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ppt/tags/tag550.xml" ContentType="application/vnd.openxmlformats-officedocument.presentationml.tags+xml"/>
  <Override PartName="/ppt/tags/tag551.xml" ContentType="application/vnd.openxmlformats-officedocument.presentationml.tags+xml"/>
  <Override PartName="/ppt/tags/tag552.xml" ContentType="application/vnd.openxmlformats-officedocument.presentationml.tags+xml"/>
  <Override PartName="/ppt/tags/tag553.xml" ContentType="application/vnd.openxmlformats-officedocument.presentationml.tags+xml"/>
  <Override PartName="/ppt/tags/tag554.xml" ContentType="application/vnd.openxmlformats-officedocument.presentationml.tags+xml"/>
  <Override PartName="/ppt/tags/tag555.xml" ContentType="application/vnd.openxmlformats-officedocument.presentationml.tags+xml"/>
  <Override PartName="/ppt/tags/tag556.xml" ContentType="application/vnd.openxmlformats-officedocument.presentationml.tags+xml"/>
  <Override PartName="/ppt/tags/tag557.xml" ContentType="application/vnd.openxmlformats-officedocument.presentationml.tags+xml"/>
  <Override PartName="/ppt/tags/tag558.xml" ContentType="application/vnd.openxmlformats-officedocument.presentationml.tags+xml"/>
  <Override PartName="/ppt/tags/tag559.xml" ContentType="application/vnd.openxmlformats-officedocument.presentationml.tags+xml"/>
  <Override PartName="/ppt/tags/tag560.xml" ContentType="application/vnd.openxmlformats-officedocument.presentationml.tags+xml"/>
  <Override PartName="/ppt/tags/tag561.xml" ContentType="application/vnd.openxmlformats-officedocument.presentationml.tags+xml"/>
  <Override PartName="/ppt/tags/tag562.xml" ContentType="application/vnd.openxmlformats-officedocument.presentationml.tags+xml"/>
  <Override PartName="/ppt/tags/tag563.xml" ContentType="application/vnd.openxmlformats-officedocument.presentationml.tags+xml"/>
  <Override PartName="/ppt/tags/tag564.xml" ContentType="application/vnd.openxmlformats-officedocument.presentationml.tags+xml"/>
  <Override PartName="/ppt/tags/tag565.xml" ContentType="application/vnd.openxmlformats-officedocument.presentationml.tags+xml"/>
  <Override PartName="/ppt/tags/tag566.xml" ContentType="application/vnd.openxmlformats-officedocument.presentationml.tags+xml"/>
  <Override PartName="/ppt/tags/tag567.xml" ContentType="application/vnd.openxmlformats-officedocument.presentationml.tags+xml"/>
  <Override PartName="/ppt/tags/tag568.xml" ContentType="application/vnd.openxmlformats-officedocument.presentationml.tags+xml"/>
  <Override PartName="/ppt/tags/tag569.xml" ContentType="application/vnd.openxmlformats-officedocument.presentationml.tags+xml"/>
  <Override PartName="/ppt/tags/tag570.xml" ContentType="application/vnd.openxmlformats-officedocument.presentationml.tags+xml"/>
  <Override PartName="/ppt/tags/tag571.xml" ContentType="application/vnd.openxmlformats-officedocument.presentationml.tags+xml"/>
  <Override PartName="/ppt/tags/tag572.xml" ContentType="application/vnd.openxmlformats-officedocument.presentationml.tags+xml"/>
  <Override PartName="/ppt/tags/tag573.xml" ContentType="application/vnd.openxmlformats-officedocument.presentationml.tags+xml"/>
  <Override PartName="/ppt/tags/tag574.xml" ContentType="application/vnd.openxmlformats-officedocument.presentationml.tags+xml"/>
  <Override PartName="/ppt/tags/tag575.xml" ContentType="application/vnd.openxmlformats-officedocument.presentationml.tags+xml"/>
  <Override PartName="/ppt/tags/tag576.xml" ContentType="application/vnd.openxmlformats-officedocument.presentationml.tags+xml"/>
  <Override PartName="/ppt/tags/tag577.xml" ContentType="application/vnd.openxmlformats-officedocument.presentationml.tags+xml"/>
  <Override PartName="/ppt/tags/tag578.xml" ContentType="application/vnd.openxmlformats-officedocument.presentationml.tags+xml"/>
  <Override PartName="/ppt/tags/tag579.xml" ContentType="application/vnd.openxmlformats-officedocument.presentationml.tags+xml"/>
  <Override PartName="/ppt/tags/tag580.xml" ContentType="application/vnd.openxmlformats-officedocument.presentationml.tags+xml"/>
  <Override PartName="/ppt/tags/tag581.xml" ContentType="application/vnd.openxmlformats-officedocument.presentationml.tags+xml"/>
  <Override PartName="/ppt/tags/tag582.xml" ContentType="application/vnd.openxmlformats-officedocument.presentationml.tags+xml"/>
  <Override PartName="/ppt/tags/tag583.xml" ContentType="application/vnd.openxmlformats-officedocument.presentationml.tags+xml"/>
  <Override PartName="/ppt/tags/tag584.xml" ContentType="application/vnd.openxmlformats-officedocument.presentationml.tags+xml"/>
  <Override PartName="/ppt/tags/tag585.xml" ContentType="application/vnd.openxmlformats-officedocument.presentationml.tags+xml"/>
  <Override PartName="/ppt/tags/tag586.xml" ContentType="application/vnd.openxmlformats-officedocument.presentationml.tags+xml"/>
  <Override PartName="/ppt/tags/tag587.xml" ContentType="application/vnd.openxmlformats-officedocument.presentationml.tags+xml"/>
  <Override PartName="/ppt/tags/tag588.xml" ContentType="application/vnd.openxmlformats-officedocument.presentationml.tags+xml"/>
  <Override PartName="/ppt/tags/tag589.xml" ContentType="application/vnd.openxmlformats-officedocument.presentationml.tags+xml"/>
  <Override PartName="/ppt/tags/tag590.xml" ContentType="application/vnd.openxmlformats-officedocument.presentationml.tags+xml"/>
  <Override PartName="/ppt/tags/tag591.xml" ContentType="application/vnd.openxmlformats-officedocument.presentationml.tags+xml"/>
  <Override PartName="/ppt/tags/tag592.xml" ContentType="application/vnd.openxmlformats-officedocument.presentationml.tags+xml"/>
  <Override PartName="/ppt/tags/tag593.xml" ContentType="application/vnd.openxmlformats-officedocument.presentationml.tags+xml"/>
  <Override PartName="/ppt/tags/tag594.xml" ContentType="application/vnd.openxmlformats-officedocument.presentationml.tags+xml"/>
  <Override PartName="/ppt/tags/tag595.xml" ContentType="application/vnd.openxmlformats-officedocument.presentationml.tags+xml"/>
  <Override PartName="/ppt/tags/tag596.xml" ContentType="application/vnd.openxmlformats-officedocument.presentationml.tags+xml"/>
  <Override PartName="/ppt/tags/tag597.xml" ContentType="application/vnd.openxmlformats-officedocument.presentationml.tags+xml"/>
  <Override PartName="/ppt/tags/tag598.xml" ContentType="application/vnd.openxmlformats-officedocument.presentationml.tags+xml"/>
  <Override PartName="/ppt/tags/tag599.xml" ContentType="application/vnd.openxmlformats-officedocument.presentationml.tags+xml"/>
  <Override PartName="/ppt/tags/tag600.xml" ContentType="application/vnd.openxmlformats-officedocument.presentationml.tags+xml"/>
  <Override PartName="/ppt/tags/tag601.xml" ContentType="application/vnd.openxmlformats-officedocument.presentationml.tags+xml"/>
  <Override PartName="/ppt/tags/tag602.xml" ContentType="application/vnd.openxmlformats-officedocument.presentationml.tags+xml"/>
  <Override PartName="/ppt/tags/tag603.xml" ContentType="application/vnd.openxmlformats-officedocument.presentationml.tags+xml"/>
  <Override PartName="/ppt/tags/tag604.xml" ContentType="application/vnd.openxmlformats-officedocument.presentationml.tags+xml"/>
  <Override PartName="/ppt/tags/tag605.xml" ContentType="application/vnd.openxmlformats-officedocument.presentationml.tags+xml"/>
  <Override PartName="/ppt/tags/tag606.xml" ContentType="application/vnd.openxmlformats-officedocument.presentationml.tags+xml"/>
  <Override PartName="/ppt/tags/tag607.xml" ContentType="application/vnd.openxmlformats-officedocument.presentationml.tags+xml"/>
  <Override PartName="/ppt/tags/tag608.xml" ContentType="application/vnd.openxmlformats-officedocument.presentationml.tags+xml"/>
  <Override PartName="/ppt/tags/tag609.xml" ContentType="application/vnd.openxmlformats-officedocument.presentationml.tags+xml"/>
  <Override PartName="/ppt/tags/tag610.xml" ContentType="application/vnd.openxmlformats-officedocument.presentationml.tags+xml"/>
  <Override PartName="/ppt/tags/tag611.xml" ContentType="application/vnd.openxmlformats-officedocument.presentationml.tags+xml"/>
  <Override PartName="/ppt/tags/tag612.xml" ContentType="application/vnd.openxmlformats-officedocument.presentationml.tags+xml"/>
  <Override PartName="/ppt/tags/tag613.xml" ContentType="application/vnd.openxmlformats-officedocument.presentationml.tags+xml"/>
  <Override PartName="/ppt/tags/tag614.xml" ContentType="application/vnd.openxmlformats-officedocument.presentationml.tags+xml"/>
  <Override PartName="/ppt/tags/tag615.xml" ContentType="application/vnd.openxmlformats-officedocument.presentationml.tags+xml"/>
  <Override PartName="/ppt/tags/tag616.xml" ContentType="application/vnd.openxmlformats-officedocument.presentationml.tags+xml"/>
  <Override PartName="/ppt/tags/tag617.xml" ContentType="application/vnd.openxmlformats-officedocument.presentationml.tags+xml"/>
  <Override PartName="/ppt/tags/tag618.xml" ContentType="application/vnd.openxmlformats-officedocument.presentationml.tags+xml"/>
  <Override PartName="/ppt/tags/tag619.xml" ContentType="application/vnd.openxmlformats-officedocument.presentationml.tags+xml"/>
  <Override PartName="/ppt/tags/tag620.xml" ContentType="application/vnd.openxmlformats-officedocument.presentationml.tags+xml"/>
  <Override PartName="/ppt/tags/tag621.xml" ContentType="application/vnd.openxmlformats-officedocument.presentationml.tags+xml"/>
  <Override PartName="/ppt/tags/tag622.xml" ContentType="application/vnd.openxmlformats-officedocument.presentationml.tags+xml"/>
  <Override PartName="/ppt/tags/tag623.xml" ContentType="application/vnd.openxmlformats-officedocument.presentationml.tags+xml"/>
  <Override PartName="/ppt/tags/tag624.xml" ContentType="application/vnd.openxmlformats-officedocument.presentationml.tags+xml"/>
  <Override PartName="/ppt/tags/tag625.xml" ContentType="application/vnd.openxmlformats-officedocument.presentationml.tags+xml"/>
  <Override PartName="/ppt/tags/tag626.xml" ContentType="application/vnd.openxmlformats-officedocument.presentationml.tags+xml"/>
  <Override PartName="/ppt/tags/tag627.xml" ContentType="application/vnd.openxmlformats-officedocument.presentationml.tags+xml"/>
  <Override PartName="/ppt/tags/tag628.xml" ContentType="application/vnd.openxmlformats-officedocument.presentationml.tags+xml"/>
  <Override PartName="/ppt/tags/tag629.xml" ContentType="application/vnd.openxmlformats-officedocument.presentationml.tags+xml"/>
  <Override PartName="/ppt/tags/tag630.xml" ContentType="application/vnd.openxmlformats-officedocument.presentationml.tags+xml"/>
  <Override PartName="/ppt/tags/tag631.xml" ContentType="application/vnd.openxmlformats-officedocument.presentationml.tags+xml"/>
  <Override PartName="/ppt/tags/tag632.xml" ContentType="application/vnd.openxmlformats-officedocument.presentationml.tags+xml"/>
  <Override PartName="/ppt/tags/tag633.xml" ContentType="application/vnd.openxmlformats-officedocument.presentationml.tags+xml"/>
  <Override PartName="/ppt/tags/tag634.xml" ContentType="application/vnd.openxmlformats-officedocument.presentationml.tags+xml"/>
  <Override PartName="/ppt/tags/tag635.xml" ContentType="application/vnd.openxmlformats-officedocument.presentationml.tags+xml"/>
  <Override PartName="/ppt/tags/tag636.xml" ContentType="application/vnd.openxmlformats-officedocument.presentationml.tags+xml"/>
  <Override PartName="/ppt/tags/tag637.xml" ContentType="application/vnd.openxmlformats-officedocument.presentationml.tags+xml"/>
  <Override PartName="/ppt/tags/tag638.xml" ContentType="application/vnd.openxmlformats-officedocument.presentationml.tags+xml"/>
  <Override PartName="/ppt/tags/tag639.xml" ContentType="application/vnd.openxmlformats-officedocument.presentationml.tags+xml"/>
  <Override PartName="/ppt/tags/tag640.xml" ContentType="application/vnd.openxmlformats-officedocument.presentationml.tags+xml"/>
  <Override PartName="/ppt/tags/tag641.xml" ContentType="application/vnd.openxmlformats-officedocument.presentationml.tags+xml"/>
  <Override PartName="/ppt/tags/tag642.xml" ContentType="application/vnd.openxmlformats-officedocument.presentationml.tags+xml"/>
  <Override PartName="/ppt/tags/tag643.xml" ContentType="application/vnd.openxmlformats-officedocument.presentationml.tags+xml"/>
  <Override PartName="/ppt/tags/tag644.xml" ContentType="application/vnd.openxmlformats-officedocument.presentationml.tags+xml"/>
  <Override PartName="/ppt/tags/tag645.xml" ContentType="application/vnd.openxmlformats-officedocument.presentationml.tags+xml"/>
  <Override PartName="/ppt/tags/tag646.xml" ContentType="application/vnd.openxmlformats-officedocument.presentationml.tags+xml"/>
  <Override PartName="/ppt/tags/tag647.xml" ContentType="application/vnd.openxmlformats-officedocument.presentationml.tags+xml"/>
  <Override PartName="/ppt/tags/tag648.xml" ContentType="application/vnd.openxmlformats-officedocument.presentationml.tags+xml"/>
  <Override PartName="/ppt/tags/tag649.xml" ContentType="application/vnd.openxmlformats-officedocument.presentationml.tags+xml"/>
  <Override PartName="/ppt/tags/tag650.xml" ContentType="application/vnd.openxmlformats-officedocument.presentationml.tags+xml"/>
  <Override PartName="/ppt/tags/tag651.xml" ContentType="application/vnd.openxmlformats-officedocument.presentationml.tags+xml"/>
  <Override PartName="/ppt/tags/tag652.xml" ContentType="application/vnd.openxmlformats-officedocument.presentationml.tags+xml"/>
  <Override PartName="/ppt/tags/tag653.xml" ContentType="application/vnd.openxmlformats-officedocument.presentationml.tags+xml"/>
  <Override PartName="/ppt/tags/tag654.xml" ContentType="application/vnd.openxmlformats-officedocument.presentationml.tags+xml"/>
  <Override PartName="/ppt/tags/tag655.xml" ContentType="application/vnd.openxmlformats-officedocument.presentationml.tags+xml"/>
  <Override PartName="/ppt/tags/tag656.xml" ContentType="application/vnd.openxmlformats-officedocument.presentationml.tags+xml"/>
  <Override PartName="/ppt/tags/tag657.xml" ContentType="application/vnd.openxmlformats-officedocument.presentationml.tags+xml"/>
  <Override PartName="/ppt/tags/tag658.xml" ContentType="application/vnd.openxmlformats-officedocument.presentationml.tags+xml"/>
  <Override PartName="/ppt/tags/tag659.xml" ContentType="application/vnd.openxmlformats-officedocument.presentationml.tags+xml"/>
  <Override PartName="/ppt/tags/tag660.xml" ContentType="application/vnd.openxmlformats-officedocument.presentationml.tags+xml"/>
  <Override PartName="/ppt/tags/tag661.xml" ContentType="application/vnd.openxmlformats-officedocument.presentationml.tags+xml"/>
  <Override PartName="/ppt/tags/tag662.xml" ContentType="application/vnd.openxmlformats-officedocument.presentationml.tags+xml"/>
  <Override PartName="/ppt/tags/tag663.xml" ContentType="application/vnd.openxmlformats-officedocument.presentationml.tags+xml"/>
  <Override PartName="/ppt/tags/tag664.xml" ContentType="application/vnd.openxmlformats-officedocument.presentationml.tags+xml"/>
  <Override PartName="/ppt/tags/tag665.xml" ContentType="application/vnd.openxmlformats-officedocument.presentationml.tags+xml"/>
  <Override PartName="/ppt/tags/tag666.xml" ContentType="application/vnd.openxmlformats-officedocument.presentationml.tags+xml"/>
  <Override PartName="/ppt/tags/tag667.xml" ContentType="application/vnd.openxmlformats-officedocument.presentationml.tags+xml"/>
  <Override PartName="/ppt/tags/tag668.xml" ContentType="application/vnd.openxmlformats-officedocument.presentationml.tags+xml"/>
  <Override PartName="/ppt/tags/tag669.xml" ContentType="application/vnd.openxmlformats-officedocument.presentationml.tags+xml"/>
  <Override PartName="/ppt/tags/tag670.xml" ContentType="application/vnd.openxmlformats-officedocument.presentationml.tags+xml"/>
  <Override PartName="/ppt/tags/tag671.xml" ContentType="application/vnd.openxmlformats-officedocument.presentationml.tags+xml"/>
  <Override PartName="/ppt/tags/tag672.xml" ContentType="application/vnd.openxmlformats-officedocument.presentationml.tags+xml"/>
  <Override PartName="/ppt/tags/tag673.xml" ContentType="application/vnd.openxmlformats-officedocument.presentationml.tags+xml"/>
  <Override PartName="/ppt/tags/tag674.xml" ContentType="application/vnd.openxmlformats-officedocument.presentationml.tags+xml"/>
  <Override PartName="/ppt/tags/tag675.xml" ContentType="application/vnd.openxmlformats-officedocument.presentationml.tags+xml"/>
  <Override PartName="/ppt/tags/tag676.xml" ContentType="application/vnd.openxmlformats-officedocument.presentationml.tags+xml"/>
  <Override PartName="/ppt/tags/tag677.xml" ContentType="application/vnd.openxmlformats-officedocument.presentationml.tags+xml"/>
  <Override PartName="/ppt/tags/tag678.xml" ContentType="application/vnd.openxmlformats-officedocument.presentationml.tags+xml"/>
  <Override PartName="/ppt/tags/tag679.xml" ContentType="application/vnd.openxmlformats-officedocument.presentationml.tags+xml"/>
  <Override PartName="/ppt/tags/tag680.xml" ContentType="application/vnd.openxmlformats-officedocument.presentationml.tags+xml"/>
  <Override PartName="/ppt/tags/tag681.xml" ContentType="application/vnd.openxmlformats-officedocument.presentationml.tags+xml"/>
  <Override PartName="/ppt/theme/theme2.xml" ContentType="application/vnd.openxmlformats-officedocument.theme+xml"/>
  <Override PartName="/ppt/tags/tag682.xml" ContentType="application/vnd.openxmlformats-officedocument.presentationml.tags+xml"/>
  <Override PartName="/ppt/tags/tag683.xml" ContentType="application/vnd.openxmlformats-officedocument.presentationml.tags+xml"/>
  <Override PartName="/ppt/tags/tag684.xml" ContentType="application/vnd.openxmlformats-officedocument.presentationml.tags+xml"/>
  <Override PartName="/ppt/tags/tag685.xml" ContentType="application/vnd.openxmlformats-officedocument.presentationml.tags+xml"/>
  <Override PartName="/ppt/tags/tag686.xml" ContentType="application/vnd.openxmlformats-officedocument.presentationml.tags+xml"/>
  <Override PartName="/ppt/tags/tag687.xml" ContentType="application/vnd.openxmlformats-officedocument.presentationml.tags+xml"/>
  <Override PartName="/ppt/tags/tag688.xml" ContentType="application/vnd.openxmlformats-officedocument.presentationml.tags+xml"/>
  <Override PartName="/ppt/tags/tag689.xml" ContentType="application/vnd.openxmlformats-officedocument.presentationml.tags+xml"/>
  <Override PartName="/ppt/tags/tag690.xml" ContentType="application/vnd.openxmlformats-officedocument.presentationml.tags+xml"/>
  <Override PartName="/ppt/tags/tag691.xml" ContentType="application/vnd.openxmlformats-officedocument.presentationml.tags+xml"/>
  <Override PartName="/ppt/tags/tag692.xml" ContentType="application/vnd.openxmlformats-officedocument.presentationml.tags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841" r:id="rId4"/>
  </p:sldMasterIdLst>
  <p:notesMasterIdLst>
    <p:notesMasterId r:id="rId43"/>
  </p:notesMasterIdLst>
  <p:handoutMasterIdLst>
    <p:handoutMasterId r:id="rId44"/>
  </p:handoutMasterIdLst>
  <p:sldIdLst>
    <p:sldId id="5187" r:id="rId5"/>
    <p:sldId id="5209" r:id="rId6"/>
    <p:sldId id="290" r:id="rId7"/>
    <p:sldId id="5253" r:id="rId8"/>
    <p:sldId id="5210" r:id="rId9"/>
    <p:sldId id="5225" r:id="rId10"/>
    <p:sldId id="5227" r:id="rId11"/>
    <p:sldId id="5228" r:id="rId12"/>
    <p:sldId id="5229" r:id="rId13"/>
    <p:sldId id="5230" r:id="rId14"/>
    <p:sldId id="5231" r:id="rId15"/>
    <p:sldId id="5186" r:id="rId16"/>
    <p:sldId id="3341" r:id="rId17"/>
    <p:sldId id="5222" r:id="rId18"/>
    <p:sldId id="5223" r:id="rId19"/>
    <p:sldId id="5212" r:id="rId20"/>
    <p:sldId id="5214" r:id="rId21"/>
    <p:sldId id="5224" r:id="rId22"/>
    <p:sldId id="5215" r:id="rId23"/>
    <p:sldId id="5211" r:id="rId24"/>
    <p:sldId id="5233" r:id="rId25"/>
    <p:sldId id="5238" r:id="rId26"/>
    <p:sldId id="5235" r:id="rId27"/>
    <p:sldId id="5236" r:id="rId28"/>
    <p:sldId id="5237" r:id="rId29"/>
    <p:sldId id="5239" r:id="rId30"/>
    <p:sldId id="5252" r:id="rId31"/>
    <p:sldId id="5241" r:id="rId32"/>
    <p:sldId id="5242" r:id="rId33"/>
    <p:sldId id="5243" r:id="rId34"/>
    <p:sldId id="5244" r:id="rId35"/>
    <p:sldId id="5245" r:id="rId36"/>
    <p:sldId id="5246" r:id="rId37"/>
    <p:sldId id="5247" r:id="rId38"/>
    <p:sldId id="5248" r:id="rId39"/>
    <p:sldId id="5249" r:id="rId40"/>
    <p:sldId id="5250" r:id="rId41"/>
    <p:sldId id="5251" r:id="rId42"/>
  </p:sldIdLst>
  <p:sldSz cx="9906000" cy="6858000" type="A4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全体" id="{F191550F-E295-4B58-898E-BB24A66A2B62}">
          <p14:sldIdLst>
            <p14:sldId id="5187"/>
            <p14:sldId id="5209"/>
            <p14:sldId id="290"/>
            <p14:sldId id="5253"/>
            <p14:sldId id="5210"/>
            <p14:sldId id="5225"/>
            <p14:sldId id="5227"/>
            <p14:sldId id="5228"/>
            <p14:sldId id="5229"/>
            <p14:sldId id="5230"/>
            <p14:sldId id="5231"/>
            <p14:sldId id="5186"/>
            <p14:sldId id="3341"/>
            <p14:sldId id="5222"/>
            <p14:sldId id="5223"/>
            <p14:sldId id="5212"/>
            <p14:sldId id="5214"/>
            <p14:sldId id="5224"/>
            <p14:sldId id="5215"/>
            <p14:sldId id="5211"/>
            <p14:sldId id="5233"/>
            <p14:sldId id="5238"/>
            <p14:sldId id="5235"/>
            <p14:sldId id="5236"/>
            <p14:sldId id="5237"/>
            <p14:sldId id="5239"/>
            <p14:sldId id="5252"/>
            <p14:sldId id="5241"/>
            <p14:sldId id="5242"/>
            <p14:sldId id="5243"/>
            <p14:sldId id="5244"/>
            <p14:sldId id="5245"/>
            <p14:sldId id="5246"/>
            <p14:sldId id="5247"/>
            <p14:sldId id="5248"/>
            <p14:sldId id="5249"/>
            <p14:sldId id="5250"/>
            <p14:sldId id="52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935">
          <p15:clr>
            <a:srgbClr val="A4A3A4"/>
          </p15:clr>
        </p15:guide>
        <p15:guide id="3" orient="horz" pos="39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8" userDrawn="1">
          <p15:clr>
            <a:srgbClr val="A4A3A4"/>
          </p15:clr>
        </p15:guide>
        <p15:guide id="2" pos="212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4831"/>
    <a:srgbClr val="EE7800"/>
    <a:srgbClr val="F8DA00"/>
    <a:srgbClr val="FFC000"/>
    <a:srgbClr val="0000FF"/>
    <a:srgbClr val="FFCCCC"/>
    <a:srgbClr val="FFEDB3"/>
    <a:srgbClr val="FFDB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F33A23-57AA-4D85-9358-DE9E72EDC711}" v="185" dt="2024-09-03T08:12:30.0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29" autoAdjust="0"/>
    <p:restoredTop sz="94619"/>
  </p:normalViewPr>
  <p:slideViewPr>
    <p:cSldViewPr snapToGrid="0">
      <p:cViewPr varScale="1">
        <p:scale>
          <a:sx n="109" d="100"/>
          <a:sy n="109" d="100"/>
        </p:scale>
        <p:origin x="1136" y="192"/>
      </p:cViewPr>
      <p:guideLst>
        <p:guide orient="horz" pos="935"/>
        <p:guide orient="horz" pos="391"/>
        <p:guide orient="horz" pos="89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50" y="942"/>
      </p:cViewPr>
      <p:guideLst>
        <p:guide orient="horz" pos="3108"/>
        <p:guide pos="212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C8199C8A-9E2E-2263-A328-DCAC7CA118B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F66A10B-6C5A-F7A5-C6C3-75ABF28AF0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54274-A1B3-47A5-B7DA-20CD564015A0}" type="datetimeFigureOut">
              <a:rPr kumimoji="1" lang="ja-JP" altLang="en-US" smtClean="0"/>
              <a:t>2024/12/20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78A5D01-CA81-BAED-408E-B0D3718233E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5F181AF-73DA-A124-91D0-AEE330668A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4C13E-2F24-48F1-B9BF-74D69FEEC5F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44292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88.xml"/><Relationship Id="rId3" Type="http://schemas.openxmlformats.org/officeDocument/2006/relationships/tags" Target="../tags/tag683.xml"/><Relationship Id="rId7" Type="http://schemas.openxmlformats.org/officeDocument/2006/relationships/tags" Target="../tags/tag687.xml"/><Relationship Id="rId12" Type="http://schemas.openxmlformats.org/officeDocument/2006/relationships/tags" Target="../tags/tag692.xml"/><Relationship Id="rId2" Type="http://schemas.openxmlformats.org/officeDocument/2006/relationships/tags" Target="../tags/tag682.xml"/><Relationship Id="rId1" Type="http://schemas.openxmlformats.org/officeDocument/2006/relationships/theme" Target="../theme/theme2.xml"/><Relationship Id="rId6" Type="http://schemas.openxmlformats.org/officeDocument/2006/relationships/tags" Target="../tags/tag686.xml"/><Relationship Id="rId11" Type="http://schemas.openxmlformats.org/officeDocument/2006/relationships/tags" Target="../tags/tag691.xml"/><Relationship Id="rId5" Type="http://schemas.openxmlformats.org/officeDocument/2006/relationships/tags" Target="../tags/tag685.xml"/><Relationship Id="rId10" Type="http://schemas.openxmlformats.org/officeDocument/2006/relationships/tags" Target="../tags/tag690.xml"/><Relationship Id="rId4" Type="http://schemas.openxmlformats.org/officeDocument/2006/relationships/tags" Target="../tags/tag684.xml"/><Relationship Id="rId9" Type="http://schemas.openxmlformats.org/officeDocument/2006/relationships/tags" Target="../tags/tag68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0193" cy="493237"/>
          </a:xfrm>
          <a:prstGeom prst="rect">
            <a:avLst/>
          </a:prstGeom>
        </p:spPr>
        <p:txBody>
          <a:bodyPr vert="horz" lIns="91412" tIns="45705" rIns="91412" bIns="45705" rtlCol="0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4000" y="0"/>
            <a:ext cx="2920193" cy="493237"/>
          </a:xfrm>
          <a:prstGeom prst="rect">
            <a:avLst/>
          </a:prstGeom>
        </p:spPr>
        <p:txBody>
          <a:bodyPr vert="horz" lIns="91412" tIns="45705" rIns="91412" bIns="45705" rtlCol="0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2D2745E-9A06-4707-800B-BACE6C4ECDCD}" type="datetimeFigureOut">
              <a:rPr lang="ja-JP" altLang="en-US"/>
              <a:pPr>
                <a:defRPr/>
              </a:pPr>
              <a:t>2024/12/20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695325" y="739775"/>
            <a:ext cx="534511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2" tIns="45705" rIns="91412" bIns="45705" rtlCol="0" anchor="ctr"/>
          <a:lstStyle/>
          <a:p>
            <a:pPr lvl="0"/>
            <a:endParaRPr lang="ja-JP" altLang="en-US" noProof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2320" y="4686538"/>
            <a:ext cx="5391124" cy="4439132"/>
          </a:xfrm>
          <a:prstGeom prst="rect">
            <a:avLst/>
          </a:prstGeom>
        </p:spPr>
        <p:txBody>
          <a:bodyPr vert="horz" lIns="91412" tIns="45705" rIns="91412" bIns="45705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501"/>
            <a:ext cx="2920193" cy="493236"/>
          </a:xfrm>
          <a:prstGeom prst="rect">
            <a:avLst/>
          </a:prstGeom>
        </p:spPr>
        <p:txBody>
          <a:bodyPr vert="horz" lIns="91412" tIns="45705" rIns="91412" bIns="45705" rtlCol="0" anchor="b"/>
          <a:lstStyle>
            <a:lvl1pPr algn="l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4000" y="9371501"/>
            <a:ext cx="2920193" cy="493236"/>
          </a:xfrm>
          <a:prstGeom prst="rect">
            <a:avLst/>
          </a:prstGeom>
        </p:spPr>
        <p:txBody>
          <a:bodyPr vert="horz" lIns="91412" tIns="45705" rIns="91412" bIns="45705" rtlCol="0" anchor="b"/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CBCCF0E0-E3F3-45FB-A597-49A1012F5B3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39944" name="テキスト ボックス 7"/>
          <p:cNvSpPr txBox="1">
            <a:spLocks noChangeArrowheads="1"/>
          </p:cNvSpPr>
          <p:nvPr/>
        </p:nvSpPr>
        <p:spPr bwMode="auto">
          <a:xfrm>
            <a:off x="4305674" y="6706760"/>
            <a:ext cx="3520253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800">
                <a:solidFill>
                  <a:srgbClr val="808080"/>
                </a:solidFill>
              </a:rPr>
              <a:t>Copyright © 2015 Sumitomo Mitsui Banking Corporation. All Rights Reserved.</a:t>
            </a:r>
            <a:endParaRPr lang="ja-JP" altLang="en-US" sz="800">
              <a:solidFill>
                <a:srgbClr val="80808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B4C10D-3971-4C59-9A1E-E2677B86746C}"/>
              </a:ext>
            </a:extLst>
          </p:cNvPr>
          <p:cNvSpPr txBox="1"/>
          <p:nvPr/>
        </p:nvSpPr>
        <p:spPr>
          <a:xfrm>
            <a:off x="4260119" y="6656334"/>
            <a:ext cx="3483851" cy="246221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kumimoji="1" lang="en-US" altLang="ja-JP" sz="800">
                <a:solidFill>
                  <a:srgbClr val="808080"/>
                </a:solidFill>
                <a:latin typeface="Arial" panose="020B0604020202020204" pitchFamily="34" charset="0"/>
              </a:rPr>
              <a:t>Copyright © 2019 Sumitomo Mitsui Banking Corporation. All Rights Reserved.</a:t>
            </a:r>
            <a:endParaRPr kumimoji="1" lang="ja-JP" altLang="en-US" sz="800">
              <a:solidFill>
                <a:srgbClr val="808080"/>
              </a:solidFill>
              <a:latin typeface="Arial" panose="020B06040202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33CAB4D-2F40-42EF-82C8-84522377BDAD}"/>
              </a:ext>
            </a:extLst>
          </p:cNvPr>
          <p:cNvSpPr txBox="1"/>
          <p:nvPr/>
        </p:nvSpPr>
        <p:spPr>
          <a:xfrm>
            <a:off x="5391124" y="6530267"/>
            <a:ext cx="3483851" cy="24441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Copyright ©Sumitomo Mitsui Banking Corporation.  </a:t>
            </a:r>
          </a:p>
          <a:p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All Rights Reserved.</a:t>
            </a:r>
            <a:endParaRPr kumimoji="1" lang="ja-JP" altLang="en-US" sz="80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94EA77B-3B7B-4E23-9940-1D51F27329B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840000">
            <a:off x="9035473" y="6457148"/>
            <a:ext cx="31417" cy="277347"/>
          </a:xfrm>
          <a:prstGeom prst="parallelogram">
            <a:avLst/>
          </a:prstGeom>
          <a:solidFill>
            <a:srgbClr val="D9D9D9"/>
          </a:solidFill>
        </p:spPr>
        <p:txBody>
          <a:bodyPr vert="horz" lIns="0" tIns="0" rIns="0" bIns="0" rtlCol="0">
            <a:noAutofit/>
          </a:bodyPr>
          <a:lstStyle/>
          <a:p>
            <a:endParaRPr kumimoji="1" lang="ja-JP" altLang="en-US" sz="100">
              <a:solidFill>
                <a:srgbClr val="000000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C49092D-41B6-427F-A4F6-C323D1220AE3}"/>
              </a:ext>
            </a:extLst>
          </p:cNvPr>
          <p:cNvSpPr txBox="1"/>
          <p:nvPr/>
        </p:nvSpPr>
        <p:spPr>
          <a:xfrm>
            <a:off x="5391124" y="6530267"/>
            <a:ext cx="3483851" cy="24441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Copyright ©Sumitomo Mitsui Banking Corporation.  </a:t>
            </a:r>
          </a:p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All Rights Reserved.</a:t>
            </a:r>
            <a:endParaRPr kumimoji="1" lang="ja-JP" altLang="en-US" sz="80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7E1FC90-CBA9-4CDA-8137-A735229E374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 rot="840000">
            <a:off x="9035473" y="6457148"/>
            <a:ext cx="31417" cy="277347"/>
          </a:xfrm>
          <a:prstGeom prst="parallelogram">
            <a:avLst/>
          </a:prstGeom>
          <a:solidFill>
            <a:srgbClr val="D9D9D9"/>
          </a:solidFill>
        </p:spPr>
        <p:txBody>
          <a:bodyPr vert="horz" lIns="0" tIns="0" rIns="0" bIns="0" rtlCol="0">
            <a:noAutofit/>
          </a:bodyPr>
          <a:lstStyle/>
          <a:p>
            <a:endParaRPr kumimoji="1" lang="ja-JP" altLang="en-US" sz="100">
              <a:solidFill>
                <a:srgbClr val="00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DA6FDD3C-F678-41AA-818F-0A73C13366DE}"/>
              </a:ext>
            </a:extLst>
          </p:cNvPr>
          <p:cNvSpPr txBox="1"/>
          <p:nvPr/>
        </p:nvSpPr>
        <p:spPr>
          <a:xfrm>
            <a:off x="5391124" y="6530267"/>
            <a:ext cx="3483851" cy="24441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Copyright ©Sumitomo Mitsui Banking Corporation.  </a:t>
            </a:r>
          </a:p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All Rights Reserved.</a:t>
            </a:r>
            <a:endParaRPr kumimoji="1" lang="ja-JP" altLang="en-US" sz="80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33688D-8180-4242-A355-0942C237B73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 rot="840000">
            <a:off x="9035473" y="6457148"/>
            <a:ext cx="31417" cy="277347"/>
          </a:xfrm>
          <a:prstGeom prst="parallelogram">
            <a:avLst/>
          </a:prstGeom>
          <a:solidFill>
            <a:srgbClr val="D9D9D9"/>
          </a:solidFill>
        </p:spPr>
        <p:txBody>
          <a:bodyPr vert="horz" lIns="0" tIns="0" rIns="0" bIns="0" rtlCol="0">
            <a:noAutofit/>
          </a:bodyPr>
          <a:lstStyle/>
          <a:p>
            <a:endParaRPr kumimoji="1" lang="ja-JP" altLang="en-US" sz="100">
              <a:solidFill>
                <a:srgbClr val="00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9006C7-C8BB-4896-BCAD-12FF66815CBD}"/>
              </a:ext>
            </a:extLst>
          </p:cNvPr>
          <p:cNvSpPr txBox="1"/>
          <p:nvPr/>
        </p:nvSpPr>
        <p:spPr>
          <a:xfrm>
            <a:off x="5460241" y="6435717"/>
            <a:ext cx="3483851" cy="24441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Copyright © 2022 Sumitomo Mitsui Banking Corporation.  </a:t>
            </a:r>
          </a:p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All Rights Reserved.</a:t>
            </a:r>
            <a:endParaRPr kumimoji="1" lang="ja-JP" altLang="en-US" sz="80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51B2A95-2DF0-4CCF-B509-644353B97A1F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 rot="840000">
            <a:off x="9035473" y="6457148"/>
            <a:ext cx="31417" cy="277347"/>
          </a:xfrm>
          <a:prstGeom prst="parallelogram">
            <a:avLst/>
          </a:prstGeom>
          <a:solidFill>
            <a:srgbClr val="D9D9D9"/>
          </a:solidFill>
        </p:spPr>
        <p:txBody>
          <a:bodyPr vert="horz" lIns="0" tIns="0" rIns="0" bIns="0" rtlCol="0">
            <a:noAutofit/>
          </a:bodyPr>
          <a:lstStyle/>
          <a:p>
            <a:endParaRPr kumimoji="1" lang="ja-JP" altLang="en-US" sz="100">
              <a:solidFill>
                <a:srgbClr val="00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8BB67A0-3BAF-4DD1-AAE7-A3C813367D4D}"/>
              </a:ext>
            </a:extLst>
          </p:cNvPr>
          <p:cNvSpPr txBox="1"/>
          <p:nvPr/>
        </p:nvSpPr>
        <p:spPr>
          <a:xfrm>
            <a:off x="5460241" y="6435717"/>
            <a:ext cx="3483851" cy="24441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Copyright © 2022 Sumitomo Mitsui Banking Corporation.  </a:t>
            </a:r>
          </a:p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All Rights Reserved.</a:t>
            </a:r>
            <a:endParaRPr kumimoji="1" lang="ja-JP" altLang="en-US" sz="80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4D1FCCE-1A59-4338-B175-94F81E244FAA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 rot="840000">
            <a:off x="9035473" y="6457148"/>
            <a:ext cx="31417" cy="277347"/>
          </a:xfrm>
          <a:prstGeom prst="parallelogram">
            <a:avLst/>
          </a:prstGeom>
          <a:solidFill>
            <a:srgbClr val="D9D9D9"/>
          </a:solidFill>
        </p:spPr>
        <p:txBody>
          <a:bodyPr vert="horz" lIns="0" tIns="0" rIns="0" bIns="0" rtlCol="0">
            <a:noAutofit/>
          </a:bodyPr>
          <a:lstStyle/>
          <a:p>
            <a:endParaRPr kumimoji="1" lang="ja-JP" altLang="en-US" sz="100">
              <a:solidFill>
                <a:srgbClr val="00000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F593065-5E1C-4DC8-AF85-8C66813DBC8F}"/>
              </a:ext>
            </a:extLst>
          </p:cNvPr>
          <p:cNvSpPr txBox="1"/>
          <p:nvPr/>
        </p:nvSpPr>
        <p:spPr>
          <a:xfrm>
            <a:off x="5460241" y="6435717"/>
            <a:ext cx="3483851" cy="24441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Copyright © 2022 Sumitomo Mitsui Banking Corporation.  </a:t>
            </a:r>
          </a:p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All Rights Reserved.</a:t>
            </a:r>
            <a:endParaRPr kumimoji="1" lang="ja-JP" altLang="en-US" sz="80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5454CF3-5B52-42F4-BE2E-06957E96D9C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 rot="840000">
            <a:off x="9035473" y="6457148"/>
            <a:ext cx="31417" cy="277347"/>
          </a:xfrm>
          <a:prstGeom prst="parallelogram">
            <a:avLst/>
          </a:prstGeom>
          <a:solidFill>
            <a:srgbClr val="D9D9D9"/>
          </a:solidFill>
        </p:spPr>
        <p:txBody>
          <a:bodyPr vert="horz" lIns="0" tIns="0" rIns="0" bIns="0" rtlCol="0">
            <a:noAutofit/>
          </a:bodyPr>
          <a:lstStyle/>
          <a:p>
            <a:endParaRPr kumimoji="1" lang="ja-JP" altLang="en-US" sz="100">
              <a:solidFill>
                <a:srgbClr val="000000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CB26772-010B-4B70-8388-290A8A9C3F76}"/>
              </a:ext>
            </a:extLst>
          </p:cNvPr>
          <p:cNvSpPr txBox="1"/>
          <p:nvPr/>
        </p:nvSpPr>
        <p:spPr>
          <a:xfrm>
            <a:off x="5460241" y="6435717"/>
            <a:ext cx="3483851" cy="24441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Copyright © 2022 Sumitomo Mitsui Banking Corporation.  </a:t>
            </a:r>
          </a:p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All Rights Reserved.</a:t>
            </a:r>
            <a:endParaRPr kumimoji="1" lang="ja-JP" altLang="en-US" sz="80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F9C472A-0974-46BA-9A63-89F6774FFC8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 rot="840000">
            <a:off x="9035473" y="6457148"/>
            <a:ext cx="31417" cy="277347"/>
          </a:xfrm>
          <a:prstGeom prst="parallelogram">
            <a:avLst/>
          </a:prstGeom>
          <a:solidFill>
            <a:srgbClr val="D9D9D9"/>
          </a:solidFill>
        </p:spPr>
        <p:txBody>
          <a:bodyPr vert="horz" lIns="0" tIns="0" rIns="0" bIns="0" rtlCol="0">
            <a:noAutofit/>
          </a:bodyPr>
          <a:lstStyle/>
          <a:p>
            <a:endParaRPr kumimoji="1" lang="ja-JP" altLang="en-US" sz="100">
              <a:solidFill>
                <a:srgbClr val="000000"/>
              </a:solidFill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9B6D7FD-8E36-4640-ACA6-99DC5D768092}"/>
              </a:ext>
            </a:extLst>
          </p:cNvPr>
          <p:cNvSpPr txBox="1"/>
          <p:nvPr/>
        </p:nvSpPr>
        <p:spPr>
          <a:xfrm>
            <a:off x="5460241" y="6435717"/>
            <a:ext cx="3483851" cy="24441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Copyright © 2022 Sumitomo Mitsui Banking Corporation.  </a:t>
            </a:r>
          </a:p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All Rights Reserved.</a:t>
            </a:r>
            <a:endParaRPr kumimoji="1" lang="ja-JP" altLang="en-US" sz="80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9A844B1-90A5-45C0-80DC-34862200B7DC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 rot="840000">
            <a:off x="9035473" y="6457148"/>
            <a:ext cx="31417" cy="277347"/>
          </a:xfrm>
          <a:prstGeom prst="parallelogram">
            <a:avLst/>
          </a:prstGeom>
          <a:solidFill>
            <a:srgbClr val="D9D9D9"/>
          </a:solidFill>
        </p:spPr>
        <p:txBody>
          <a:bodyPr vert="horz" lIns="0" tIns="0" rIns="0" bIns="0" rtlCol="0">
            <a:noAutofit/>
          </a:bodyPr>
          <a:lstStyle/>
          <a:p>
            <a:endParaRPr kumimoji="1" lang="ja-JP" altLang="en-US" sz="100">
              <a:solidFill>
                <a:srgbClr val="00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A6058AB-146F-4630-8F80-13ED33C40F75}"/>
              </a:ext>
            </a:extLst>
          </p:cNvPr>
          <p:cNvSpPr txBox="1"/>
          <p:nvPr/>
        </p:nvSpPr>
        <p:spPr>
          <a:xfrm>
            <a:off x="5460241" y="6435717"/>
            <a:ext cx="3483851" cy="24441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Copyright © 2022 Sumitomo Mitsui Banking Corporation.  </a:t>
            </a:r>
          </a:p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All Rights Reserved.</a:t>
            </a:r>
            <a:endParaRPr kumimoji="1" lang="ja-JP" altLang="en-US" sz="80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84827A8E-FCA4-44A1-99A8-404FD2ED236B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 rot="840000">
            <a:off x="9035473" y="6457148"/>
            <a:ext cx="31417" cy="277347"/>
          </a:xfrm>
          <a:prstGeom prst="parallelogram">
            <a:avLst/>
          </a:prstGeom>
          <a:solidFill>
            <a:srgbClr val="D9D9D9"/>
          </a:solidFill>
        </p:spPr>
        <p:txBody>
          <a:bodyPr vert="horz" lIns="0" tIns="0" rIns="0" bIns="0" rtlCol="0">
            <a:noAutofit/>
          </a:bodyPr>
          <a:lstStyle/>
          <a:p>
            <a:endParaRPr kumimoji="1" lang="ja-JP" altLang="en-US" sz="100">
              <a:solidFill>
                <a:srgbClr val="00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1EF5A64-F9FE-4591-BD8E-3450063830F9}"/>
              </a:ext>
            </a:extLst>
          </p:cNvPr>
          <p:cNvSpPr txBox="1"/>
          <p:nvPr/>
        </p:nvSpPr>
        <p:spPr>
          <a:xfrm>
            <a:off x="5460241" y="6435717"/>
            <a:ext cx="3483851" cy="24441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Copyright © 2022 Sumitomo Mitsui Banking Corporation.  </a:t>
            </a:r>
          </a:p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All Rights Reserved.</a:t>
            </a:r>
            <a:endParaRPr kumimoji="1" lang="ja-JP" altLang="en-US" sz="80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62141F4-1CBD-4AF2-B7E7-8EC4E007CA06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 rot="840000">
            <a:off x="9035473" y="6439539"/>
            <a:ext cx="31417" cy="277347"/>
          </a:xfrm>
          <a:prstGeom prst="parallelogram">
            <a:avLst/>
          </a:prstGeom>
          <a:solidFill>
            <a:srgbClr val="D9D9D9"/>
          </a:solidFill>
        </p:spPr>
        <p:txBody>
          <a:bodyPr vert="horz" lIns="0" tIns="0" rIns="0" bIns="0" rtlCol="0">
            <a:noAutofit/>
          </a:bodyPr>
          <a:lstStyle/>
          <a:p>
            <a:endParaRPr kumimoji="1" lang="ja-JP" altLang="en-US" sz="100">
              <a:solidFill>
                <a:srgbClr val="000000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289CA10-E5BC-4916-965D-0F75982CD0CE}"/>
              </a:ext>
            </a:extLst>
          </p:cNvPr>
          <p:cNvSpPr txBox="1"/>
          <p:nvPr/>
        </p:nvSpPr>
        <p:spPr>
          <a:xfrm>
            <a:off x="5460241" y="6435717"/>
            <a:ext cx="3483851" cy="244412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Copyright © 2022 Sumitomo Mitsui Banking Corporation.  </a:t>
            </a:r>
          </a:p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All Rights Reserved.</a:t>
            </a:r>
            <a:endParaRPr kumimoji="1" lang="ja-JP" altLang="en-US" sz="80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1A7772C-3752-4953-B523-5FDD25794760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 rot="840000">
            <a:off x="9035473" y="6439539"/>
            <a:ext cx="31417" cy="277347"/>
          </a:xfrm>
          <a:prstGeom prst="parallelogram">
            <a:avLst/>
          </a:prstGeom>
          <a:solidFill>
            <a:srgbClr val="D9D9D9"/>
          </a:solidFill>
        </p:spPr>
        <p:txBody>
          <a:bodyPr vert="horz" lIns="0" tIns="0" rIns="0" bIns="0" rtlCol="0">
            <a:noAutofit/>
          </a:bodyPr>
          <a:lstStyle/>
          <a:p>
            <a:endParaRPr kumimoji="1" lang="ja-JP" altLang="en-US" sz="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087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17" Type="http://schemas.openxmlformats.org/officeDocument/2006/relationships/tags" Target="../tags/tag214.xml"/><Relationship Id="rId21" Type="http://schemas.openxmlformats.org/officeDocument/2006/relationships/tags" Target="../tags/tag118.xml"/><Relationship Id="rId42" Type="http://schemas.openxmlformats.org/officeDocument/2006/relationships/tags" Target="../tags/tag139.xml"/><Relationship Id="rId63" Type="http://schemas.openxmlformats.org/officeDocument/2006/relationships/tags" Target="../tags/tag160.xml"/><Relationship Id="rId84" Type="http://schemas.openxmlformats.org/officeDocument/2006/relationships/tags" Target="../tags/tag181.xml"/><Relationship Id="rId138" Type="http://schemas.openxmlformats.org/officeDocument/2006/relationships/tags" Target="../tags/tag235.xml"/><Relationship Id="rId159" Type="http://schemas.openxmlformats.org/officeDocument/2006/relationships/tags" Target="../tags/tag256.xml"/><Relationship Id="rId170" Type="http://schemas.openxmlformats.org/officeDocument/2006/relationships/tags" Target="../tags/tag267.xml"/><Relationship Id="rId191" Type="http://schemas.openxmlformats.org/officeDocument/2006/relationships/tags" Target="../tags/tag288.xml"/><Relationship Id="rId107" Type="http://schemas.openxmlformats.org/officeDocument/2006/relationships/tags" Target="../tags/tag204.xml"/><Relationship Id="rId11" Type="http://schemas.openxmlformats.org/officeDocument/2006/relationships/tags" Target="../tags/tag108.xml"/><Relationship Id="rId32" Type="http://schemas.openxmlformats.org/officeDocument/2006/relationships/tags" Target="../tags/tag129.xml"/><Relationship Id="rId53" Type="http://schemas.openxmlformats.org/officeDocument/2006/relationships/tags" Target="../tags/tag150.xml"/><Relationship Id="rId74" Type="http://schemas.openxmlformats.org/officeDocument/2006/relationships/tags" Target="../tags/tag171.xml"/><Relationship Id="rId128" Type="http://schemas.openxmlformats.org/officeDocument/2006/relationships/tags" Target="../tags/tag225.xml"/><Relationship Id="rId149" Type="http://schemas.openxmlformats.org/officeDocument/2006/relationships/tags" Target="../tags/tag246.xml"/><Relationship Id="rId5" Type="http://schemas.openxmlformats.org/officeDocument/2006/relationships/tags" Target="../tags/tag102.xml"/><Relationship Id="rId95" Type="http://schemas.openxmlformats.org/officeDocument/2006/relationships/tags" Target="../tags/tag192.xml"/><Relationship Id="rId160" Type="http://schemas.openxmlformats.org/officeDocument/2006/relationships/tags" Target="../tags/tag257.xml"/><Relationship Id="rId181" Type="http://schemas.openxmlformats.org/officeDocument/2006/relationships/tags" Target="../tags/tag278.xml"/><Relationship Id="rId22" Type="http://schemas.openxmlformats.org/officeDocument/2006/relationships/tags" Target="../tags/tag119.xml"/><Relationship Id="rId43" Type="http://schemas.openxmlformats.org/officeDocument/2006/relationships/tags" Target="../tags/tag140.xml"/><Relationship Id="rId64" Type="http://schemas.openxmlformats.org/officeDocument/2006/relationships/tags" Target="../tags/tag161.xml"/><Relationship Id="rId118" Type="http://schemas.openxmlformats.org/officeDocument/2006/relationships/tags" Target="../tags/tag215.xml"/><Relationship Id="rId139" Type="http://schemas.openxmlformats.org/officeDocument/2006/relationships/tags" Target="../tags/tag236.xml"/><Relationship Id="rId85" Type="http://schemas.openxmlformats.org/officeDocument/2006/relationships/tags" Target="../tags/tag182.xml"/><Relationship Id="rId150" Type="http://schemas.openxmlformats.org/officeDocument/2006/relationships/tags" Target="../tags/tag247.xml"/><Relationship Id="rId171" Type="http://schemas.openxmlformats.org/officeDocument/2006/relationships/tags" Target="../tags/tag268.xml"/><Relationship Id="rId192" Type="http://schemas.openxmlformats.org/officeDocument/2006/relationships/tags" Target="../tags/tag289.xml"/><Relationship Id="rId12" Type="http://schemas.openxmlformats.org/officeDocument/2006/relationships/tags" Target="../tags/tag109.xml"/><Relationship Id="rId33" Type="http://schemas.openxmlformats.org/officeDocument/2006/relationships/tags" Target="../tags/tag130.xml"/><Relationship Id="rId108" Type="http://schemas.openxmlformats.org/officeDocument/2006/relationships/tags" Target="../tags/tag205.xml"/><Relationship Id="rId129" Type="http://schemas.openxmlformats.org/officeDocument/2006/relationships/tags" Target="../tags/tag226.xml"/><Relationship Id="rId54" Type="http://schemas.openxmlformats.org/officeDocument/2006/relationships/tags" Target="../tags/tag151.xml"/><Relationship Id="rId75" Type="http://schemas.openxmlformats.org/officeDocument/2006/relationships/tags" Target="../tags/tag172.xml"/><Relationship Id="rId96" Type="http://schemas.openxmlformats.org/officeDocument/2006/relationships/tags" Target="../tags/tag193.xml"/><Relationship Id="rId140" Type="http://schemas.openxmlformats.org/officeDocument/2006/relationships/tags" Target="../tags/tag237.xml"/><Relationship Id="rId161" Type="http://schemas.openxmlformats.org/officeDocument/2006/relationships/tags" Target="../tags/tag258.xml"/><Relationship Id="rId182" Type="http://schemas.openxmlformats.org/officeDocument/2006/relationships/tags" Target="../tags/tag279.xml"/><Relationship Id="rId6" Type="http://schemas.openxmlformats.org/officeDocument/2006/relationships/tags" Target="../tags/tag103.xml"/><Relationship Id="rId23" Type="http://schemas.openxmlformats.org/officeDocument/2006/relationships/tags" Target="../tags/tag120.xml"/><Relationship Id="rId119" Type="http://schemas.openxmlformats.org/officeDocument/2006/relationships/tags" Target="../tags/tag216.xml"/><Relationship Id="rId44" Type="http://schemas.openxmlformats.org/officeDocument/2006/relationships/tags" Target="../tags/tag141.xml"/><Relationship Id="rId65" Type="http://schemas.openxmlformats.org/officeDocument/2006/relationships/tags" Target="../tags/tag162.xml"/><Relationship Id="rId86" Type="http://schemas.openxmlformats.org/officeDocument/2006/relationships/tags" Target="../tags/tag183.xml"/><Relationship Id="rId130" Type="http://schemas.openxmlformats.org/officeDocument/2006/relationships/tags" Target="../tags/tag227.xml"/><Relationship Id="rId151" Type="http://schemas.openxmlformats.org/officeDocument/2006/relationships/tags" Target="../tags/tag248.xml"/><Relationship Id="rId172" Type="http://schemas.openxmlformats.org/officeDocument/2006/relationships/tags" Target="../tags/tag269.xml"/><Relationship Id="rId193" Type="http://schemas.openxmlformats.org/officeDocument/2006/relationships/tags" Target="../tags/tag290.xml"/><Relationship Id="rId13" Type="http://schemas.openxmlformats.org/officeDocument/2006/relationships/tags" Target="../tags/tag110.xml"/><Relationship Id="rId109" Type="http://schemas.openxmlformats.org/officeDocument/2006/relationships/tags" Target="../tags/tag206.xml"/><Relationship Id="rId34" Type="http://schemas.openxmlformats.org/officeDocument/2006/relationships/tags" Target="../tags/tag131.xml"/><Relationship Id="rId55" Type="http://schemas.openxmlformats.org/officeDocument/2006/relationships/tags" Target="../tags/tag152.xml"/><Relationship Id="rId76" Type="http://schemas.openxmlformats.org/officeDocument/2006/relationships/tags" Target="../tags/tag173.xml"/><Relationship Id="rId97" Type="http://schemas.openxmlformats.org/officeDocument/2006/relationships/tags" Target="../tags/tag194.xml"/><Relationship Id="rId120" Type="http://schemas.openxmlformats.org/officeDocument/2006/relationships/tags" Target="../tags/tag217.xml"/><Relationship Id="rId141" Type="http://schemas.openxmlformats.org/officeDocument/2006/relationships/tags" Target="../tags/tag238.xml"/><Relationship Id="rId7" Type="http://schemas.openxmlformats.org/officeDocument/2006/relationships/tags" Target="../tags/tag104.xml"/><Relationship Id="rId71" Type="http://schemas.openxmlformats.org/officeDocument/2006/relationships/tags" Target="../tags/tag168.xml"/><Relationship Id="rId92" Type="http://schemas.openxmlformats.org/officeDocument/2006/relationships/tags" Target="../tags/tag189.xml"/><Relationship Id="rId162" Type="http://schemas.openxmlformats.org/officeDocument/2006/relationships/tags" Target="../tags/tag259.xml"/><Relationship Id="rId183" Type="http://schemas.openxmlformats.org/officeDocument/2006/relationships/tags" Target="../tags/tag280.xml"/><Relationship Id="rId2" Type="http://schemas.openxmlformats.org/officeDocument/2006/relationships/tags" Target="../tags/tag99.xml"/><Relationship Id="rId29" Type="http://schemas.openxmlformats.org/officeDocument/2006/relationships/tags" Target="../tags/tag126.xml"/><Relationship Id="rId24" Type="http://schemas.openxmlformats.org/officeDocument/2006/relationships/tags" Target="../tags/tag121.xml"/><Relationship Id="rId40" Type="http://schemas.openxmlformats.org/officeDocument/2006/relationships/tags" Target="../tags/tag137.xml"/><Relationship Id="rId45" Type="http://schemas.openxmlformats.org/officeDocument/2006/relationships/tags" Target="../tags/tag142.xml"/><Relationship Id="rId66" Type="http://schemas.openxmlformats.org/officeDocument/2006/relationships/tags" Target="../tags/tag163.xml"/><Relationship Id="rId87" Type="http://schemas.openxmlformats.org/officeDocument/2006/relationships/tags" Target="../tags/tag184.xml"/><Relationship Id="rId110" Type="http://schemas.openxmlformats.org/officeDocument/2006/relationships/tags" Target="../tags/tag207.xml"/><Relationship Id="rId115" Type="http://schemas.openxmlformats.org/officeDocument/2006/relationships/tags" Target="../tags/tag212.xml"/><Relationship Id="rId131" Type="http://schemas.openxmlformats.org/officeDocument/2006/relationships/tags" Target="../tags/tag228.xml"/><Relationship Id="rId136" Type="http://schemas.openxmlformats.org/officeDocument/2006/relationships/tags" Target="../tags/tag233.xml"/><Relationship Id="rId157" Type="http://schemas.openxmlformats.org/officeDocument/2006/relationships/tags" Target="../tags/tag254.xml"/><Relationship Id="rId178" Type="http://schemas.openxmlformats.org/officeDocument/2006/relationships/tags" Target="../tags/tag275.xml"/><Relationship Id="rId61" Type="http://schemas.openxmlformats.org/officeDocument/2006/relationships/tags" Target="../tags/tag158.xml"/><Relationship Id="rId82" Type="http://schemas.openxmlformats.org/officeDocument/2006/relationships/tags" Target="../tags/tag179.xml"/><Relationship Id="rId152" Type="http://schemas.openxmlformats.org/officeDocument/2006/relationships/tags" Target="../tags/tag249.xml"/><Relationship Id="rId173" Type="http://schemas.openxmlformats.org/officeDocument/2006/relationships/tags" Target="../tags/tag270.xml"/><Relationship Id="rId194" Type="http://schemas.openxmlformats.org/officeDocument/2006/relationships/tags" Target="../tags/tag291.xml"/><Relationship Id="rId19" Type="http://schemas.openxmlformats.org/officeDocument/2006/relationships/tags" Target="../tags/tag116.xml"/><Relationship Id="rId14" Type="http://schemas.openxmlformats.org/officeDocument/2006/relationships/tags" Target="../tags/tag111.xml"/><Relationship Id="rId30" Type="http://schemas.openxmlformats.org/officeDocument/2006/relationships/tags" Target="../tags/tag127.xml"/><Relationship Id="rId35" Type="http://schemas.openxmlformats.org/officeDocument/2006/relationships/tags" Target="../tags/tag132.xml"/><Relationship Id="rId56" Type="http://schemas.openxmlformats.org/officeDocument/2006/relationships/tags" Target="../tags/tag153.xml"/><Relationship Id="rId77" Type="http://schemas.openxmlformats.org/officeDocument/2006/relationships/tags" Target="../tags/tag174.xml"/><Relationship Id="rId100" Type="http://schemas.openxmlformats.org/officeDocument/2006/relationships/tags" Target="../tags/tag197.xml"/><Relationship Id="rId105" Type="http://schemas.openxmlformats.org/officeDocument/2006/relationships/tags" Target="../tags/tag202.xml"/><Relationship Id="rId126" Type="http://schemas.openxmlformats.org/officeDocument/2006/relationships/tags" Target="../tags/tag223.xml"/><Relationship Id="rId147" Type="http://schemas.openxmlformats.org/officeDocument/2006/relationships/tags" Target="../tags/tag244.xml"/><Relationship Id="rId168" Type="http://schemas.openxmlformats.org/officeDocument/2006/relationships/tags" Target="../tags/tag265.xml"/><Relationship Id="rId8" Type="http://schemas.openxmlformats.org/officeDocument/2006/relationships/tags" Target="../tags/tag105.xml"/><Relationship Id="rId51" Type="http://schemas.openxmlformats.org/officeDocument/2006/relationships/tags" Target="../tags/tag148.xml"/><Relationship Id="rId72" Type="http://schemas.openxmlformats.org/officeDocument/2006/relationships/tags" Target="../tags/tag169.xml"/><Relationship Id="rId93" Type="http://schemas.openxmlformats.org/officeDocument/2006/relationships/tags" Target="../tags/tag190.xml"/><Relationship Id="rId98" Type="http://schemas.openxmlformats.org/officeDocument/2006/relationships/tags" Target="../tags/tag195.xml"/><Relationship Id="rId121" Type="http://schemas.openxmlformats.org/officeDocument/2006/relationships/tags" Target="../tags/tag218.xml"/><Relationship Id="rId142" Type="http://schemas.openxmlformats.org/officeDocument/2006/relationships/tags" Target="../tags/tag239.xml"/><Relationship Id="rId163" Type="http://schemas.openxmlformats.org/officeDocument/2006/relationships/tags" Target="../tags/tag260.xml"/><Relationship Id="rId184" Type="http://schemas.openxmlformats.org/officeDocument/2006/relationships/tags" Target="../tags/tag281.xml"/><Relationship Id="rId189" Type="http://schemas.openxmlformats.org/officeDocument/2006/relationships/tags" Target="../tags/tag286.xml"/><Relationship Id="rId3" Type="http://schemas.openxmlformats.org/officeDocument/2006/relationships/tags" Target="../tags/tag100.xml"/><Relationship Id="rId25" Type="http://schemas.openxmlformats.org/officeDocument/2006/relationships/tags" Target="../tags/tag122.xml"/><Relationship Id="rId46" Type="http://schemas.openxmlformats.org/officeDocument/2006/relationships/tags" Target="../tags/tag143.xml"/><Relationship Id="rId67" Type="http://schemas.openxmlformats.org/officeDocument/2006/relationships/tags" Target="../tags/tag164.xml"/><Relationship Id="rId116" Type="http://schemas.openxmlformats.org/officeDocument/2006/relationships/tags" Target="../tags/tag213.xml"/><Relationship Id="rId137" Type="http://schemas.openxmlformats.org/officeDocument/2006/relationships/tags" Target="../tags/tag234.xml"/><Relationship Id="rId158" Type="http://schemas.openxmlformats.org/officeDocument/2006/relationships/tags" Target="../tags/tag255.xml"/><Relationship Id="rId20" Type="http://schemas.openxmlformats.org/officeDocument/2006/relationships/tags" Target="../tags/tag117.xml"/><Relationship Id="rId41" Type="http://schemas.openxmlformats.org/officeDocument/2006/relationships/tags" Target="../tags/tag138.xml"/><Relationship Id="rId62" Type="http://schemas.openxmlformats.org/officeDocument/2006/relationships/tags" Target="../tags/tag159.xml"/><Relationship Id="rId83" Type="http://schemas.openxmlformats.org/officeDocument/2006/relationships/tags" Target="../tags/tag180.xml"/><Relationship Id="rId88" Type="http://schemas.openxmlformats.org/officeDocument/2006/relationships/tags" Target="../tags/tag185.xml"/><Relationship Id="rId111" Type="http://schemas.openxmlformats.org/officeDocument/2006/relationships/tags" Target="../tags/tag208.xml"/><Relationship Id="rId132" Type="http://schemas.openxmlformats.org/officeDocument/2006/relationships/tags" Target="../tags/tag229.xml"/><Relationship Id="rId153" Type="http://schemas.openxmlformats.org/officeDocument/2006/relationships/tags" Target="../tags/tag250.xml"/><Relationship Id="rId174" Type="http://schemas.openxmlformats.org/officeDocument/2006/relationships/tags" Target="../tags/tag271.xml"/><Relationship Id="rId179" Type="http://schemas.openxmlformats.org/officeDocument/2006/relationships/tags" Target="../tags/tag276.xml"/><Relationship Id="rId195" Type="http://schemas.openxmlformats.org/officeDocument/2006/relationships/slideMaster" Target="../slideMasters/slideMaster1.xml"/><Relationship Id="rId190" Type="http://schemas.openxmlformats.org/officeDocument/2006/relationships/tags" Target="../tags/tag287.xml"/><Relationship Id="rId15" Type="http://schemas.openxmlformats.org/officeDocument/2006/relationships/tags" Target="../tags/tag112.xml"/><Relationship Id="rId36" Type="http://schemas.openxmlformats.org/officeDocument/2006/relationships/tags" Target="../tags/tag133.xml"/><Relationship Id="rId57" Type="http://schemas.openxmlformats.org/officeDocument/2006/relationships/tags" Target="../tags/tag154.xml"/><Relationship Id="rId106" Type="http://schemas.openxmlformats.org/officeDocument/2006/relationships/tags" Target="../tags/tag203.xml"/><Relationship Id="rId127" Type="http://schemas.openxmlformats.org/officeDocument/2006/relationships/tags" Target="../tags/tag224.xml"/><Relationship Id="rId10" Type="http://schemas.openxmlformats.org/officeDocument/2006/relationships/tags" Target="../tags/tag107.xml"/><Relationship Id="rId31" Type="http://schemas.openxmlformats.org/officeDocument/2006/relationships/tags" Target="../tags/tag128.xml"/><Relationship Id="rId52" Type="http://schemas.openxmlformats.org/officeDocument/2006/relationships/tags" Target="../tags/tag149.xml"/><Relationship Id="rId73" Type="http://schemas.openxmlformats.org/officeDocument/2006/relationships/tags" Target="../tags/tag170.xml"/><Relationship Id="rId78" Type="http://schemas.openxmlformats.org/officeDocument/2006/relationships/tags" Target="../tags/tag175.xml"/><Relationship Id="rId94" Type="http://schemas.openxmlformats.org/officeDocument/2006/relationships/tags" Target="../tags/tag191.xml"/><Relationship Id="rId99" Type="http://schemas.openxmlformats.org/officeDocument/2006/relationships/tags" Target="../tags/tag196.xml"/><Relationship Id="rId101" Type="http://schemas.openxmlformats.org/officeDocument/2006/relationships/tags" Target="../tags/tag198.xml"/><Relationship Id="rId122" Type="http://schemas.openxmlformats.org/officeDocument/2006/relationships/tags" Target="../tags/tag219.xml"/><Relationship Id="rId143" Type="http://schemas.openxmlformats.org/officeDocument/2006/relationships/tags" Target="../tags/tag240.xml"/><Relationship Id="rId148" Type="http://schemas.openxmlformats.org/officeDocument/2006/relationships/tags" Target="../tags/tag245.xml"/><Relationship Id="rId164" Type="http://schemas.openxmlformats.org/officeDocument/2006/relationships/tags" Target="../tags/tag261.xml"/><Relationship Id="rId169" Type="http://schemas.openxmlformats.org/officeDocument/2006/relationships/tags" Target="../tags/tag266.xml"/><Relationship Id="rId185" Type="http://schemas.openxmlformats.org/officeDocument/2006/relationships/tags" Target="../tags/tag282.xml"/><Relationship Id="rId4" Type="http://schemas.openxmlformats.org/officeDocument/2006/relationships/tags" Target="../tags/tag101.xml"/><Relationship Id="rId9" Type="http://schemas.openxmlformats.org/officeDocument/2006/relationships/tags" Target="../tags/tag106.xml"/><Relationship Id="rId180" Type="http://schemas.openxmlformats.org/officeDocument/2006/relationships/tags" Target="../tags/tag277.xml"/><Relationship Id="rId26" Type="http://schemas.openxmlformats.org/officeDocument/2006/relationships/tags" Target="../tags/tag123.xml"/><Relationship Id="rId47" Type="http://schemas.openxmlformats.org/officeDocument/2006/relationships/tags" Target="../tags/tag144.xml"/><Relationship Id="rId68" Type="http://schemas.openxmlformats.org/officeDocument/2006/relationships/tags" Target="../tags/tag165.xml"/><Relationship Id="rId89" Type="http://schemas.openxmlformats.org/officeDocument/2006/relationships/tags" Target="../tags/tag186.xml"/><Relationship Id="rId112" Type="http://schemas.openxmlformats.org/officeDocument/2006/relationships/tags" Target="../tags/tag209.xml"/><Relationship Id="rId133" Type="http://schemas.openxmlformats.org/officeDocument/2006/relationships/tags" Target="../tags/tag230.xml"/><Relationship Id="rId154" Type="http://schemas.openxmlformats.org/officeDocument/2006/relationships/tags" Target="../tags/tag251.xml"/><Relationship Id="rId175" Type="http://schemas.openxmlformats.org/officeDocument/2006/relationships/tags" Target="../tags/tag272.xml"/><Relationship Id="rId196" Type="http://schemas.openxmlformats.org/officeDocument/2006/relationships/image" Target="../media/image1.jpeg"/><Relationship Id="rId16" Type="http://schemas.openxmlformats.org/officeDocument/2006/relationships/tags" Target="../tags/tag113.xml"/><Relationship Id="rId37" Type="http://schemas.openxmlformats.org/officeDocument/2006/relationships/tags" Target="../tags/tag134.xml"/><Relationship Id="rId58" Type="http://schemas.openxmlformats.org/officeDocument/2006/relationships/tags" Target="../tags/tag155.xml"/><Relationship Id="rId79" Type="http://schemas.openxmlformats.org/officeDocument/2006/relationships/tags" Target="../tags/tag176.xml"/><Relationship Id="rId102" Type="http://schemas.openxmlformats.org/officeDocument/2006/relationships/tags" Target="../tags/tag199.xml"/><Relationship Id="rId123" Type="http://schemas.openxmlformats.org/officeDocument/2006/relationships/tags" Target="../tags/tag220.xml"/><Relationship Id="rId144" Type="http://schemas.openxmlformats.org/officeDocument/2006/relationships/tags" Target="../tags/tag241.xml"/><Relationship Id="rId90" Type="http://schemas.openxmlformats.org/officeDocument/2006/relationships/tags" Target="../tags/tag187.xml"/><Relationship Id="rId165" Type="http://schemas.openxmlformats.org/officeDocument/2006/relationships/tags" Target="../tags/tag262.xml"/><Relationship Id="rId186" Type="http://schemas.openxmlformats.org/officeDocument/2006/relationships/tags" Target="../tags/tag283.xml"/><Relationship Id="rId27" Type="http://schemas.openxmlformats.org/officeDocument/2006/relationships/tags" Target="../tags/tag124.xml"/><Relationship Id="rId48" Type="http://schemas.openxmlformats.org/officeDocument/2006/relationships/tags" Target="../tags/tag145.xml"/><Relationship Id="rId69" Type="http://schemas.openxmlformats.org/officeDocument/2006/relationships/tags" Target="../tags/tag166.xml"/><Relationship Id="rId113" Type="http://schemas.openxmlformats.org/officeDocument/2006/relationships/tags" Target="../tags/tag210.xml"/><Relationship Id="rId134" Type="http://schemas.openxmlformats.org/officeDocument/2006/relationships/tags" Target="../tags/tag231.xml"/><Relationship Id="rId80" Type="http://schemas.openxmlformats.org/officeDocument/2006/relationships/tags" Target="../tags/tag177.xml"/><Relationship Id="rId155" Type="http://schemas.openxmlformats.org/officeDocument/2006/relationships/tags" Target="../tags/tag252.xml"/><Relationship Id="rId176" Type="http://schemas.openxmlformats.org/officeDocument/2006/relationships/tags" Target="../tags/tag273.xml"/><Relationship Id="rId197" Type="http://schemas.openxmlformats.org/officeDocument/2006/relationships/image" Target="../media/image2.jpeg"/><Relationship Id="rId17" Type="http://schemas.openxmlformats.org/officeDocument/2006/relationships/tags" Target="../tags/tag114.xml"/><Relationship Id="rId38" Type="http://schemas.openxmlformats.org/officeDocument/2006/relationships/tags" Target="../tags/tag135.xml"/><Relationship Id="rId59" Type="http://schemas.openxmlformats.org/officeDocument/2006/relationships/tags" Target="../tags/tag156.xml"/><Relationship Id="rId103" Type="http://schemas.openxmlformats.org/officeDocument/2006/relationships/tags" Target="../tags/tag200.xml"/><Relationship Id="rId124" Type="http://schemas.openxmlformats.org/officeDocument/2006/relationships/tags" Target="../tags/tag221.xml"/><Relationship Id="rId70" Type="http://schemas.openxmlformats.org/officeDocument/2006/relationships/tags" Target="../tags/tag167.xml"/><Relationship Id="rId91" Type="http://schemas.openxmlformats.org/officeDocument/2006/relationships/tags" Target="../tags/tag188.xml"/><Relationship Id="rId145" Type="http://schemas.openxmlformats.org/officeDocument/2006/relationships/tags" Target="../tags/tag242.xml"/><Relationship Id="rId166" Type="http://schemas.openxmlformats.org/officeDocument/2006/relationships/tags" Target="../tags/tag263.xml"/><Relationship Id="rId187" Type="http://schemas.openxmlformats.org/officeDocument/2006/relationships/tags" Target="../tags/tag284.xml"/><Relationship Id="rId1" Type="http://schemas.openxmlformats.org/officeDocument/2006/relationships/tags" Target="../tags/tag98.xml"/><Relationship Id="rId28" Type="http://schemas.openxmlformats.org/officeDocument/2006/relationships/tags" Target="../tags/tag125.xml"/><Relationship Id="rId49" Type="http://schemas.openxmlformats.org/officeDocument/2006/relationships/tags" Target="../tags/tag146.xml"/><Relationship Id="rId114" Type="http://schemas.openxmlformats.org/officeDocument/2006/relationships/tags" Target="../tags/tag211.xml"/><Relationship Id="rId60" Type="http://schemas.openxmlformats.org/officeDocument/2006/relationships/tags" Target="../tags/tag157.xml"/><Relationship Id="rId81" Type="http://schemas.openxmlformats.org/officeDocument/2006/relationships/tags" Target="../tags/tag178.xml"/><Relationship Id="rId135" Type="http://schemas.openxmlformats.org/officeDocument/2006/relationships/tags" Target="../tags/tag232.xml"/><Relationship Id="rId156" Type="http://schemas.openxmlformats.org/officeDocument/2006/relationships/tags" Target="../tags/tag253.xml"/><Relationship Id="rId177" Type="http://schemas.openxmlformats.org/officeDocument/2006/relationships/tags" Target="../tags/tag274.xml"/><Relationship Id="rId18" Type="http://schemas.openxmlformats.org/officeDocument/2006/relationships/tags" Target="../tags/tag115.xml"/><Relationship Id="rId39" Type="http://schemas.openxmlformats.org/officeDocument/2006/relationships/tags" Target="../tags/tag136.xml"/><Relationship Id="rId50" Type="http://schemas.openxmlformats.org/officeDocument/2006/relationships/tags" Target="../tags/tag147.xml"/><Relationship Id="rId104" Type="http://schemas.openxmlformats.org/officeDocument/2006/relationships/tags" Target="../tags/tag201.xml"/><Relationship Id="rId125" Type="http://schemas.openxmlformats.org/officeDocument/2006/relationships/tags" Target="../tags/tag222.xml"/><Relationship Id="rId146" Type="http://schemas.openxmlformats.org/officeDocument/2006/relationships/tags" Target="../tags/tag243.xml"/><Relationship Id="rId167" Type="http://schemas.openxmlformats.org/officeDocument/2006/relationships/tags" Target="../tags/tag264.xml"/><Relationship Id="rId188" Type="http://schemas.openxmlformats.org/officeDocument/2006/relationships/tags" Target="../tags/tag285.xml"/></Relationships>
</file>

<file path=ppt/slideLayouts/_rels/slideLayout2.xml.rels><?xml version="1.0" encoding="UTF-8" standalone="yes"?>
<Relationships xmlns="http://schemas.openxmlformats.org/package/2006/relationships"><Relationship Id="rId26" Type="http://schemas.openxmlformats.org/officeDocument/2006/relationships/tags" Target="../tags/tag317.xml"/><Relationship Id="rId21" Type="http://schemas.openxmlformats.org/officeDocument/2006/relationships/tags" Target="../tags/tag312.xml"/><Relationship Id="rId42" Type="http://schemas.openxmlformats.org/officeDocument/2006/relationships/tags" Target="../tags/tag333.xml"/><Relationship Id="rId47" Type="http://schemas.openxmlformats.org/officeDocument/2006/relationships/tags" Target="../tags/tag338.xml"/><Relationship Id="rId63" Type="http://schemas.openxmlformats.org/officeDocument/2006/relationships/tags" Target="../tags/tag354.xml"/><Relationship Id="rId68" Type="http://schemas.openxmlformats.org/officeDocument/2006/relationships/tags" Target="../tags/tag359.xml"/><Relationship Id="rId84" Type="http://schemas.openxmlformats.org/officeDocument/2006/relationships/tags" Target="../tags/tag375.xml"/><Relationship Id="rId89" Type="http://schemas.openxmlformats.org/officeDocument/2006/relationships/tags" Target="../tags/tag380.xml"/><Relationship Id="rId16" Type="http://schemas.openxmlformats.org/officeDocument/2006/relationships/tags" Target="../tags/tag307.xml"/><Relationship Id="rId11" Type="http://schemas.openxmlformats.org/officeDocument/2006/relationships/tags" Target="../tags/tag302.xml"/><Relationship Id="rId32" Type="http://schemas.openxmlformats.org/officeDocument/2006/relationships/tags" Target="../tags/tag323.xml"/><Relationship Id="rId37" Type="http://schemas.openxmlformats.org/officeDocument/2006/relationships/tags" Target="../tags/tag328.xml"/><Relationship Id="rId53" Type="http://schemas.openxmlformats.org/officeDocument/2006/relationships/tags" Target="../tags/tag344.xml"/><Relationship Id="rId58" Type="http://schemas.openxmlformats.org/officeDocument/2006/relationships/tags" Target="../tags/tag349.xml"/><Relationship Id="rId74" Type="http://schemas.openxmlformats.org/officeDocument/2006/relationships/tags" Target="../tags/tag365.xml"/><Relationship Id="rId79" Type="http://schemas.openxmlformats.org/officeDocument/2006/relationships/tags" Target="../tags/tag370.xml"/><Relationship Id="rId5" Type="http://schemas.openxmlformats.org/officeDocument/2006/relationships/tags" Target="../tags/tag296.xml"/><Relationship Id="rId90" Type="http://schemas.openxmlformats.org/officeDocument/2006/relationships/tags" Target="../tags/tag381.xml"/><Relationship Id="rId95" Type="http://schemas.openxmlformats.org/officeDocument/2006/relationships/tags" Target="../tags/tag386.xml"/><Relationship Id="rId22" Type="http://schemas.openxmlformats.org/officeDocument/2006/relationships/tags" Target="../tags/tag313.xml"/><Relationship Id="rId27" Type="http://schemas.openxmlformats.org/officeDocument/2006/relationships/tags" Target="../tags/tag318.xml"/><Relationship Id="rId43" Type="http://schemas.openxmlformats.org/officeDocument/2006/relationships/tags" Target="../tags/tag334.xml"/><Relationship Id="rId48" Type="http://schemas.openxmlformats.org/officeDocument/2006/relationships/tags" Target="../tags/tag339.xml"/><Relationship Id="rId64" Type="http://schemas.openxmlformats.org/officeDocument/2006/relationships/tags" Target="../tags/tag355.xml"/><Relationship Id="rId69" Type="http://schemas.openxmlformats.org/officeDocument/2006/relationships/tags" Target="../tags/tag360.xml"/><Relationship Id="rId80" Type="http://schemas.openxmlformats.org/officeDocument/2006/relationships/tags" Target="../tags/tag371.xml"/><Relationship Id="rId85" Type="http://schemas.openxmlformats.org/officeDocument/2006/relationships/tags" Target="../tags/tag376.xml"/><Relationship Id="rId3" Type="http://schemas.openxmlformats.org/officeDocument/2006/relationships/tags" Target="../tags/tag294.xml"/><Relationship Id="rId12" Type="http://schemas.openxmlformats.org/officeDocument/2006/relationships/tags" Target="../tags/tag303.xml"/><Relationship Id="rId17" Type="http://schemas.openxmlformats.org/officeDocument/2006/relationships/tags" Target="../tags/tag308.xml"/><Relationship Id="rId25" Type="http://schemas.openxmlformats.org/officeDocument/2006/relationships/tags" Target="../tags/tag316.xml"/><Relationship Id="rId33" Type="http://schemas.openxmlformats.org/officeDocument/2006/relationships/tags" Target="../tags/tag324.xml"/><Relationship Id="rId38" Type="http://schemas.openxmlformats.org/officeDocument/2006/relationships/tags" Target="../tags/tag329.xml"/><Relationship Id="rId46" Type="http://schemas.openxmlformats.org/officeDocument/2006/relationships/tags" Target="../tags/tag337.xml"/><Relationship Id="rId59" Type="http://schemas.openxmlformats.org/officeDocument/2006/relationships/tags" Target="../tags/tag350.xml"/><Relationship Id="rId67" Type="http://schemas.openxmlformats.org/officeDocument/2006/relationships/tags" Target="../tags/tag358.xml"/><Relationship Id="rId20" Type="http://schemas.openxmlformats.org/officeDocument/2006/relationships/tags" Target="../tags/tag311.xml"/><Relationship Id="rId41" Type="http://schemas.openxmlformats.org/officeDocument/2006/relationships/tags" Target="../tags/tag332.xml"/><Relationship Id="rId54" Type="http://schemas.openxmlformats.org/officeDocument/2006/relationships/tags" Target="../tags/tag345.xml"/><Relationship Id="rId62" Type="http://schemas.openxmlformats.org/officeDocument/2006/relationships/tags" Target="../tags/tag353.xml"/><Relationship Id="rId70" Type="http://schemas.openxmlformats.org/officeDocument/2006/relationships/tags" Target="../tags/tag361.xml"/><Relationship Id="rId75" Type="http://schemas.openxmlformats.org/officeDocument/2006/relationships/tags" Target="../tags/tag366.xml"/><Relationship Id="rId83" Type="http://schemas.openxmlformats.org/officeDocument/2006/relationships/tags" Target="../tags/tag374.xml"/><Relationship Id="rId88" Type="http://schemas.openxmlformats.org/officeDocument/2006/relationships/tags" Target="../tags/tag379.xml"/><Relationship Id="rId91" Type="http://schemas.openxmlformats.org/officeDocument/2006/relationships/tags" Target="../tags/tag382.xml"/><Relationship Id="rId96" Type="http://schemas.openxmlformats.org/officeDocument/2006/relationships/tags" Target="../tags/tag387.xml"/><Relationship Id="rId1" Type="http://schemas.openxmlformats.org/officeDocument/2006/relationships/tags" Target="../tags/tag292.xml"/><Relationship Id="rId6" Type="http://schemas.openxmlformats.org/officeDocument/2006/relationships/tags" Target="../tags/tag297.xml"/><Relationship Id="rId15" Type="http://schemas.openxmlformats.org/officeDocument/2006/relationships/tags" Target="../tags/tag306.xml"/><Relationship Id="rId23" Type="http://schemas.openxmlformats.org/officeDocument/2006/relationships/tags" Target="../tags/tag314.xml"/><Relationship Id="rId28" Type="http://schemas.openxmlformats.org/officeDocument/2006/relationships/tags" Target="../tags/tag319.xml"/><Relationship Id="rId36" Type="http://schemas.openxmlformats.org/officeDocument/2006/relationships/tags" Target="../tags/tag327.xml"/><Relationship Id="rId49" Type="http://schemas.openxmlformats.org/officeDocument/2006/relationships/tags" Target="../tags/tag340.xml"/><Relationship Id="rId57" Type="http://schemas.openxmlformats.org/officeDocument/2006/relationships/tags" Target="../tags/tag348.xml"/><Relationship Id="rId10" Type="http://schemas.openxmlformats.org/officeDocument/2006/relationships/tags" Target="../tags/tag301.xml"/><Relationship Id="rId31" Type="http://schemas.openxmlformats.org/officeDocument/2006/relationships/tags" Target="../tags/tag322.xml"/><Relationship Id="rId44" Type="http://schemas.openxmlformats.org/officeDocument/2006/relationships/tags" Target="../tags/tag335.xml"/><Relationship Id="rId52" Type="http://schemas.openxmlformats.org/officeDocument/2006/relationships/tags" Target="../tags/tag343.xml"/><Relationship Id="rId60" Type="http://schemas.openxmlformats.org/officeDocument/2006/relationships/tags" Target="../tags/tag351.xml"/><Relationship Id="rId65" Type="http://schemas.openxmlformats.org/officeDocument/2006/relationships/tags" Target="../tags/tag356.xml"/><Relationship Id="rId73" Type="http://schemas.openxmlformats.org/officeDocument/2006/relationships/tags" Target="../tags/tag364.xml"/><Relationship Id="rId78" Type="http://schemas.openxmlformats.org/officeDocument/2006/relationships/tags" Target="../tags/tag369.xml"/><Relationship Id="rId81" Type="http://schemas.openxmlformats.org/officeDocument/2006/relationships/tags" Target="../tags/tag372.xml"/><Relationship Id="rId86" Type="http://schemas.openxmlformats.org/officeDocument/2006/relationships/tags" Target="../tags/tag377.xml"/><Relationship Id="rId94" Type="http://schemas.openxmlformats.org/officeDocument/2006/relationships/tags" Target="../tags/tag385.xml"/><Relationship Id="rId99" Type="http://schemas.openxmlformats.org/officeDocument/2006/relationships/slideMaster" Target="../slideMasters/slideMaster1.xml"/><Relationship Id="rId4" Type="http://schemas.openxmlformats.org/officeDocument/2006/relationships/tags" Target="../tags/tag295.xml"/><Relationship Id="rId9" Type="http://schemas.openxmlformats.org/officeDocument/2006/relationships/tags" Target="../tags/tag300.xml"/><Relationship Id="rId13" Type="http://schemas.openxmlformats.org/officeDocument/2006/relationships/tags" Target="../tags/tag304.xml"/><Relationship Id="rId18" Type="http://schemas.openxmlformats.org/officeDocument/2006/relationships/tags" Target="../tags/tag309.xml"/><Relationship Id="rId39" Type="http://schemas.openxmlformats.org/officeDocument/2006/relationships/tags" Target="../tags/tag330.xml"/><Relationship Id="rId34" Type="http://schemas.openxmlformats.org/officeDocument/2006/relationships/tags" Target="../tags/tag325.xml"/><Relationship Id="rId50" Type="http://schemas.openxmlformats.org/officeDocument/2006/relationships/tags" Target="../tags/tag341.xml"/><Relationship Id="rId55" Type="http://schemas.openxmlformats.org/officeDocument/2006/relationships/tags" Target="../tags/tag346.xml"/><Relationship Id="rId76" Type="http://schemas.openxmlformats.org/officeDocument/2006/relationships/tags" Target="../tags/tag367.xml"/><Relationship Id="rId97" Type="http://schemas.openxmlformats.org/officeDocument/2006/relationships/tags" Target="../tags/tag388.xml"/><Relationship Id="rId7" Type="http://schemas.openxmlformats.org/officeDocument/2006/relationships/tags" Target="../tags/tag298.xml"/><Relationship Id="rId71" Type="http://schemas.openxmlformats.org/officeDocument/2006/relationships/tags" Target="../tags/tag362.xml"/><Relationship Id="rId92" Type="http://schemas.openxmlformats.org/officeDocument/2006/relationships/tags" Target="../tags/tag383.xml"/><Relationship Id="rId2" Type="http://schemas.openxmlformats.org/officeDocument/2006/relationships/tags" Target="../tags/tag293.xml"/><Relationship Id="rId29" Type="http://schemas.openxmlformats.org/officeDocument/2006/relationships/tags" Target="../tags/tag320.xml"/><Relationship Id="rId24" Type="http://schemas.openxmlformats.org/officeDocument/2006/relationships/tags" Target="../tags/tag315.xml"/><Relationship Id="rId40" Type="http://schemas.openxmlformats.org/officeDocument/2006/relationships/tags" Target="../tags/tag331.xml"/><Relationship Id="rId45" Type="http://schemas.openxmlformats.org/officeDocument/2006/relationships/tags" Target="../tags/tag336.xml"/><Relationship Id="rId66" Type="http://schemas.openxmlformats.org/officeDocument/2006/relationships/tags" Target="../tags/tag357.xml"/><Relationship Id="rId87" Type="http://schemas.openxmlformats.org/officeDocument/2006/relationships/tags" Target="../tags/tag378.xml"/><Relationship Id="rId61" Type="http://schemas.openxmlformats.org/officeDocument/2006/relationships/tags" Target="../tags/tag352.xml"/><Relationship Id="rId82" Type="http://schemas.openxmlformats.org/officeDocument/2006/relationships/tags" Target="../tags/tag373.xml"/><Relationship Id="rId19" Type="http://schemas.openxmlformats.org/officeDocument/2006/relationships/tags" Target="../tags/tag310.xml"/><Relationship Id="rId14" Type="http://schemas.openxmlformats.org/officeDocument/2006/relationships/tags" Target="../tags/tag305.xml"/><Relationship Id="rId30" Type="http://schemas.openxmlformats.org/officeDocument/2006/relationships/tags" Target="../tags/tag321.xml"/><Relationship Id="rId35" Type="http://schemas.openxmlformats.org/officeDocument/2006/relationships/tags" Target="../tags/tag326.xml"/><Relationship Id="rId56" Type="http://schemas.openxmlformats.org/officeDocument/2006/relationships/tags" Target="../tags/tag347.xml"/><Relationship Id="rId77" Type="http://schemas.openxmlformats.org/officeDocument/2006/relationships/tags" Target="../tags/tag368.xml"/><Relationship Id="rId100" Type="http://schemas.openxmlformats.org/officeDocument/2006/relationships/image" Target="../media/image3.jpeg"/><Relationship Id="rId8" Type="http://schemas.openxmlformats.org/officeDocument/2006/relationships/tags" Target="../tags/tag299.xml"/><Relationship Id="rId51" Type="http://schemas.openxmlformats.org/officeDocument/2006/relationships/tags" Target="../tags/tag342.xml"/><Relationship Id="rId72" Type="http://schemas.openxmlformats.org/officeDocument/2006/relationships/tags" Target="../tags/tag363.xml"/><Relationship Id="rId93" Type="http://schemas.openxmlformats.org/officeDocument/2006/relationships/tags" Target="../tags/tag384.xml"/><Relationship Id="rId98" Type="http://schemas.openxmlformats.org/officeDocument/2006/relationships/tags" Target="../tags/tag389.xml"/></Relationships>
</file>

<file path=ppt/slideLayouts/_rels/slideLayout3.xml.rels><?xml version="1.0" encoding="UTF-8" standalone="yes"?>
<Relationships xmlns="http://schemas.openxmlformats.org/package/2006/relationships"><Relationship Id="rId26" Type="http://schemas.openxmlformats.org/officeDocument/2006/relationships/tags" Target="../tags/tag415.xml"/><Relationship Id="rId21" Type="http://schemas.openxmlformats.org/officeDocument/2006/relationships/tags" Target="../tags/tag410.xml"/><Relationship Id="rId42" Type="http://schemas.openxmlformats.org/officeDocument/2006/relationships/tags" Target="../tags/tag431.xml"/><Relationship Id="rId47" Type="http://schemas.openxmlformats.org/officeDocument/2006/relationships/tags" Target="../tags/tag436.xml"/><Relationship Id="rId63" Type="http://schemas.openxmlformats.org/officeDocument/2006/relationships/tags" Target="../tags/tag452.xml"/><Relationship Id="rId68" Type="http://schemas.openxmlformats.org/officeDocument/2006/relationships/tags" Target="../tags/tag457.xml"/><Relationship Id="rId84" Type="http://schemas.openxmlformats.org/officeDocument/2006/relationships/tags" Target="../tags/tag473.xml"/><Relationship Id="rId89" Type="http://schemas.openxmlformats.org/officeDocument/2006/relationships/tags" Target="../tags/tag478.xml"/><Relationship Id="rId16" Type="http://schemas.openxmlformats.org/officeDocument/2006/relationships/tags" Target="../tags/tag405.xml"/><Relationship Id="rId11" Type="http://schemas.openxmlformats.org/officeDocument/2006/relationships/tags" Target="../tags/tag400.xml"/><Relationship Id="rId32" Type="http://schemas.openxmlformats.org/officeDocument/2006/relationships/tags" Target="../tags/tag421.xml"/><Relationship Id="rId37" Type="http://schemas.openxmlformats.org/officeDocument/2006/relationships/tags" Target="../tags/tag426.xml"/><Relationship Id="rId53" Type="http://schemas.openxmlformats.org/officeDocument/2006/relationships/tags" Target="../tags/tag442.xml"/><Relationship Id="rId58" Type="http://schemas.openxmlformats.org/officeDocument/2006/relationships/tags" Target="../tags/tag447.xml"/><Relationship Id="rId74" Type="http://schemas.openxmlformats.org/officeDocument/2006/relationships/tags" Target="../tags/tag463.xml"/><Relationship Id="rId79" Type="http://schemas.openxmlformats.org/officeDocument/2006/relationships/tags" Target="../tags/tag468.xml"/><Relationship Id="rId5" Type="http://schemas.openxmlformats.org/officeDocument/2006/relationships/tags" Target="../tags/tag394.xml"/><Relationship Id="rId90" Type="http://schemas.openxmlformats.org/officeDocument/2006/relationships/tags" Target="../tags/tag479.xml"/><Relationship Id="rId95" Type="http://schemas.openxmlformats.org/officeDocument/2006/relationships/tags" Target="../tags/tag484.xml"/><Relationship Id="rId22" Type="http://schemas.openxmlformats.org/officeDocument/2006/relationships/tags" Target="../tags/tag411.xml"/><Relationship Id="rId27" Type="http://schemas.openxmlformats.org/officeDocument/2006/relationships/tags" Target="../tags/tag416.xml"/><Relationship Id="rId43" Type="http://schemas.openxmlformats.org/officeDocument/2006/relationships/tags" Target="../tags/tag432.xml"/><Relationship Id="rId48" Type="http://schemas.openxmlformats.org/officeDocument/2006/relationships/tags" Target="../tags/tag437.xml"/><Relationship Id="rId64" Type="http://schemas.openxmlformats.org/officeDocument/2006/relationships/tags" Target="../tags/tag453.xml"/><Relationship Id="rId69" Type="http://schemas.openxmlformats.org/officeDocument/2006/relationships/tags" Target="../tags/tag458.xml"/><Relationship Id="rId80" Type="http://schemas.openxmlformats.org/officeDocument/2006/relationships/tags" Target="../tags/tag469.xml"/><Relationship Id="rId85" Type="http://schemas.openxmlformats.org/officeDocument/2006/relationships/tags" Target="../tags/tag474.xml"/><Relationship Id="rId3" Type="http://schemas.openxmlformats.org/officeDocument/2006/relationships/tags" Target="../tags/tag392.xml"/><Relationship Id="rId12" Type="http://schemas.openxmlformats.org/officeDocument/2006/relationships/tags" Target="../tags/tag401.xml"/><Relationship Id="rId17" Type="http://schemas.openxmlformats.org/officeDocument/2006/relationships/tags" Target="../tags/tag406.xml"/><Relationship Id="rId25" Type="http://schemas.openxmlformats.org/officeDocument/2006/relationships/tags" Target="../tags/tag414.xml"/><Relationship Id="rId33" Type="http://schemas.openxmlformats.org/officeDocument/2006/relationships/tags" Target="../tags/tag422.xml"/><Relationship Id="rId38" Type="http://schemas.openxmlformats.org/officeDocument/2006/relationships/tags" Target="../tags/tag427.xml"/><Relationship Id="rId46" Type="http://schemas.openxmlformats.org/officeDocument/2006/relationships/tags" Target="../tags/tag435.xml"/><Relationship Id="rId59" Type="http://schemas.openxmlformats.org/officeDocument/2006/relationships/tags" Target="../tags/tag448.xml"/><Relationship Id="rId67" Type="http://schemas.openxmlformats.org/officeDocument/2006/relationships/tags" Target="../tags/tag456.xml"/><Relationship Id="rId20" Type="http://schemas.openxmlformats.org/officeDocument/2006/relationships/tags" Target="../tags/tag409.xml"/><Relationship Id="rId41" Type="http://schemas.openxmlformats.org/officeDocument/2006/relationships/tags" Target="../tags/tag430.xml"/><Relationship Id="rId54" Type="http://schemas.openxmlformats.org/officeDocument/2006/relationships/tags" Target="../tags/tag443.xml"/><Relationship Id="rId62" Type="http://schemas.openxmlformats.org/officeDocument/2006/relationships/tags" Target="../tags/tag451.xml"/><Relationship Id="rId70" Type="http://schemas.openxmlformats.org/officeDocument/2006/relationships/tags" Target="../tags/tag459.xml"/><Relationship Id="rId75" Type="http://schemas.openxmlformats.org/officeDocument/2006/relationships/tags" Target="../tags/tag464.xml"/><Relationship Id="rId83" Type="http://schemas.openxmlformats.org/officeDocument/2006/relationships/tags" Target="../tags/tag472.xml"/><Relationship Id="rId88" Type="http://schemas.openxmlformats.org/officeDocument/2006/relationships/tags" Target="../tags/tag477.xml"/><Relationship Id="rId91" Type="http://schemas.openxmlformats.org/officeDocument/2006/relationships/tags" Target="../tags/tag480.xml"/><Relationship Id="rId96" Type="http://schemas.openxmlformats.org/officeDocument/2006/relationships/tags" Target="../tags/tag485.xml"/><Relationship Id="rId1" Type="http://schemas.openxmlformats.org/officeDocument/2006/relationships/tags" Target="../tags/tag390.xml"/><Relationship Id="rId6" Type="http://schemas.openxmlformats.org/officeDocument/2006/relationships/tags" Target="../tags/tag395.xml"/><Relationship Id="rId15" Type="http://schemas.openxmlformats.org/officeDocument/2006/relationships/tags" Target="../tags/tag404.xml"/><Relationship Id="rId23" Type="http://schemas.openxmlformats.org/officeDocument/2006/relationships/tags" Target="../tags/tag412.xml"/><Relationship Id="rId28" Type="http://schemas.openxmlformats.org/officeDocument/2006/relationships/tags" Target="../tags/tag417.xml"/><Relationship Id="rId36" Type="http://schemas.openxmlformats.org/officeDocument/2006/relationships/tags" Target="../tags/tag425.xml"/><Relationship Id="rId49" Type="http://schemas.openxmlformats.org/officeDocument/2006/relationships/tags" Target="../tags/tag438.xml"/><Relationship Id="rId57" Type="http://schemas.openxmlformats.org/officeDocument/2006/relationships/tags" Target="../tags/tag446.xml"/><Relationship Id="rId10" Type="http://schemas.openxmlformats.org/officeDocument/2006/relationships/tags" Target="../tags/tag399.xml"/><Relationship Id="rId31" Type="http://schemas.openxmlformats.org/officeDocument/2006/relationships/tags" Target="../tags/tag420.xml"/><Relationship Id="rId44" Type="http://schemas.openxmlformats.org/officeDocument/2006/relationships/tags" Target="../tags/tag433.xml"/><Relationship Id="rId52" Type="http://schemas.openxmlformats.org/officeDocument/2006/relationships/tags" Target="../tags/tag441.xml"/><Relationship Id="rId60" Type="http://schemas.openxmlformats.org/officeDocument/2006/relationships/tags" Target="../tags/tag449.xml"/><Relationship Id="rId65" Type="http://schemas.openxmlformats.org/officeDocument/2006/relationships/tags" Target="../tags/tag454.xml"/><Relationship Id="rId73" Type="http://schemas.openxmlformats.org/officeDocument/2006/relationships/tags" Target="../tags/tag462.xml"/><Relationship Id="rId78" Type="http://schemas.openxmlformats.org/officeDocument/2006/relationships/tags" Target="../tags/tag467.xml"/><Relationship Id="rId81" Type="http://schemas.openxmlformats.org/officeDocument/2006/relationships/tags" Target="../tags/tag470.xml"/><Relationship Id="rId86" Type="http://schemas.openxmlformats.org/officeDocument/2006/relationships/tags" Target="../tags/tag475.xml"/><Relationship Id="rId94" Type="http://schemas.openxmlformats.org/officeDocument/2006/relationships/tags" Target="../tags/tag483.xml"/><Relationship Id="rId99" Type="http://schemas.openxmlformats.org/officeDocument/2006/relationships/slideMaster" Target="../slideMasters/slideMaster1.xml"/><Relationship Id="rId4" Type="http://schemas.openxmlformats.org/officeDocument/2006/relationships/tags" Target="../tags/tag393.xml"/><Relationship Id="rId9" Type="http://schemas.openxmlformats.org/officeDocument/2006/relationships/tags" Target="../tags/tag398.xml"/><Relationship Id="rId13" Type="http://schemas.openxmlformats.org/officeDocument/2006/relationships/tags" Target="../tags/tag402.xml"/><Relationship Id="rId18" Type="http://schemas.openxmlformats.org/officeDocument/2006/relationships/tags" Target="../tags/tag407.xml"/><Relationship Id="rId39" Type="http://schemas.openxmlformats.org/officeDocument/2006/relationships/tags" Target="../tags/tag428.xml"/><Relationship Id="rId34" Type="http://schemas.openxmlformats.org/officeDocument/2006/relationships/tags" Target="../tags/tag423.xml"/><Relationship Id="rId50" Type="http://schemas.openxmlformats.org/officeDocument/2006/relationships/tags" Target="../tags/tag439.xml"/><Relationship Id="rId55" Type="http://schemas.openxmlformats.org/officeDocument/2006/relationships/tags" Target="../tags/tag444.xml"/><Relationship Id="rId76" Type="http://schemas.openxmlformats.org/officeDocument/2006/relationships/tags" Target="../tags/tag465.xml"/><Relationship Id="rId97" Type="http://schemas.openxmlformats.org/officeDocument/2006/relationships/tags" Target="../tags/tag486.xml"/><Relationship Id="rId7" Type="http://schemas.openxmlformats.org/officeDocument/2006/relationships/tags" Target="../tags/tag396.xml"/><Relationship Id="rId71" Type="http://schemas.openxmlformats.org/officeDocument/2006/relationships/tags" Target="../tags/tag460.xml"/><Relationship Id="rId92" Type="http://schemas.openxmlformats.org/officeDocument/2006/relationships/tags" Target="../tags/tag481.xml"/><Relationship Id="rId2" Type="http://schemas.openxmlformats.org/officeDocument/2006/relationships/tags" Target="../tags/tag391.xml"/><Relationship Id="rId29" Type="http://schemas.openxmlformats.org/officeDocument/2006/relationships/tags" Target="../tags/tag418.xml"/><Relationship Id="rId24" Type="http://schemas.openxmlformats.org/officeDocument/2006/relationships/tags" Target="../tags/tag413.xml"/><Relationship Id="rId40" Type="http://schemas.openxmlformats.org/officeDocument/2006/relationships/tags" Target="../tags/tag429.xml"/><Relationship Id="rId45" Type="http://schemas.openxmlformats.org/officeDocument/2006/relationships/tags" Target="../tags/tag434.xml"/><Relationship Id="rId66" Type="http://schemas.openxmlformats.org/officeDocument/2006/relationships/tags" Target="../tags/tag455.xml"/><Relationship Id="rId87" Type="http://schemas.openxmlformats.org/officeDocument/2006/relationships/tags" Target="../tags/tag476.xml"/><Relationship Id="rId61" Type="http://schemas.openxmlformats.org/officeDocument/2006/relationships/tags" Target="../tags/tag450.xml"/><Relationship Id="rId82" Type="http://schemas.openxmlformats.org/officeDocument/2006/relationships/tags" Target="../tags/tag471.xml"/><Relationship Id="rId19" Type="http://schemas.openxmlformats.org/officeDocument/2006/relationships/tags" Target="../tags/tag408.xml"/><Relationship Id="rId14" Type="http://schemas.openxmlformats.org/officeDocument/2006/relationships/tags" Target="../tags/tag403.xml"/><Relationship Id="rId30" Type="http://schemas.openxmlformats.org/officeDocument/2006/relationships/tags" Target="../tags/tag419.xml"/><Relationship Id="rId35" Type="http://schemas.openxmlformats.org/officeDocument/2006/relationships/tags" Target="../tags/tag424.xml"/><Relationship Id="rId56" Type="http://schemas.openxmlformats.org/officeDocument/2006/relationships/tags" Target="../tags/tag445.xml"/><Relationship Id="rId77" Type="http://schemas.openxmlformats.org/officeDocument/2006/relationships/tags" Target="../tags/tag466.xml"/><Relationship Id="rId100" Type="http://schemas.openxmlformats.org/officeDocument/2006/relationships/image" Target="../media/image3.jpeg"/><Relationship Id="rId8" Type="http://schemas.openxmlformats.org/officeDocument/2006/relationships/tags" Target="../tags/tag397.xml"/><Relationship Id="rId51" Type="http://schemas.openxmlformats.org/officeDocument/2006/relationships/tags" Target="../tags/tag440.xml"/><Relationship Id="rId72" Type="http://schemas.openxmlformats.org/officeDocument/2006/relationships/tags" Target="../tags/tag461.xml"/><Relationship Id="rId93" Type="http://schemas.openxmlformats.org/officeDocument/2006/relationships/tags" Target="../tags/tag482.xml"/><Relationship Id="rId98" Type="http://schemas.openxmlformats.org/officeDocument/2006/relationships/tags" Target="../tags/tag48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17" Type="http://schemas.openxmlformats.org/officeDocument/2006/relationships/tags" Target="../tags/tag604.xml"/><Relationship Id="rId21" Type="http://schemas.openxmlformats.org/officeDocument/2006/relationships/tags" Target="../tags/tag508.xml"/><Relationship Id="rId42" Type="http://schemas.openxmlformats.org/officeDocument/2006/relationships/tags" Target="../tags/tag529.xml"/><Relationship Id="rId63" Type="http://schemas.openxmlformats.org/officeDocument/2006/relationships/tags" Target="../tags/tag550.xml"/><Relationship Id="rId84" Type="http://schemas.openxmlformats.org/officeDocument/2006/relationships/tags" Target="../tags/tag571.xml"/><Relationship Id="rId138" Type="http://schemas.openxmlformats.org/officeDocument/2006/relationships/tags" Target="../tags/tag625.xml"/><Relationship Id="rId159" Type="http://schemas.openxmlformats.org/officeDocument/2006/relationships/tags" Target="../tags/tag646.xml"/><Relationship Id="rId170" Type="http://schemas.openxmlformats.org/officeDocument/2006/relationships/tags" Target="../tags/tag657.xml"/><Relationship Id="rId191" Type="http://schemas.openxmlformats.org/officeDocument/2006/relationships/tags" Target="../tags/tag678.xml"/><Relationship Id="rId107" Type="http://schemas.openxmlformats.org/officeDocument/2006/relationships/tags" Target="../tags/tag594.xml"/><Relationship Id="rId11" Type="http://schemas.openxmlformats.org/officeDocument/2006/relationships/tags" Target="../tags/tag498.xml"/><Relationship Id="rId32" Type="http://schemas.openxmlformats.org/officeDocument/2006/relationships/tags" Target="../tags/tag519.xml"/><Relationship Id="rId53" Type="http://schemas.openxmlformats.org/officeDocument/2006/relationships/tags" Target="../tags/tag540.xml"/><Relationship Id="rId74" Type="http://schemas.openxmlformats.org/officeDocument/2006/relationships/tags" Target="../tags/tag561.xml"/><Relationship Id="rId128" Type="http://schemas.openxmlformats.org/officeDocument/2006/relationships/tags" Target="../tags/tag615.xml"/><Relationship Id="rId149" Type="http://schemas.openxmlformats.org/officeDocument/2006/relationships/tags" Target="../tags/tag636.xml"/><Relationship Id="rId5" Type="http://schemas.openxmlformats.org/officeDocument/2006/relationships/tags" Target="../tags/tag492.xml"/><Relationship Id="rId95" Type="http://schemas.openxmlformats.org/officeDocument/2006/relationships/tags" Target="../tags/tag582.xml"/><Relationship Id="rId160" Type="http://schemas.openxmlformats.org/officeDocument/2006/relationships/tags" Target="../tags/tag647.xml"/><Relationship Id="rId181" Type="http://schemas.openxmlformats.org/officeDocument/2006/relationships/tags" Target="../tags/tag668.xml"/><Relationship Id="rId22" Type="http://schemas.openxmlformats.org/officeDocument/2006/relationships/tags" Target="../tags/tag509.xml"/><Relationship Id="rId43" Type="http://schemas.openxmlformats.org/officeDocument/2006/relationships/tags" Target="../tags/tag530.xml"/><Relationship Id="rId64" Type="http://schemas.openxmlformats.org/officeDocument/2006/relationships/tags" Target="../tags/tag551.xml"/><Relationship Id="rId118" Type="http://schemas.openxmlformats.org/officeDocument/2006/relationships/tags" Target="../tags/tag605.xml"/><Relationship Id="rId139" Type="http://schemas.openxmlformats.org/officeDocument/2006/relationships/tags" Target="../tags/tag626.xml"/><Relationship Id="rId85" Type="http://schemas.openxmlformats.org/officeDocument/2006/relationships/tags" Target="../tags/tag572.xml"/><Relationship Id="rId150" Type="http://schemas.openxmlformats.org/officeDocument/2006/relationships/tags" Target="../tags/tag637.xml"/><Relationship Id="rId171" Type="http://schemas.openxmlformats.org/officeDocument/2006/relationships/tags" Target="../tags/tag658.xml"/><Relationship Id="rId192" Type="http://schemas.openxmlformats.org/officeDocument/2006/relationships/tags" Target="../tags/tag679.xml"/><Relationship Id="rId12" Type="http://schemas.openxmlformats.org/officeDocument/2006/relationships/tags" Target="../tags/tag499.xml"/><Relationship Id="rId33" Type="http://schemas.openxmlformats.org/officeDocument/2006/relationships/tags" Target="../tags/tag520.xml"/><Relationship Id="rId108" Type="http://schemas.openxmlformats.org/officeDocument/2006/relationships/tags" Target="../tags/tag595.xml"/><Relationship Id="rId129" Type="http://schemas.openxmlformats.org/officeDocument/2006/relationships/tags" Target="../tags/tag616.xml"/><Relationship Id="rId54" Type="http://schemas.openxmlformats.org/officeDocument/2006/relationships/tags" Target="../tags/tag541.xml"/><Relationship Id="rId75" Type="http://schemas.openxmlformats.org/officeDocument/2006/relationships/tags" Target="../tags/tag562.xml"/><Relationship Id="rId96" Type="http://schemas.openxmlformats.org/officeDocument/2006/relationships/tags" Target="../tags/tag583.xml"/><Relationship Id="rId140" Type="http://schemas.openxmlformats.org/officeDocument/2006/relationships/tags" Target="../tags/tag627.xml"/><Relationship Id="rId161" Type="http://schemas.openxmlformats.org/officeDocument/2006/relationships/tags" Target="../tags/tag648.xml"/><Relationship Id="rId182" Type="http://schemas.openxmlformats.org/officeDocument/2006/relationships/tags" Target="../tags/tag669.xml"/><Relationship Id="rId6" Type="http://schemas.openxmlformats.org/officeDocument/2006/relationships/tags" Target="../tags/tag493.xml"/><Relationship Id="rId23" Type="http://schemas.openxmlformats.org/officeDocument/2006/relationships/tags" Target="../tags/tag510.xml"/><Relationship Id="rId119" Type="http://schemas.openxmlformats.org/officeDocument/2006/relationships/tags" Target="../tags/tag606.xml"/><Relationship Id="rId44" Type="http://schemas.openxmlformats.org/officeDocument/2006/relationships/tags" Target="../tags/tag531.xml"/><Relationship Id="rId65" Type="http://schemas.openxmlformats.org/officeDocument/2006/relationships/tags" Target="../tags/tag552.xml"/><Relationship Id="rId86" Type="http://schemas.openxmlformats.org/officeDocument/2006/relationships/tags" Target="../tags/tag573.xml"/><Relationship Id="rId130" Type="http://schemas.openxmlformats.org/officeDocument/2006/relationships/tags" Target="../tags/tag617.xml"/><Relationship Id="rId151" Type="http://schemas.openxmlformats.org/officeDocument/2006/relationships/tags" Target="../tags/tag638.xml"/><Relationship Id="rId172" Type="http://schemas.openxmlformats.org/officeDocument/2006/relationships/tags" Target="../tags/tag659.xml"/><Relationship Id="rId193" Type="http://schemas.openxmlformats.org/officeDocument/2006/relationships/tags" Target="../tags/tag680.xml"/><Relationship Id="rId13" Type="http://schemas.openxmlformats.org/officeDocument/2006/relationships/tags" Target="../tags/tag500.xml"/><Relationship Id="rId109" Type="http://schemas.openxmlformats.org/officeDocument/2006/relationships/tags" Target="../tags/tag596.xml"/><Relationship Id="rId34" Type="http://schemas.openxmlformats.org/officeDocument/2006/relationships/tags" Target="../tags/tag521.xml"/><Relationship Id="rId55" Type="http://schemas.openxmlformats.org/officeDocument/2006/relationships/tags" Target="../tags/tag542.xml"/><Relationship Id="rId76" Type="http://schemas.openxmlformats.org/officeDocument/2006/relationships/tags" Target="../tags/tag563.xml"/><Relationship Id="rId97" Type="http://schemas.openxmlformats.org/officeDocument/2006/relationships/tags" Target="../tags/tag584.xml"/><Relationship Id="rId120" Type="http://schemas.openxmlformats.org/officeDocument/2006/relationships/tags" Target="../tags/tag607.xml"/><Relationship Id="rId141" Type="http://schemas.openxmlformats.org/officeDocument/2006/relationships/tags" Target="../tags/tag628.xml"/><Relationship Id="rId7" Type="http://schemas.openxmlformats.org/officeDocument/2006/relationships/tags" Target="../tags/tag494.xml"/><Relationship Id="rId71" Type="http://schemas.openxmlformats.org/officeDocument/2006/relationships/tags" Target="../tags/tag558.xml"/><Relationship Id="rId92" Type="http://schemas.openxmlformats.org/officeDocument/2006/relationships/tags" Target="../tags/tag579.xml"/><Relationship Id="rId162" Type="http://schemas.openxmlformats.org/officeDocument/2006/relationships/tags" Target="../tags/tag649.xml"/><Relationship Id="rId183" Type="http://schemas.openxmlformats.org/officeDocument/2006/relationships/tags" Target="../tags/tag670.xml"/><Relationship Id="rId2" Type="http://schemas.openxmlformats.org/officeDocument/2006/relationships/tags" Target="../tags/tag489.xml"/><Relationship Id="rId29" Type="http://schemas.openxmlformats.org/officeDocument/2006/relationships/tags" Target="../tags/tag516.xml"/><Relationship Id="rId24" Type="http://schemas.openxmlformats.org/officeDocument/2006/relationships/tags" Target="../tags/tag511.xml"/><Relationship Id="rId40" Type="http://schemas.openxmlformats.org/officeDocument/2006/relationships/tags" Target="../tags/tag527.xml"/><Relationship Id="rId45" Type="http://schemas.openxmlformats.org/officeDocument/2006/relationships/tags" Target="../tags/tag532.xml"/><Relationship Id="rId66" Type="http://schemas.openxmlformats.org/officeDocument/2006/relationships/tags" Target="../tags/tag553.xml"/><Relationship Id="rId87" Type="http://schemas.openxmlformats.org/officeDocument/2006/relationships/tags" Target="../tags/tag574.xml"/><Relationship Id="rId110" Type="http://schemas.openxmlformats.org/officeDocument/2006/relationships/tags" Target="../tags/tag597.xml"/><Relationship Id="rId115" Type="http://schemas.openxmlformats.org/officeDocument/2006/relationships/tags" Target="../tags/tag602.xml"/><Relationship Id="rId131" Type="http://schemas.openxmlformats.org/officeDocument/2006/relationships/tags" Target="../tags/tag618.xml"/><Relationship Id="rId136" Type="http://schemas.openxmlformats.org/officeDocument/2006/relationships/tags" Target="../tags/tag623.xml"/><Relationship Id="rId157" Type="http://schemas.openxmlformats.org/officeDocument/2006/relationships/tags" Target="../tags/tag644.xml"/><Relationship Id="rId178" Type="http://schemas.openxmlformats.org/officeDocument/2006/relationships/tags" Target="../tags/tag665.xml"/><Relationship Id="rId61" Type="http://schemas.openxmlformats.org/officeDocument/2006/relationships/tags" Target="../tags/tag548.xml"/><Relationship Id="rId82" Type="http://schemas.openxmlformats.org/officeDocument/2006/relationships/tags" Target="../tags/tag569.xml"/><Relationship Id="rId152" Type="http://schemas.openxmlformats.org/officeDocument/2006/relationships/tags" Target="../tags/tag639.xml"/><Relationship Id="rId173" Type="http://schemas.openxmlformats.org/officeDocument/2006/relationships/tags" Target="../tags/tag660.xml"/><Relationship Id="rId194" Type="http://schemas.openxmlformats.org/officeDocument/2006/relationships/tags" Target="../tags/tag681.xml"/><Relationship Id="rId19" Type="http://schemas.openxmlformats.org/officeDocument/2006/relationships/tags" Target="../tags/tag506.xml"/><Relationship Id="rId14" Type="http://schemas.openxmlformats.org/officeDocument/2006/relationships/tags" Target="../tags/tag501.xml"/><Relationship Id="rId30" Type="http://schemas.openxmlformats.org/officeDocument/2006/relationships/tags" Target="../tags/tag517.xml"/><Relationship Id="rId35" Type="http://schemas.openxmlformats.org/officeDocument/2006/relationships/tags" Target="../tags/tag522.xml"/><Relationship Id="rId56" Type="http://schemas.openxmlformats.org/officeDocument/2006/relationships/tags" Target="../tags/tag543.xml"/><Relationship Id="rId77" Type="http://schemas.openxmlformats.org/officeDocument/2006/relationships/tags" Target="../tags/tag564.xml"/><Relationship Id="rId100" Type="http://schemas.openxmlformats.org/officeDocument/2006/relationships/tags" Target="../tags/tag587.xml"/><Relationship Id="rId105" Type="http://schemas.openxmlformats.org/officeDocument/2006/relationships/tags" Target="../tags/tag592.xml"/><Relationship Id="rId126" Type="http://schemas.openxmlformats.org/officeDocument/2006/relationships/tags" Target="../tags/tag613.xml"/><Relationship Id="rId147" Type="http://schemas.openxmlformats.org/officeDocument/2006/relationships/tags" Target="../tags/tag634.xml"/><Relationship Id="rId168" Type="http://schemas.openxmlformats.org/officeDocument/2006/relationships/tags" Target="../tags/tag655.xml"/><Relationship Id="rId8" Type="http://schemas.openxmlformats.org/officeDocument/2006/relationships/tags" Target="../tags/tag495.xml"/><Relationship Id="rId51" Type="http://schemas.openxmlformats.org/officeDocument/2006/relationships/tags" Target="../tags/tag538.xml"/><Relationship Id="rId72" Type="http://schemas.openxmlformats.org/officeDocument/2006/relationships/tags" Target="../tags/tag559.xml"/><Relationship Id="rId93" Type="http://schemas.openxmlformats.org/officeDocument/2006/relationships/tags" Target="../tags/tag580.xml"/><Relationship Id="rId98" Type="http://schemas.openxmlformats.org/officeDocument/2006/relationships/tags" Target="../tags/tag585.xml"/><Relationship Id="rId121" Type="http://schemas.openxmlformats.org/officeDocument/2006/relationships/tags" Target="../tags/tag608.xml"/><Relationship Id="rId142" Type="http://schemas.openxmlformats.org/officeDocument/2006/relationships/tags" Target="../tags/tag629.xml"/><Relationship Id="rId163" Type="http://schemas.openxmlformats.org/officeDocument/2006/relationships/tags" Target="../tags/tag650.xml"/><Relationship Id="rId184" Type="http://schemas.openxmlformats.org/officeDocument/2006/relationships/tags" Target="../tags/tag671.xml"/><Relationship Id="rId189" Type="http://schemas.openxmlformats.org/officeDocument/2006/relationships/tags" Target="../tags/tag676.xml"/><Relationship Id="rId3" Type="http://schemas.openxmlformats.org/officeDocument/2006/relationships/tags" Target="../tags/tag490.xml"/><Relationship Id="rId25" Type="http://schemas.openxmlformats.org/officeDocument/2006/relationships/tags" Target="../tags/tag512.xml"/><Relationship Id="rId46" Type="http://schemas.openxmlformats.org/officeDocument/2006/relationships/tags" Target="../tags/tag533.xml"/><Relationship Id="rId67" Type="http://schemas.openxmlformats.org/officeDocument/2006/relationships/tags" Target="../tags/tag554.xml"/><Relationship Id="rId116" Type="http://schemas.openxmlformats.org/officeDocument/2006/relationships/tags" Target="../tags/tag603.xml"/><Relationship Id="rId137" Type="http://schemas.openxmlformats.org/officeDocument/2006/relationships/tags" Target="../tags/tag624.xml"/><Relationship Id="rId158" Type="http://schemas.openxmlformats.org/officeDocument/2006/relationships/tags" Target="../tags/tag645.xml"/><Relationship Id="rId20" Type="http://schemas.openxmlformats.org/officeDocument/2006/relationships/tags" Target="../tags/tag507.xml"/><Relationship Id="rId41" Type="http://schemas.openxmlformats.org/officeDocument/2006/relationships/tags" Target="../tags/tag528.xml"/><Relationship Id="rId62" Type="http://schemas.openxmlformats.org/officeDocument/2006/relationships/tags" Target="../tags/tag549.xml"/><Relationship Id="rId83" Type="http://schemas.openxmlformats.org/officeDocument/2006/relationships/tags" Target="../tags/tag570.xml"/><Relationship Id="rId88" Type="http://schemas.openxmlformats.org/officeDocument/2006/relationships/tags" Target="../tags/tag575.xml"/><Relationship Id="rId111" Type="http://schemas.openxmlformats.org/officeDocument/2006/relationships/tags" Target="../tags/tag598.xml"/><Relationship Id="rId132" Type="http://schemas.openxmlformats.org/officeDocument/2006/relationships/tags" Target="../tags/tag619.xml"/><Relationship Id="rId153" Type="http://schemas.openxmlformats.org/officeDocument/2006/relationships/tags" Target="../tags/tag640.xml"/><Relationship Id="rId174" Type="http://schemas.openxmlformats.org/officeDocument/2006/relationships/tags" Target="../tags/tag661.xml"/><Relationship Id="rId179" Type="http://schemas.openxmlformats.org/officeDocument/2006/relationships/tags" Target="../tags/tag666.xml"/><Relationship Id="rId195" Type="http://schemas.openxmlformats.org/officeDocument/2006/relationships/slideMaster" Target="../slideMasters/slideMaster1.xml"/><Relationship Id="rId190" Type="http://schemas.openxmlformats.org/officeDocument/2006/relationships/tags" Target="../tags/tag677.xml"/><Relationship Id="rId15" Type="http://schemas.openxmlformats.org/officeDocument/2006/relationships/tags" Target="../tags/tag502.xml"/><Relationship Id="rId36" Type="http://schemas.openxmlformats.org/officeDocument/2006/relationships/tags" Target="../tags/tag523.xml"/><Relationship Id="rId57" Type="http://schemas.openxmlformats.org/officeDocument/2006/relationships/tags" Target="../tags/tag544.xml"/><Relationship Id="rId106" Type="http://schemas.openxmlformats.org/officeDocument/2006/relationships/tags" Target="../tags/tag593.xml"/><Relationship Id="rId127" Type="http://schemas.openxmlformats.org/officeDocument/2006/relationships/tags" Target="../tags/tag614.xml"/><Relationship Id="rId10" Type="http://schemas.openxmlformats.org/officeDocument/2006/relationships/tags" Target="../tags/tag497.xml"/><Relationship Id="rId31" Type="http://schemas.openxmlformats.org/officeDocument/2006/relationships/tags" Target="../tags/tag518.xml"/><Relationship Id="rId52" Type="http://schemas.openxmlformats.org/officeDocument/2006/relationships/tags" Target="../tags/tag539.xml"/><Relationship Id="rId73" Type="http://schemas.openxmlformats.org/officeDocument/2006/relationships/tags" Target="../tags/tag560.xml"/><Relationship Id="rId78" Type="http://schemas.openxmlformats.org/officeDocument/2006/relationships/tags" Target="../tags/tag565.xml"/><Relationship Id="rId94" Type="http://schemas.openxmlformats.org/officeDocument/2006/relationships/tags" Target="../tags/tag581.xml"/><Relationship Id="rId99" Type="http://schemas.openxmlformats.org/officeDocument/2006/relationships/tags" Target="../tags/tag586.xml"/><Relationship Id="rId101" Type="http://schemas.openxmlformats.org/officeDocument/2006/relationships/tags" Target="../tags/tag588.xml"/><Relationship Id="rId122" Type="http://schemas.openxmlformats.org/officeDocument/2006/relationships/tags" Target="../tags/tag609.xml"/><Relationship Id="rId143" Type="http://schemas.openxmlformats.org/officeDocument/2006/relationships/tags" Target="../tags/tag630.xml"/><Relationship Id="rId148" Type="http://schemas.openxmlformats.org/officeDocument/2006/relationships/tags" Target="../tags/tag635.xml"/><Relationship Id="rId164" Type="http://schemas.openxmlformats.org/officeDocument/2006/relationships/tags" Target="../tags/tag651.xml"/><Relationship Id="rId169" Type="http://schemas.openxmlformats.org/officeDocument/2006/relationships/tags" Target="../tags/tag656.xml"/><Relationship Id="rId185" Type="http://schemas.openxmlformats.org/officeDocument/2006/relationships/tags" Target="../tags/tag672.xml"/><Relationship Id="rId4" Type="http://schemas.openxmlformats.org/officeDocument/2006/relationships/tags" Target="../tags/tag491.xml"/><Relationship Id="rId9" Type="http://schemas.openxmlformats.org/officeDocument/2006/relationships/tags" Target="../tags/tag496.xml"/><Relationship Id="rId180" Type="http://schemas.openxmlformats.org/officeDocument/2006/relationships/tags" Target="../tags/tag667.xml"/><Relationship Id="rId26" Type="http://schemas.openxmlformats.org/officeDocument/2006/relationships/tags" Target="../tags/tag513.xml"/><Relationship Id="rId47" Type="http://schemas.openxmlformats.org/officeDocument/2006/relationships/tags" Target="../tags/tag534.xml"/><Relationship Id="rId68" Type="http://schemas.openxmlformats.org/officeDocument/2006/relationships/tags" Target="../tags/tag555.xml"/><Relationship Id="rId89" Type="http://schemas.openxmlformats.org/officeDocument/2006/relationships/tags" Target="../tags/tag576.xml"/><Relationship Id="rId112" Type="http://schemas.openxmlformats.org/officeDocument/2006/relationships/tags" Target="../tags/tag599.xml"/><Relationship Id="rId133" Type="http://schemas.openxmlformats.org/officeDocument/2006/relationships/tags" Target="../tags/tag620.xml"/><Relationship Id="rId154" Type="http://schemas.openxmlformats.org/officeDocument/2006/relationships/tags" Target="../tags/tag641.xml"/><Relationship Id="rId175" Type="http://schemas.openxmlformats.org/officeDocument/2006/relationships/tags" Target="../tags/tag662.xml"/><Relationship Id="rId196" Type="http://schemas.openxmlformats.org/officeDocument/2006/relationships/image" Target="../media/image1.jpeg"/><Relationship Id="rId16" Type="http://schemas.openxmlformats.org/officeDocument/2006/relationships/tags" Target="../tags/tag503.xml"/><Relationship Id="rId37" Type="http://schemas.openxmlformats.org/officeDocument/2006/relationships/tags" Target="../tags/tag524.xml"/><Relationship Id="rId58" Type="http://schemas.openxmlformats.org/officeDocument/2006/relationships/tags" Target="../tags/tag545.xml"/><Relationship Id="rId79" Type="http://schemas.openxmlformats.org/officeDocument/2006/relationships/tags" Target="../tags/tag566.xml"/><Relationship Id="rId102" Type="http://schemas.openxmlformats.org/officeDocument/2006/relationships/tags" Target="../tags/tag589.xml"/><Relationship Id="rId123" Type="http://schemas.openxmlformats.org/officeDocument/2006/relationships/tags" Target="../tags/tag610.xml"/><Relationship Id="rId144" Type="http://schemas.openxmlformats.org/officeDocument/2006/relationships/tags" Target="../tags/tag631.xml"/><Relationship Id="rId90" Type="http://schemas.openxmlformats.org/officeDocument/2006/relationships/tags" Target="../tags/tag577.xml"/><Relationship Id="rId165" Type="http://schemas.openxmlformats.org/officeDocument/2006/relationships/tags" Target="../tags/tag652.xml"/><Relationship Id="rId186" Type="http://schemas.openxmlformats.org/officeDocument/2006/relationships/tags" Target="../tags/tag673.xml"/><Relationship Id="rId27" Type="http://schemas.openxmlformats.org/officeDocument/2006/relationships/tags" Target="../tags/tag514.xml"/><Relationship Id="rId48" Type="http://schemas.openxmlformats.org/officeDocument/2006/relationships/tags" Target="../tags/tag535.xml"/><Relationship Id="rId69" Type="http://schemas.openxmlformats.org/officeDocument/2006/relationships/tags" Target="../tags/tag556.xml"/><Relationship Id="rId113" Type="http://schemas.openxmlformats.org/officeDocument/2006/relationships/tags" Target="../tags/tag600.xml"/><Relationship Id="rId134" Type="http://schemas.openxmlformats.org/officeDocument/2006/relationships/tags" Target="../tags/tag621.xml"/><Relationship Id="rId80" Type="http://schemas.openxmlformats.org/officeDocument/2006/relationships/tags" Target="../tags/tag567.xml"/><Relationship Id="rId155" Type="http://schemas.openxmlformats.org/officeDocument/2006/relationships/tags" Target="../tags/tag642.xml"/><Relationship Id="rId176" Type="http://schemas.openxmlformats.org/officeDocument/2006/relationships/tags" Target="../tags/tag663.xml"/><Relationship Id="rId197" Type="http://schemas.openxmlformats.org/officeDocument/2006/relationships/image" Target="../media/image2.jpeg"/><Relationship Id="rId17" Type="http://schemas.openxmlformats.org/officeDocument/2006/relationships/tags" Target="../tags/tag504.xml"/><Relationship Id="rId38" Type="http://schemas.openxmlformats.org/officeDocument/2006/relationships/tags" Target="../tags/tag525.xml"/><Relationship Id="rId59" Type="http://schemas.openxmlformats.org/officeDocument/2006/relationships/tags" Target="../tags/tag546.xml"/><Relationship Id="rId103" Type="http://schemas.openxmlformats.org/officeDocument/2006/relationships/tags" Target="../tags/tag590.xml"/><Relationship Id="rId124" Type="http://schemas.openxmlformats.org/officeDocument/2006/relationships/tags" Target="../tags/tag611.xml"/><Relationship Id="rId70" Type="http://schemas.openxmlformats.org/officeDocument/2006/relationships/tags" Target="../tags/tag557.xml"/><Relationship Id="rId91" Type="http://schemas.openxmlformats.org/officeDocument/2006/relationships/tags" Target="../tags/tag578.xml"/><Relationship Id="rId145" Type="http://schemas.openxmlformats.org/officeDocument/2006/relationships/tags" Target="../tags/tag632.xml"/><Relationship Id="rId166" Type="http://schemas.openxmlformats.org/officeDocument/2006/relationships/tags" Target="../tags/tag653.xml"/><Relationship Id="rId187" Type="http://schemas.openxmlformats.org/officeDocument/2006/relationships/tags" Target="../tags/tag674.xml"/><Relationship Id="rId1" Type="http://schemas.openxmlformats.org/officeDocument/2006/relationships/tags" Target="../tags/tag488.xml"/><Relationship Id="rId28" Type="http://schemas.openxmlformats.org/officeDocument/2006/relationships/tags" Target="../tags/tag515.xml"/><Relationship Id="rId49" Type="http://schemas.openxmlformats.org/officeDocument/2006/relationships/tags" Target="../tags/tag536.xml"/><Relationship Id="rId114" Type="http://schemas.openxmlformats.org/officeDocument/2006/relationships/tags" Target="../tags/tag601.xml"/><Relationship Id="rId60" Type="http://schemas.openxmlformats.org/officeDocument/2006/relationships/tags" Target="../tags/tag547.xml"/><Relationship Id="rId81" Type="http://schemas.openxmlformats.org/officeDocument/2006/relationships/tags" Target="../tags/tag568.xml"/><Relationship Id="rId135" Type="http://schemas.openxmlformats.org/officeDocument/2006/relationships/tags" Target="../tags/tag622.xml"/><Relationship Id="rId156" Type="http://schemas.openxmlformats.org/officeDocument/2006/relationships/tags" Target="../tags/tag643.xml"/><Relationship Id="rId177" Type="http://schemas.openxmlformats.org/officeDocument/2006/relationships/tags" Target="../tags/tag664.xml"/><Relationship Id="rId18" Type="http://schemas.openxmlformats.org/officeDocument/2006/relationships/tags" Target="../tags/tag505.xml"/><Relationship Id="rId39" Type="http://schemas.openxmlformats.org/officeDocument/2006/relationships/tags" Target="../tags/tag526.xml"/><Relationship Id="rId50" Type="http://schemas.openxmlformats.org/officeDocument/2006/relationships/tags" Target="../tags/tag537.xml"/><Relationship Id="rId104" Type="http://schemas.openxmlformats.org/officeDocument/2006/relationships/tags" Target="../tags/tag591.xml"/><Relationship Id="rId125" Type="http://schemas.openxmlformats.org/officeDocument/2006/relationships/tags" Target="../tags/tag612.xml"/><Relationship Id="rId146" Type="http://schemas.openxmlformats.org/officeDocument/2006/relationships/tags" Target="../tags/tag633.xml"/><Relationship Id="rId167" Type="http://schemas.openxmlformats.org/officeDocument/2006/relationships/tags" Target="../tags/tag654.xml"/><Relationship Id="rId188" Type="http://schemas.openxmlformats.org/officeDocument/2006/relationships/tags" Target="../tags/tag67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表紙イメージ" descr="K:\共有\02_デザイン\01_作業中\C08-574（経企星原／コドス）\sakamoto\パーツ書出し\G案_表紙_01.jpg">
            <a:extLst>
              <a:ext uri="{FF2B5EF4-FFF2-40B4-BE49-F238E27FC236}">
                <a16:creationId xmlns:a16="http://schemas.microsoft.com/office/drawing/2014/main" id="{90E122E5-F725-45B3-AA18-CB02FD2E56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9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0" y="0"/>
            <a:ext cx="40144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A7149CB-A763-4A97-8F12-9D2AC29F9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600" y="1915200"/>
            <a:ext cx="6321600" cy="1620000"/>
          </a:xfrm>
        </p:spPr>
        <p:txBody>
          <a:bodyPr rIns="396000" bIns="144000" anchor="b"/>
          <a:lstStyle>
            <a:lvl1pPr algn="r">
              <a:defRPr sz="3200" b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F688F9-3F32-47BC-9F75-9C45759124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8D89EB-A82C-4A8E-AE67-389805AD11F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720AB5-42E9-4941-9D27-B2B363A36ED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A1928C-34E7-4CF4-8C3E-15DCBF56B08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C04478-C952-4526-B391-F469DC64955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A1B408-6CC2-45FE-B03D-8B9861063C8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82CA6E-7A9A-4FDA-8A33-89A1183B7E1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9C4A38C-2EDA-4F84-8F50-B1063AC988F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C1921E-9B60-4E71-875B-794FB89E116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D4D49D-69CB-4531-8722-DAAACA833A5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D26354-8370-4B17-B1E2-8CCA1998A9C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71B1C9-F68C-4ACD-9368-F92DE8898BF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9E5A13-C904-43AB-B5EC-5CDC815F7FF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8A6C520-9B86-4990-950C-490085CADAF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405B197-4B08-44D2-87E4-001385751B0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1E9C99-3C27-44B1-8806-D89296CAA1AB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DD39D4-27A2-4CA4-ACFD-CFB20A5E46A2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25E408-8B01-4C2C-9D41-B9E9C73CF5C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1441CDA-89AD-4719-8FCC-F0ED4CA80BB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0BA249E-EE5D-4D8F-A453-A6FDCA366B9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D4CDE07-7B93-4B70-8FCA-F36FA53F96A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EEE1F6-2FEC-48C4-9286-0FDD08AAF082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5944746-A400-4A24-B2CC-C9D9D1468970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0422349-A9A4-4FB7-B90A-B9E8E5A9D29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C063F4-197F-4355-B7B2-98C016E6FADD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00237D-6890-4797-A966-0978C024CD1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562CF95-934B-4BEC-B8BE-AB43AD86D681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3D4056A-F306-4027-B691-6F7110C15D9B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F1D55A1-8697-453F-9C05-A81C6CEFF82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F0AA038-980C-4408-AA39-DE2389F33E2A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7A66E26-F9C1-4A4E-940C-4C73C5837C06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7FB3C3A-3E19-44E1-A28D-C62001F78193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B5ADA9A-C3D1-42C3-AA30-6182D31334B6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7C5D6FC-6AFF-4B6F-9F48-E5313EB4C690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7964594-B1C7-4978-9509-B660DE9D5E69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C39E581-D319-4DE3-92C4-F1441DEC15A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F3C6549-C9C2-411D-9951-9600906AD035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68049A3-A2D2-47E9-BE46-6319FA2530B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4591B1F-E9F4-434D-A7C5-889475C117FE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C49596-9E57-4068-8591-0FF7D57F036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7E2B8F1-02F6-4C89-9D9D-21F1801AF0DA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9298FFA-FAD3-4A88-AAEB-6CE5629D2FA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4312502-5AF6-4AC6-81C3-5C592E0668C5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18D1B5-1B60-4B48-BB47-788ECE1CC9C8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D92237-C462-431F-8782-ED43B831131F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46B6FAC-C6DA-4B2D-8E27-68C2E5160E0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7A88596-7F17-4F56-8C34-8A90AD7E67BA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1B30481-6EBB-4486-9C52-7C882646E4D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2610D47-37FF-43E3-AD25-2CBA817A4C0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7328DA8-B892-4095-8427-B77F604B9F1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5C7E4E-EC14-4E4B-B7C9-3E4DA420936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7D8AFC8-7632-4D18-A4CE-922C036F5B58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8FD9516-3E37-48F0-88D3-366F61FF53A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041B05A-22FA-4F9B-BA6A-793D23AD3B4A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C4D490D-8C19-4C58-A9CD-B585EECDF44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31D397-217F-441A-8864-D86B5E418232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CD6BD48-E765-4126-B92B-CC0A0A9D354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6DE46D-7AF1-4994-AC08-3D675E96ED5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7EE3C2-0F65-4F3A-BB83-8C278A65B48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7A55BA0-B4D2-4E90-AFF8-C4B412E7B577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9909701-D5BA-44DE-9C96-920486264524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AC6CC0A-6864-438A-8489-2AD2564DEE33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CFC9B1D-1C44-4189-84FB-1489DFA8224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7F8D3A1-46BF-4206-A2D2-0352D7DBCA8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44E913B-2D5E-4088-A2E3-11FA40D87A1A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44359AC-B961-4398-9D21-A1223FD778DE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B02664E-2259-4D26-AFDD-CCA31605492F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98E1850-00E4-4CD4-951E-51BE994DBBC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B6BF3D1-959F-44BA-901E-BE31BA20C07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B647D36-A789-492E-98CC-6050DD13503C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3DF60A2-2BEC-43B9-9EE5-AE97503CEAD3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A230932-9DE1-4F3C-AF0A-76CE5465D36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8D67B7E-0B13-426E-8621-468FF2014366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6D7AF49-EC32-44C3-B2B7-1B6354D8CC8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B55E2D6-E7A2-456B-A79D-78B8F71A839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F566CCA-08FC-4B54-A7A1-54163AC29DA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760BA2A-1CF9-4325-9E3F-41D27E4393E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5CED154-8F99-4675-9371-B48B4AAC48F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5CD4484-7599-4DAF-BDEC-AB9B47BFCB1B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D4EADF2-D436-4660-956B-EF3C5B07F241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384F96E-BB06-40B9-AC2A-09D04956D0BA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0AFD65B-E701-44C3-88E3-AC311DD30242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2EBECCB-F4C4-4D82-B1AA-6B1FB03E351A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ADE361A-D06E-47E0-9EE5-686FFB4F4A0C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FE57E6C-576E-442B-923F-E2EDEDF5AC5D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452242D-3820-42DC-A502-8241DD9A5B9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8CD8689-F29B-405F-9216-13B6D815C22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8EC3F846-5C98-458D-AE60-06EC791AD4BE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B23EDE18-F513-4A14-ABD6-0AAF611594F2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93A89D2-A036-4961-87ED-0D6DEDA10EE7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67A290E-D5D5-4FF9-AD55-98A1E16B0155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D4BFE90A-107F-43E2-9C03-7732CDB2192E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CBAF2A6D-23DF-4B28-87FE-9CD10646E70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CBC823BE-46E5-4623-9464-ED5DC4E84BC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127A2E5-249D-4F9A-A7D8-E6DC86335B4B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F14F187-7784-4CFD-9A3B-57379B1E2D6B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00145E0-9D91-4F2E-9860-110CB4FA535A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257ACFD-8DE0-4113-A923-C26CA787727F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A98B1C2-CDBF-40C6-9BCF-CA33E37C7D8D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9C682A2-1270-4C18-A631-BA6430A7BAAB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771B44F3-F063-4ADA-AD15-F714DEFA380A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4E979A6-A7D6-462D-9862-A272B12EB311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F7C20A6-4CAB-4464-9106-4A4C51AB9291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1A378C3-8534-4E10-856B-28468625822E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63B814A6-CA63-4048-9A74-47A7DFF09996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F84009-6D78-44B8-AA91-1DD4BAD231C8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5783A0B-E2EC-4DF0-A422-D65B38BA98B8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ABEB7DA-920B-410C-85DD-8581CD515B97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053264A-D946-4022-BF67-C1B1C6F47E6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139E026-F840-4DE2-90A9-C007AF27172D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EEAEB9C-C749-492D-9C7F-713DB15931D0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82B3EEF7-1A1D-4EFC-A0C6-EED383E74072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5ADF893-54F0-40F2-A03B-C8031704E974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719E1CA-4DB5-465A-8452-D22BD5C26A9F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751CC938-7AEA-4C0C-8B7A-93CEAD350EC5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05EF938-B94E-410A-89B8-CFE50E82963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C5CDC9A-960B-41A2-97B1-340CEC8DA73B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9C4F1BD-D518-4B8A-9BE4-7960E617E816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660CAE21-8B5A-4571-B853-F28003F7046E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473413-7311-4269-B2DF-62A8BBB35FAB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C5E36D3B-6DE3-4B6F-9DF5-903AC9C49EB8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75BF54FC-1A52-43AD-8FDA-C6CB66254ECE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4E76E84-06EC-467C-94CA-558754A050C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E3EC774F-F688-4B11-9724-AC317069BB87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91B8E1D-83FC-44B1-B836-CF114267979C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A9AFA899-A82C-4F56-A325-07831A7DD37F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CDFF60E-AE91-4138-8DFD-14822EA624C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7FA0FBDA-650F-4D9A-A225-DB8FE42267A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1" name="ライン">
            <a:extLst>
              <a:ext uri="{FF2B5EF4-FFF2-40B4-BE49-F238E27FC236}">
                <a16:creationId xmlns:a16="http://schemas.microsoft.com/office/drawing/2014/main" id="{A675DCCE-1395-466D-9E16-B282CBF9FF9F}"/>
              </a:ext>
            </a:extLst>
          </p:cNvPr>
          <p:cNvCxnSpPr/>
          <p:nvPr userDrawn="1"/>
        </p:nvCxnSpPr>
        <p:spPr bwMode="gray">
          <a:xfrm>
            <a:off x="3570000" y="3546124"/>
            <a:ext cx="63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BE53A2F9-73E0-4122-85D2-06B861A1F8F5}"/>
              </a:ext>
            </a:extLst>
          </p:cNvPr>
          <p:cNvSpPr txBox="1"/>
          <p:nvPr userDrawn="1">
            <p:custDataLst>
              <p:tags r:id="rId129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3A45E2C-9879-4C20-A472-FE1CBF980147}"/>
              </a:ext>
            </a:extLst>
          </p:cNvPr>
          <p:cNvSpPr txBox="1"/>
          <p:nvPr userDrawn="1">
            <p:custDataLst>
              <p:tags r:id="rId130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DC612AFD-69A1-4B44-963F-B05A06E49F7E}"/>
              </a:ext>
            </a:extLst>
          </p:cNvPr>
          <p:cNvSpPr txBox="1"/>
          <p:nvPr userDrawn="1">
            <p:custDataLst>
              <p:tags r:id="rId131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BF85705-1FAE-416F-93AB-7635BAF5422A}"/>
              </a:ext>
            </a:extLst>
          </p:cNvPr>
          <p:cNvSpPr txBox="1"/>
          <p:nvPr userDrawn="1">
            <p:custDataLst>
              <p:tags r:id="rId132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EC6479A-3CD8-4963-9B52-AA3448C049B5}"/>
              </a:ext>
            </a:extLst>
          </p:cNvPr>
          <p:cNvSpPr txBox="1"/>
          <p:nvPr userDrawn="1">
            <p:custDataLst>
              <p:tags r:id="rId133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9100E2F6-D24D-4A3E-9813-B303F657E981}"/>
              </a:ext>
            </a:extLst>
          </p:cNvPr>
          <p:cNvSpPr txBox="1"/>
          <p:nvPr userDrawn="1">
            <p:custDataLst>
              <p:tags r:id="rId134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7D8FE05-DF4E-4B72-A9C2-B88DBD10CA0D}"/>
              </a:ext>
            </a:extLst>
          </p:cNvPr>
          <p:cNvSpPr txBox="1"/>
          <p:nvPr userDrawn="1">
            <p:custDataLst>
              <p:tags r:id="rId135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0FD0837E-524A-4042-A2BA-1906AB946D51}"/>
              </a:ext>
            </a:extLst>
          </p:cNvPr>
          <p:cNvSpPr txBox="1"/>
          <p:nvPr userDrawn="1">
            <p:custDataLst>
              <p:tags r:id="rId136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EDFF2C9F-2364-4B21-A2FE-5C0921C09ABB}"/>
              </a:ext>
            </a:extLst>
          </p:cNvPr>
          <p:cNvSpPr txBox="1"/>
          <p:nvPr userDrawn="1">
            <p:custDataLst>
              <p:tags r:id="rId137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1207E31B-367D-481A-8DBE-1955DC074030}"/>
              </a:ext>
            </a:extLst>
          </p:cNvPr>
          <p:cNvSpPr txBox="1"/>
          <p:nvPr userDrawn="1">
            <p:custDataLst>
              <p:tags r:id="rId138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9DE6621-DF59-4559-9667-9902E348E898}"/>
              </a:ext>
            </a:extLst>
          </p:cNvPr>
          <p:cNvSpPr txBox="1"/>
          <p:nvPr userDrawn="1">
            <p:custDataLst>
              <p:tags r:id="rId139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C55172EF-43D2-4EF1-8B57-62EBA767636B}"/>
              </a:ext>
            </a:extLst>
          </p:cNvPr>
          <p:cNvSpPr txBox="1"/>
          <p:nvPr userDrawn="1">
            <p:custDataLst>
              <p:tags r:id="rId140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FF4AC35C-3D3E-4646-820E-CA806E99FDAB}"/>
              </a:ext>
            </a:extLst>
          </p:cNvPr>
          <p:cNvSpPr txBox="1"/>
          <p:nvPr userDrawn="1">
            <p:custDataLst>
              <p:tags r:id="rId141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048B93C4-434A-48F9-B3D3-D90AB13A8994}"/>
              </a:ext>
            </a:extLst>
          </p:cNvPr>
          <p:cNvSpPr txBox="1"/>
          <p:nvPr userDrawn="1">
            <p:custDataLst>
              <p:tags r:id="rId142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39537A87-6E12-457C-873C-4A858DD158F3}"/>
              </a:ext>
            </a:extLst>
          </p:cNvPr>
          <p:cNvSpPr txBox="1"/>
          <p:nvPr userDrawn="1">
            <p:custDataLst>
              <p:tags r:id="rId143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CD8B215F-C7DA-414C-8D07-DBCF0F36E4D5}"/>
              </a:ext>
            </a:extLst>
          </p:cNvPr>
          <p:cNvSpPr txBox="1"/>
          <p:nvPr userDrawn="1">
            <p:custDataLst>
              <p:tags r:id="rId144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549AC06E-67E2-4CCE-A68E-80FD530575D2}"/>
              </a:ext>
            </a:extLst>
          </p:cNvPr>
          <p:cNvSpPr txBox="1"/>
          <p:nvPr userDrawn="1">
            <p:custDataLst>
              <p:tags r:id="rId145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0319781B-E226-4D0B-A22E-4B0604EAD1D3}"/>
              </a:ext>
            </a:extLst>
          </p:cNvPr>
          <p:cNvSpPr txBox="1"/>
          <p:nvPr userDrawn="1">
            <p:custDataLst>
              <p:tags r:id="rId146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E420756B-5E75-491B-B777-C37EF87BBA1E}"/>
              </a:ext>
            </a:extLst>
          </p:cNvPr>
          <p:cNvSpPr txBox="1"/>
          <p:nvPr userDrawn="1">
            <p:custDataLst>
              <p:tags r:id="rId147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B23B347B-E5B2-446E-A785-EBD8381419BF}"/>
              </a:ext>
            </a:extLst>
          </p:cNvPr>
          <p:cNvSpPr txBox="1"/>
          <p:nvPr userDrawn="1">
            <p:custDataLst>
              <p:tags r:id="rId148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3C4F060D-3D89-4ED8-AA4E-723D8F2BCBB2}"/>
              </a:ext>
            </a:extLst>
          </p:cNvPr>
          <p:cNvSpPr txBox="1"/>
          <p:nvPr userDrawn="1">
            <p:custDataLst>
              <p:tags r:id="rId149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49645908-18EB-42A8-AB58-5485FDCE2C8C}"/>
              </a:ext>
            </a:extLst>
          </p:cNvPr>
          <p:cNvSpPr txBox="1"/>
          <p:nvPr userDrawn="1">
            <p:custDataLst>
              <p:tags r:id="rId150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0062B1AC-EA3F-44D2-9EE9-D9E9B992B761}"/>
              </a:ext>
            </a:extLst>
          </p:cNvPr>
          <p:cNvSpPr txBox="1"/>
          <p:nvPr userDrawn="1">
            <p:custDataLst>
              <p:tags r:id="rId151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834B464D-82D3-43AB-8AD5-B3616F439EC5}"/>
              </a:ext>
            </a:extLst>
          </p:cNvPr>
          <p:cNvSpPr txBox="1"/>
          <p:nvPr userDrawn="1">
            <p:custDataLst>
              <p:tags r:id="rId152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FDF850C8-BAD8-4FD0-A165-2CAC4115660F}"/>
              </a:ext>
            </a:extLst>
          </p:cNvPr>
          <p:cNvSpPr txBox="1"/>
          <p:nvPr userDrawn="1">
            <p:custDataLst>
              <p:tags r:id="rId153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D027671B-4FED-42A4-A1B5-6524683DFDFA}"/>
              </a:ext>
            </a:extLst>
          </p:cNvPr>
          <p:cNvSpPr txBox="1"/>
          <p:nvPr userDrawn="1">
            <p:custDataLst>
              <p:tags r:id="rId154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9C8BA5E7-2904-4BC6-97B7-574C940F4170}"/>
              </a:ext>
            </a:extLst>
          </p:cNvPr>
          <p:cNvSpPr txBox="1"/>
          <p:nvPr userDrawn="1">
            <p:custDataLst>
              <p:tags r:id="rId155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4FB93988-89CF-457A-B469-C6F43A00596D}"/>
              </a:ext>
            </a:extLst>
          </p:cNvPr>
          <p:cNvSpPr txBox="1"/>
          <p:nvPr userDrawn="1">
            <p:custDataLst>
              <p:tags r:id="rId156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B3D11DC8-C896-4700-BBE7-BEE20CD9FA0C}"/>
              </a:ext>
            </a:extLst>
          </p:cNvPr>
          <p:cNvSpPr txBox="1"/>
          <p:nvPr userDrawn="1">
            <p:custDataLst>
              <p:tags r:id="rId157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DB40E260-A0CA-4DB1-9B1E-9E6E0F78423C}"/>
              </a:ext>
            </a:extLst>
          </p:cNvPr>
          <p:cNvSpPr txBox="1"/>
          <p:nvPr userDrawn="1">
            <p:custDataLst>
              <p:tags r:id="rId158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9A2150A3-23CB-4BB4-9EA6-BD1B0AB8EF51}"/>
              </a:ext>
            </a:extLst>
          </p:cNvPr>
          <p:cNvSpPr txBox="1"/>
          <p:nvPr userDrawn="1">
            <p:custDataLst>
              <p:tags r:id="rId159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C6F37265-716B-4F00-A65A-C98EFED9083C}"/>
              </a:ext>
            </a:extLst>
          </p:cNvPr>
          <p:cNvSpPr txBox="1"/>
          <p:nvPr userDrawn="1">
            <p:custDataLst>
              <p:tags r:id="rId160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17CEDAC3-7454-4851-93CA-9E31E926A822}"/>
              </a:ext>
            </a:extLst>
          </p:cNvPr>
          <p:cNvSpPr txBox="1"/>
          <p:nvPr userDrawn="1">
            <p:custDataLst>
              <p:tags r:id="rId161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AB192DAA-A241-421B-A4A6-719607E0A450}"/>
              </a:ext>
            </a:extLst>
          </p:cNvPr>
          <p:cNvSpPr txBox="1"/>
          <p:nvPr userDrawn="1">
            <p:custDataLst>
              <p:tags r:id="rId162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A57E3496-2956-420A-9C3B-BBE2A5DA7EB5}"/>
              </a:ext>
            </a:extLst>
          </p:cNvPr>
          <p:cNvSpPr txBox="1"/>
          <p:nvPr userDrawn="1">
            <p:custDataLst>
              <p:tags r:id="rId163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E5C573CA-D0F8-40BC-BD9B-54A14A5110AD}"/>
              </a:ext>
            </a:extLst>
          </p:cNvPr>
          <p:cNvSpPr txBox="1"/>
          <p:nvPr userDrawn="1">
            <p:custDataLst>
              <p:tags r:id="rId164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34FF466C-8AED-4EDC-9570-81D8D81F96E4}"/>
              </a:ext>
            </a:extLst>
          </p:cNvPr>
          <p:cNvSpPr txBox="1"/>
          <p:nvPr userDrawn="1">
            <p:custDataLst>
              <p:tags r:id="rId165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F6D3984E-0391-42B0-A1D7-D27FBC4CB3C2}"/>
              </a:ext>
            </a:extLst>
          </p:cNvPr>
          <p:cNvSpPr txBox="1"/>
          <p:nvPr userDrawn="1">
            <p:custDataLst>
              <p:tags r:id="rId166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11BF4BB6-CC40-4F36-A7D0-2FA921839879}"/>
              </a:ext>
            </a:extLst>
          </p:cNvPr>
          <p:cNvSpPr txBox="1"/>
          <p:nvPr userDrawn="1">
            <p:custDataLst>
              <p:tags r:id="rId167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D805431E-1059-48AF-989F-14CEF40E229B}"/>
              </a:ext>
            </a:extLst>
          </p:cNvPr>
          <p:cNvSpPr txBox="1"/>
          <p:nvPr userDrawn="1">
            <p:custDataLst>
              <p:tags r:id="rId168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F3492837-F865-44ED-A3A0-C8272833C8C5}"/>
              </a:ext>
            </a:extLst>
          </p:cNvPr>
          <p:cNvSpPr txBox="1"/>
          <p:nvPr userDrawn="1">
            <p:custDataLst>
              <p:tags r:id="rId169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41287894-ECA5-443F-BCE9-6D23A4D7325B}"/>
              </a:ext>
            </a:extLst>
          </p:cNvPr>
          <p:cNvSpPr txBox="1"/>
          <p:nvPr userDrawn="1">
            <p:custDataLst>
              <p:tags r:id="rId170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45B40179-7D73-4CC1-8E62-7307138BEE5D}"/>
              </a:ext>
            </a:extLst>
          </p:cNvPr>
          <p:cNvSpPr txBox="1"/>
          <p:nvPr userDrawn="1">
            <p:custDataLst>
              <p:tags r:id="rId171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D46AC262-80B5-4839-8E40-4B1FD29B510B}"/>
              </a:ext>
            </a:extLst>
          </p:cNvPr>
          <p:cNvSpPr txBox="1"/>
          <p:nvPr userDrawn="1">
            <p:custDataLst>
              <p:tags r:id="rId172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903D7F10-F406-44F7-A517-D557F59C2DFD}"/>
              </a:ext>
            </a:extLst>
          </p:cNvPr>
          <p:cNvSpPr txBox="1"/>
          <p:nvPr userDrawn="1">
            <p:custDataLst>
              <p:tags r:id="rId173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BFE5C7F0-9E3D-4414-8C6C-C7F7637B4598}"/>
              </a:ext>
            </a:extLst>
          </p:cNvPr>
          <p:cNvSpPr txBox="1"/>
          <p:nvPr userDrawn="1">
            <p:custDataLst>
              <p:tags r:id="rId174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227FC2B3-23E6-4016-89AE-4123D6480B78}"/>
              </a:ext>
            </a:extLst>
          </p:cNvPr>
          <p:cNvSpPr txBox="1"/>
          <p:nvPr userDrawn="1">
            <p:custDataLst>
              <p:tags r:id="rId175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C1DFBF4A-6C45-4FC1-B1B8-F2D566A2DAC1}"/>
              </a:ext>
            </a:extLst>
          </p:cNvPr>
          <p:cNvSpPr txBox="1"/>
          <p:nvPr userDrawn="1">
            <p:custDataLst>
              <p:tags r:id="rId176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EAC4F3E2-EFEA-4C47-8319-94855BEBB391}"/>
              </a:ext>
            </a:extLst>
          </p:cNvPr>
          <p:cNvSpPr txBox="1"/>
          <p:nvPr userDrawn="1">
            <p:custDataLst>
              <p:tags r:id="rId177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244ACD06-1E95-44C7-B9EC-D83C61A3788E}"/>
              </a:ext>
            </a:extLst>
          </p:cNvPr>
          <p:cNvSpPr txBox="1"/>
          <p:nvPr userDrawn="1">
            <p:custDataLst>
              <p:tags r:id="rId178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0DF307A2-84C1-4F8A-85AB-30E0D7D88F8C}"/>
              </a:ext>
            </a:extLst>
          </p:cNvPr>
          <p:cNvSpPr txBox="1"/>
          <p:nvPr userDrawn="1">
            <p:custDataLst>
              <p:tags r:id="rId179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3DCF826C-B37C-4568-91D7-100F01B07A4B}"/>
              </a:ext>
            </a:extLst>
          </p:cNvPr>
          <p:cNvSpPr txBox="1"/>
          <p:nvPr userDrawn="1">
            <p:custDataLst>
              <p:tags r:id="rId180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B9DFECB4-7BEA-4275-A984-03A6ABCE5553}"/>
              </a:ext>
            </a:extLst>
          </p:cNvPr>
          <p:cNvSpPr txBox="1"/>
          <p:nvPr userDrawn="1">
            <p:custDataLst>
              <p:tags r:id="rId181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D7B20B1D-7B0D-4C62-97CB-F9D5336E4E71}"/>
              </a:ext>
            </a:extLst>
          </p:cNvPr>
          <p:cNvSpPr txBox="1"/>
          <p:nvPr userDrawn="1">
            <p:custDataLst>
              <p:tags r:id="rId182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F788E535-C461-441F-908B-4A706DF5AD09}"/>
              </a:ext>
            </a:extLst>
          </p:cNvPr>
          <p:cNvSpPr txBox="1"/>
          <p:nvPr userDrawn="1">
            <p:custDataLst>
              <p:tags r:id="rId183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7F46954A-2D33-47D2-AA05-102DE288F03F}"/>
              </a:ext>
            </a:extLst>
          </p:cNvPr>
          <p:cNvSpPr txBox="1"/>
          <p:nvPr userDrawn="1">
            <p:custDataLst>
              <p:tags r:id="rId184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5CA8214C-9CC6-482D-84D5-9252CB5DD685}"/>
              </a:ext>
            </a:extLst>
          </p:cNvPr>
          <p:cNvSpPr txBox="1"/>
          <p:nvPr userDrawn="1">
            <p:custDataLst>
              <p:tags r:id="rId185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BC4778F-A69A-46C5-ABB6-808D49B1428A}"/>
              </a:ext>
            </a:extLst>
          </p:cNvPr>
          <p:cNvSpPr txBox="1"/>
          <p:nvPr userDrawn="1">
            <p:custDataLst>
              <p:tags r:id="rId186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043592CE-702F-4211-9FDF-6CE82D1F4337}"/>
              </a:ext>
            </a:extLst>
          </p:cNvPr>
          <p:cNvSpPr txBox="1"/>
          <p:nvPr userDrawn="1">
            <p:custDataLst>
              <p:tags r:id="rId187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3A1FDCBE-AB3A-4975-8607-522EE13DCB11}"/>
              </a:ext>
            </a:extLst>
          </p:cNvPr>
          <p:cNvSpPr txBox="1"/>
          <p:nvPr userDrawn="1">
            <p:custDataLst>
              <p:tags r:id="rId188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0E8C8C1-CCEE-4E00-926A-EBD6EDAE31B8}"/>
              </a:ext>
            </a:extLst>
          </p:cNvPr>
          <p:cNvSpPr txBox="1"/>
          <p:nvPr userDrawn="1">
            <p:custDataLst>
              <p:tags r:id="rId189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0B50417-C828-4445-855D-8CB8E6DAFF24}"/>
              </a:ext>
            </a:extLst>
          </p:cNvPr>
          <p:cNvSpPr txBox="1"/>
          <p:nvPr userDrawn="1">
            <p:custDataLst>
              <p:tags r:id="rId190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00113490-8C3E-4334-A157-EF70D395F14E}"/>
              </a:ext>
            </a:extLst>
          </p:cNvPr>
          <p:cNvSpPr txBox="1"/>
          <p:nvPr userDrawn="1">
            <p:custDataLst>
              <p:tags r:id="rId191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D5922022-9370-43CA-AEF1-B27A21D3448E}"/>
              </a:ext>
            </a:extLst>
          </p:cNvPr>
          <p:cNvSpPr txBox="1"/>
          <p:nvPr userDrawn="1">
            <p:custDataLst>
              <p:tags r:id="rId192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D8ABA9F-5428-49F8-BCE6-151EDF2F49D6}"/>
              </a:ext>
            </a:extLst>
          </p:cNvPr>
          <p:cNvSpPr txBox="1"/>
          <p:nvPr userDrawn="1">
            <p:custDataLst>
              <p:tags r:id="rId193"/>
            </p:custDataLst>
          </p:nvPr>
        </p:nvSpPr>
        <p:spPr>
          <a:xfrm>
            <a:off x="7581900" y="0"/>
            <a:ext cx="1905000" cy="25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kumimoji="1" lang="en-US" altLang="ja-JP" sz="800" b="1" i="1">
                <a:solidFill>
                  <a:srgbClr val="66918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  <a:p>
            <a:pPr algn="r"/>
            <a:r>
              <a:rPr kumimoji="1" lang="en-US" altLang="ja-JP" sz="800" b="1" i="1">
                <a:solidFill>
                  <a:srgbClr val="66918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Discussion Purpose Only</a:t>
            </a:r>
            <a:endParaRPr kumimoji="1" lang="ja-JP" altLang="en-US" sz="800" b="1" i="1">
              <a:solidFill>
                <a:srgbClr val="66918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6C4715-4B09-41E6-A082-C4845F268A15}"/>
              </a:ext>
            </a:extLst>
          </p:cNvPr>
          <p:cNvPicPr>
            <a:picLocks noChangeAspect="1"/>
          </p:cNvPicPr>
          <p:nvPr userDrawn="1">
            <p:custDataLst>
              <p:tags r:id="rId194"/>
            </p:custDataLst>
          </p:nvPr>
        </p:nvPicPr>
        <p:blipFill>
          <a:blip r:embed="rId1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1" y="5785201"/>
            <a:ext cx="2921000" cy="5029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D41A66-C966-41F8-91AD-B03315B89F6A}"/>
              </a:ext>
            </a:extLst>
          </p:cNvPr>
          <p:cNvSpPr txBox="1"/>
          <p:nvPr userDrawn="1"/>
        </p:nvSpPr>
        <p:spPr>
          <a:xfrm>
            <a:off x="4445000" y="6489700"/>
            <a:ext cx="5080000" cy="12311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Copyright © 2022 Sumitomo Mitsui Banking Corporation. All Rights Reserved.</a:t>
            </a:r>
            <a:endParaRPr kumimoji="1" lang="ja-JP" altLang="en-US" sz="80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980455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120">
          <p15:clr>
            <a:srgbClr val="FBAE40"/>
          </p15:clr>
        </p15:guide>
        <p15:guide id="9" pos="597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 5"/>
          <p:cNvSpPr>
            <a:spLocks noGrp="1"/>
          </p:cNvSpPr>
          <p:nvPr>
            <p:ph type="body" sz="quarter" idx="10"/>
          </p:nvPr>
        </p:nvSpPr>
        <p:spPr>
          <a:xfrm>
            <a:off x="704850" y="1160462"/>
            <a:ext cx="8496300" cy="5184776"/>
          </a:xfrm>
          <a:prstGeom prst="rect">
            <a:avLst/>
          </a:prstGeom>
        </p:spPr>
        <p:txBody>
          <a:bodyPr/>
          <a:lstStyle>
            <a:lvl1pPr fontAlgn="ct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fontAlgn="ct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 fontAlgn="ct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 fontAlgn="ct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 fontAlgn="ctr">
              <a:defRPr sz="1200" baseline="0"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FB529CD-3114-4016-B092-CAFB6EF73E47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33413" y="0"/>
            <a:ext cx="8856662" cy="612775"/>
          </a:xfrm>
        </p:spPr>
        <p:txBody>
          <a:bodyPr lIns="72000" tIns="0" rIns="72000" bIns="54000" anchor="b" anchorCtr="0"/>
          <a:lstStyle>
            <a:lvl1pPr>
              <a:defRPr sz="2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CC23E88-4C3A-445C-806A-420898922A75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F4FE7C4-A3A7-4A01-9468-7668638B3DF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A479D68-1B31-4304-948D-D95A9175B18C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741BB53-7C78-4D2D-8CAC-085EE55F52EF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28A5669-2B8D-41FD-9621-2C705AC25660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0F00891-D890-49C6-B305-816F0C3838C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E869090-7138-4021-9B70-E2E90E4C713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586849B-193D-4A9E-A7B8-767BC5D3461D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0DF976E-61BC-473E-B908-200BE8A45A9D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374C59C-EBD5-4D4B-977C-0763655B5C5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4B65B57-1AA2-4031-9451-3C52456A1CF7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5892F45-EF6C-466E-B909-D9714FCEB5E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0A5A4FE-15F8-4746-8ABF-B4A5AC830B4C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2B5120B-E699-4F32-ABCE-814D96489DA1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52D9BA6-456F-4188-907C-0DF737EACC0E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85702A3-6A47-4C8E-9021-36993537C5A8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5BE7421-C221-418D-8FB6-1E57113D2D1F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B898CE2-22E3-44AF-938F-E8C1FB7BF254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A0FC534-313B-417A-AEB8-2025F930ADE5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1F63A66-C7DA-4E54-82D9-ABC100FACF5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474ADE4-CDF1-48E6-B6E5-596A05EA7C8F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07831C8-EE7E-44EE-B819-9B49EF1CA58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6ACFDAD-6EA9-4776-884B-C1238C57D055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DB468C5-8637-4444-B409-D126B00C7F40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836D3117-4D63-4F99-9224-5627E7C03DDB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2D7A4C-5521-45B7-9150-4F891975B68E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7865078-F48A-4490-A684-41C428B80AF8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C143145-6D64-4958-BF97-483C8EE5F2FF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FE7050B3-72D7-44C9-BFFC-1BBBC756FDC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7F6044-2203-489E-B3AB-B22A42C51B67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7FDBEDD-6548-4148-B3BF-9A9C10FB5ED1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2CB7FDD9-5CC7-4BA5-AEB9-260A015D992A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A0FDD47-9CB0-4B5E-A5DE-4B3F52DE972B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763BE9B-F1E6-4280-BDA9-955CC08168C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D440BC5-8490-41E9-AECF-618A1C4EF99B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BB8D123A-51BC-43B9-8BFF-57F10E85369E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65E84BC-0E52-4BA1-A426-5CFA07E1B2E3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7232B7A-D62B-4214-AD62-41387B030FDD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5DFA54-CC3C-414B-95F9-AF5FEFB196AF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2957E8A-2F56-4103-A6FC-1CB378D1574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DC9F6F9-8FBB-4B5C-81AF-89B99F4D3B5E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E2D68BA6-379F-4573-AB5E-AE4296ACC487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8CB5B4F4-5FA0-4643-9941-3879E8602C66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EFDD1E7-5159-4ADD-AB92-7D4009085693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4D849E7-FFF7-4FBF-88BD-30E3EABD8F71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520B689-FC20-403B-A83B-6036468B92F8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BC74290-30F5-4FE3-AE23-59EA02698663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2C2F770-F6BF-4F31-A287-0AE12E863EC5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9DA62B2-2387-4536-AEA9-40F4E1C40BCF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D604FDD-6D17-40E2-BE72-6F4C395FE56A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33A3EB5-7930-47F9-B00D-CA71BFBFA5D9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4B1B159B-55CC-4EC8-86CD-14CF5425C6E8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258D5A49-EF7B-42EF-9E4B-40DFFD42621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9B698F3E-BB10-490E-918C-19C046B3AB29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E1BBF032-C42F-43C6-ACD3-C50A91915558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937B211E-E355-4D10-9B88-19AA1A2EA456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7E53473C-CF60-4C9D-AA93-DD85C3D962BC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7F60014A-810D-4EAE-B1B4-535CCD8A835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CA83DC4-35D9-4B1A-9163-6720997DDAA5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78CAFDB-E233-4FF6-B1C2-48AC00659271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1F181BBE-2C01-4A6C-B6F6-0CC86C2504B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B408E52-B017-4694-B776-96F3F18B5D22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842D4EB-828F-470C-A008-32F59403FC7B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B0C2FCF-9712-44F6-B071-40003F7FCD5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03C49FD1-5F8A-43AE-846F-13EEF3D2046F}"/>
              </a:ext>
            </a:extLst>
          </p:cNvPr>
          <p:cNvSpPr txBox="1"/>
          <p:nvPr userDrawn="1">
            <p:custDataLst>
              <p:tags r:id="rId65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0EE8ED3-6641-4756-9EB9-89C597E041A4}"/>
              </a:ext>
            </a:extLst>
          </p:cNvPr>
          <p:cNvSpPr txBox="1"/>
          <p:nvPr userDrawn="1">
            <p:custDataLst>
              <p:tags r:id="rId66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3055321-3B2C-4261-8B4A-0747C4BE2203}"/>
              </a:ext>
            </a:extLst>
          </p:cNvPr>
          <p:cNvSpPr txBox="1"/>
          <p:nvPr userDrawn="1">
            <p:custDataLst>
              <p:tags r:id="rId67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5B7C573-3D8F-40F6-8E56-1F6A4D0E2EEF}"/>
              </a:ext>
            </a:extLst>
          </p:cNvPr>
          <p:cNvSpPr txBox="1"/>
          <p:nvPr userDrawn="1">
            <p:custDataLst>
              <p:tags r:id="rId68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208BEE2B-2462-4058-A187-430C6EE3FF18}"/>
              </a:ext>
            </a:extLst>
          </p:cNvPr>
          <p:cNvSpPr txBox="1"/>
          <p:nvPr userDrawn="1">
            <p:custDataLst>
              <p:tags r:id="rId69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D412596-7F44-4C43-A783-A32DF248287F}"/>
              </a:ext>
            </a:extLst>
          </p:cNvPr>
          <p:cNvSpPr txBox="1"/>
          <p:nvPr userDrawn="1">
            <p:custDataLst>
              <p:tags r:id="rId70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864EBB23-1F3F-490E-9E5B-2C61B33BB4BF}"/>
              </a:ext>
            </a:extLst>
          </p:cNvPr>
          <p:cNvSpPr txBox="1"/>
          <p:nvPr userDrawn="1">
            <p:custDataLst>
              <p:tags r:id="rId71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5D448AB-2CE7-4C90-87A1-2B543ED073ED}"/>
              </a:ext>
            </a:extLst>
          </p:cNvPr>
          <p:cNvSpPr txBox="1"/>
          <p:nvPr userDrawn="1">
            <p:custDataLst>
              <p:tags r:id="rId72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D435A055-707E-4A71-BE1C-F87B67538A51}"/>
              </a:ext>
            </a:extLst>
          </p:cNvPr>
          <p:cNvSpPr txBox="1"/>
          <p:nvPr userDrawn="1">
            <p:custDataLst>
              <p:tags r:id="rId73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32CCDB3-D402-47E7-AC24-0A7FFC5B7E4A}"/>
              </a:ext>
            </a:extLst>
          </p:cNvPr>
          <p:cNvSpPr txBox="1"/>
          <p:nvPr userDrawn="1">
            <p:custDataLst>
              <p:tags r:id="rId74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175309B-9FF0-4F19-A9A0-CE89003A527A}"/>
              </a:ext>
            </a:extLst>
          </p:cNvPr>
          <p:cNvSpPr txBox="1"/>
          <p:nvPr userDrawn="1">
            <p:custDataLst>
              <p:tags r:id="rId75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E833247-5F01-4AA3-B4E3-8ADF1735830D}"/>
              </a:ext>
            </a:extLst>
          </p:cNvPr>
          <p:cNvSpPr txBox="1"/>
          <p:nvPr userDrawn="1">
            <p:custDataLst>
              <p:tags r:id="rId76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4199D213-FA7D-424C-B6E9-E8B1D7414231}"/>
              </a:ext>
            </a:extLst>
          </p:cNvPr>
          <p:cNvSpPr txBox="1"/>
          <p:nvPr userDrawn="1">
            <p:custDataLst>
              <p:tags r:id="rId77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98483CB-3FDD-491E-B35A-B76E0FFF3BDA}"/>
              </a:ext>
            </a:extLst>
          </p:cNvPr>
          <p:cNvSpPr txBox="1"/>
          <p:nvPr userDrawn="1">
            <p:custDataLst>
              <p:tags r:id="rId78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FD6CF21-151B-4AAF-8727-315CA78A00DD}"/>
              </a:ext>
            </a:extLst>
          </p:cNvPr>
          <p:cNvSpPr txBox="1"/>
          <p:nvPr userDrawn="1">
            <p:custDataLst>
              <p:tags r:id="rId79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87B08BD-A6A2-4C35-AA82-BE5ACF48E13B}"/>
              </a:ext>
            </a:extLst>
          </p:cNvPr>
          <p:cNvSpPr txBox="1"/>
          <p:nvPr userDrawn="1">
            <p:custDataLst>
              <p:tags r:id="rId80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9C495B15-99FA-44A5-B69E-1806EAB9AF9E}"/>
              </a:ext>
            </a:extLst>
          </p:cNvPr>
          <p:cNvSpPr txBox="1"/>
          <p:nvPr userDrawn="1">
            <p:custDataLst>
              <p:tags r:id="rId81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E8DD683-52A9-4D78-B834-E0289EF5481D}"/>
              </a:ext>
            </a:extLst>
          </p:cNvPr>
          <p:cNvSpPr txBox="1"/>
          <p:nvPr userDrawn="1">
            <p:custDataLst>
              <p:tags r:id="rId82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CE79CC6-38B7-4885-ADC1-AC031C0BD8C2}"/>
              </a:ext>
            </a:extLst>
          </p:cNvPr>
          <p:cNvSpPr txBox="1"/>
          <p:nvPr userDrawn="1">
            <p:custDataLst>
              <p:tags r:id="rId83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E8472515-F40B-46BA-AE3F-41002B93DD4D}"/>
              </a:ext>
            </a:extLst>
          </p:cNvPr>
          <p:cNvSpPr txBox="1"/>
          <p:nvPr userDrawn="1">
            <p:custDataLst>
              <p:tags r:id="rId84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89C45AED-DE03-4C55-8931-1DFC14BD92E1}"/>
              </a:ext>
            </a:extLst>
          </p:cNvPr>
          <p:cNvSpPr txBox="1"/>
          <p:nvPr userDrawn="1">
            <p:custDataLst>
              <p:tags r:id="rId85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B758E3D-6FB0-4665-BFF1-1C2E528CC75E}"/>
              </a:ext>
            </a:extLst>
          </p:cNvPr>
          <p:cNvSpPr txBox="1"/>
          <p:nvPr userDrawn="1">
            <p:custDataLst>
              <p:tags r:id="rId86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4B9BBEB-892A-4D4E-AC63-3EE7E980A80B}"/>
              </a:ext>
            </a:extLst>
          </p:cNvPr>
          <p:cNvSpPr txBox="1"/>
          <p:nvPr userDrawn="1">
            <p:custDataLst>
              <p:tags r:id="rId87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2C25DCAE-32FE-4CE6-8778-1224B2F621AF}"/>
              </a:ext>
            </a:extLst>
          </p:cNvPr>
          <p:cNvSpPr txBox="1"/>
          <p:nvPr userDrawn="1">
            <p:custDataLst>
              <p:tags r:id="rId88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41F45701-21B9-494D-B76B-8A19633DD025}"/>
              </a:ext>
            </a:extLst>
          </p:cNvPr>
          <p:cNvSpPr txBox="1"/>
          <p:nvPr userDrawn="1">
            <p:custDataLst>
              <p:tags r:id="rId89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D424D464-02C6-4275-8FB7-430C4D42249F}"/>
              </a:ext>
            </a:extLst>
          </p:cNvPr>
          <p:cNvSpPr txBox="1"/>
          <p:nvPr userDrawn="1">
            <p:custDataLst>
              <p:tags r:id="rId90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2B7A227D-41A8-436F-A84D-B8DD23E63B0F}"/>
              </a:ext>
            </a:extLst>
          </p:cNvPr>
          <p:cNvSpPr txBox="1"/>
          <p:nvPr userDrawn="1">
            <p:custDataLst>
              <p:tags r:id="rId91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8742FF2-CDEB-4305-BFE5-EA671561A100}"/>
              </a:ext>
            </a:extLst>
          </p:cNvPr>
          <p:cNvSpPr txBox="1"/>
          <p:nvPr userDrawn="1">
            <p:custDataLst>
              <p:tags r:id="rId92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A963433E-0AEC-4669-8F99-BA70A4AEE786}"/>
              </a:ext>
            </a:extLst>
          </p:cNvPr>
          <p:cNvSpPr txBox="1"/>
          <p:nvPr userDrawn="1">
            <p:custDataLst>
              <p:tags r:id="rId93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666D62D7-AEBE-4B3C-B801-44081C35C376}"/>
              </a:ext>
            </a:extLst>
          </p:cNvPr>
          <p:cNvSpPr txBox="1"/>
          <p:nvPr userDrawn="1">
            <p:custDataLst>
              <p:tags r:id="rId94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4D386F5-36FB-4627-99DD-3C8CE7403B86}"/>
              </a:ext>
            </a:extLst>
          </p:cNvPr>
          <p:cNvSpPr txBox="1"/>
          <p:nvPr userDrawn="1">
            <p:custDataLst>
              <p:tags r:id="rId95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BED514CE-9AAB-43DE-AEAE-08A68E7DAAFE}"/>
              </a:ext>
            </a:extLst>
          </p:cNvPr>
          <p:cNvSpPr txBox="1"/>
          <p:nvPr userDrawn="1">
            <p:custDataLst>
              <p:tags r:id="rId96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A79FD420-E2C8-475E-A210-910C2B3D1C01}"/>
              </a:ext>
            </a:extLst>
          </p:cNvPr>
          <p:cNvSpPr txBox="1"/>
          <p:nvPr userDrawn="1">
            <p:custDataLst>
              <p:tags r:id="rId97"/>
            </p:custDataLst>
          </p:nvPr>
        </p:nvSpPr>
        <p:spPr>
          <a:xfrm>
            <a:off x="7581900" y="0"/>
            <a:ext cx="1905000" cy="25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kumimoji="1" lang="en-US" altLang="ja-JP" sz="800" b="1" i="1">
                <a:solidFill>
                  <a:srgbClr val="66918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  <a:p>
            <a:pPr algn="r"/>
            <a:r>
              <a:rPr kumimoji="1" lang="en-US" altLang="ja-JP" sz="800" b="1" i="1">
                <a:solidFill>
                  <a:srgbClr val="66918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Discussion Purpose Only</a:t>
            </a:r>
            <a:endParaRPr kumimoji="1" lang="ja-JP" altLang="en-US" sz="800" b="1" i="1">
              <a:solidFill>
                <a:srgbClr val="66918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1" name="図 100">
            <a:extLst>
              <a:ext uri="{FF2B5EF4-FFF2-40B4-BE49-F238E27FC236}">
                <a16:creationId xmlns:a16="http://schemas.microsoft.com/office/drawing/2014/main" id="{7345358B-A669-49DF-81E3-A527BF22A5AF}"/>
              </a:ext>
            </a:extLst>
          </p:cNvPr>
          <p:cNvPicPr>
            <a:picLocks noChangeAspect="1"/>
          </p:cNvPicPr>
          <p:nvPr userDrawn="1">
            <p:custDataLst>
              <p:tags r:id="rId98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6400800"/>
            <a:ext cx="221281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2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7591369A-7897-4583-A67F-063D991D95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633413" y="0"/>
            <a:ext cx="8856662" cy="612775"/>
          </a:xfrm>
        </p:spPr>
        <p:txBody>
          <a:bodyPr lIns="72000" tIns="0" rIns="72000" bIns="54000" anchor="b" anchorCtr="0"/>
          <a:lstStyle>
            <a:lvl1pPr>
              <a:defRPr sz="2000"/>
            </a:lvl1pPr>
          </a:lstStyle>
          <a:p>
            <a:r>
              <a:rPr kumimoji="1" lang="ja-JP" altLang="en-US" dirty="0"/>
              <a:t>タイトル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7F7DE2-FF35-42DA-92C2-38A45806726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7C85CC7-56D2-489B-81C0-93CAD18231F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620CC32-75C6-49A3-BA0B-3BC4EFE500C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A4034A2-57F5-422E-8DFB-FF13F9627A0D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46E6D7-25FC-4038-96FC-E31968F3CFBC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8B3310-39FD-43FD-99AA-48C19589801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EDBAA8-22BF-4B6C-8539-4417157629C0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F13B004-5CE8-4A5E-9BCC-35DF43A9EE5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F3BACD1-F34A-4BB0-BA84-E599B3F356B1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B4857B5-5B22-4345-954B-34CB8E8869C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CEBE468-4D67-4E05-86DA-9E5E6B9AC2FA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830189F-DD1E-4FB1-84D9-160770900AD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C9D657E-EA13-4B64-8E1F-D6437ADACBF3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A08618-61AA-4B47-9850-08E5A30E4286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BD082C0-9E40-4886-98A5-A771534E302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C3DDD1E-3077-405B-A0B3-D8B1E15585DE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9F211AF-18FC-4F04-BE32-B248D75F5D63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594476A-4C0F-4BCE-B650-8630E2AAA485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E07564F-F109-401F-8455-7BBB401ABFB0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C34704D-2588-44A2-9677-0BC5EF0FEE20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0FB2701-743E-45C1-960E-C702C660C138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7F08AF-92C7-412F-828B-3D9E9CC63E9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B5F2200-0686-4A2C-B7AC-F94F6B0E9441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2516243-9C17-47A1-91B4-0B0FB761F518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2EF0B2D-41CA-44A1-85C3-41B4011730E4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D9D33FD8-7887-4D72-9EF9-8AAC5A1EEE3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132068B7-76B8-4994-8884-931E9922664B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FC06381-A302-4CD7-828A-917F70EA338A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B966119-E620-4B9D-8151-6866E91415F0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2B6192C-2938-44AC-90EC-8A5941E61FCA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A01DF19B-6EC1-4DAD-890B-44ABCE67E33E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5B66106-D548-44E4-A5E6-758D0A104913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2EAA6EA-4F50-424B-B8F8-536A92053C1E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D6466FF1-DA72-4FAA-9104-5FE1B7050F75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7EADD15-B1FB-42D5-A4EC-61C31E5436AC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6C23D7D-B4B4-4EFE-B1AE-3FBDF87E0542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2F081F50-C82B-4FF9-9CD6-A56460FA0FA6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50A518A-8637-47AF-842F-3340735CD902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067C18C-A9BF-49AB-B373-59893E367F7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27D30E74-2F9D-4712-9051-B54B03B86E73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C5C7A37D-54AD-43B4-A5BB-B11E76B65012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3E7A3F5D-62C1-47CF-86EC-2EBC95A7B9D0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A190FAD-D27C-4CCB-B26E-49798493F6E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1C7342E-6003-4945-A115-32719A787A30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4C813CE-AB4C-43DA-857C-D7BC8840C6E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2D232D4-0015-497B-94E7-8AA761DC6BF1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D678F3F-326A-47C4-BAC6-C9A191F6EF21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D11C7974-09C5-4837-B5A7-7EECB8EE4571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0EDD0A92-8808-4895-8EA9-BD211D25329C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125C548-9275-442F-870D-2D9D19BF435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EBF3194-EC72-480F-89D2-A57C3C392EA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0E9EB107-060C-444E-8097-CF7A02D39999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FB57CA5C-113F-483E-8AB7-BDBE4959F80A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D0A84255-C30E-47FE-B8D7-9306FC31D29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F2839416-AFAB-4F6C-93D1-3CFCACD5BFBB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121CB770-8EB8-4467-8733-11401CFD419C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71B85877-2F2D-4695-A0B3-EFDC9E89D077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24423E85-1CE6-4012-BF03-A45A84287F0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E1A6B4A7-E239-405B-8FEA-D3CA3C777EA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B5EA42F-D3B3-435F-A44F-32E2C85DD1A9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251B348-3F7D-4751-9AF9-1BFEC442FE3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2AAE106-5A23-43CD-947B-DBE6F1568F74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72FD5E9-3617-4BB2-9E27-5460DD6AFCEF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B7BE1B9D-4FE6-4AE9-B37E-2E2E92047679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3DF262D3-1269-40EE-A7AB-F457AE2310E2}"/>
              </a:ext>
            </a:extLst>
          </p:cNvPr>
          <p:cNvSpPr txBox="1"/>
          <p:nvPr userDrawn="1">
            <p:custDataLst>
              <p:tags r:id="rId65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B4A093F-C7DB-4D0E-8818-2EDE508A04B4}"/>
              </a:ext>
            </a:extLst>
          </p:cNvPr>
          <p:cNvSpPr txBox="1"/>
          <p:nvPr userDrawn="1">
            <p:custDataLst>
              <p:tags r:id="rId66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F9C61BAD-E95A-49BE-AD4D-FD574CBFE438}"/>
              </a:ext>
            </a:extLst>
          </p:cNvPr>
          <p:cNvSpPr txBox="1"/>
          <p:nvPr userDrawn="1">
            <p:custDataLst>
              <p:tags r:id="rId67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5E8E28D9-AA20-4869-B6A4-4C4770421323}"/>
              </a:ext>
            </a:extLst>
          </p:cNvPr>
          <p:cNvSpPr txBox="1"/>
          <p:nvPr userDrawn="1">
            <p:custDataLst>
              <p:tags r:id="rId68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0CC6194-C1DB-4F71-8B25-B93056BF5553}"/>
              </a:ext>
            </a:extLst>
          </p:cNvPr>
          <p:cNvSpPr txBox="1"/>
          <p:nvPr userDrawn="1">
            <p:custDataLst>
              <p:tags r:id="rId69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B8B83F5C-1EC8-4489-8EC3-EA183261B255}"/>
              </a:ext>
            </a:extLst>
          </p:cNvPr>
          <p:cNvSpPr txBox="1"/>
          <p:nvPr userDrawn="1">
            <p:custDataLst>
              <p:tags r:id="rId70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D2C2FA80-27C5-4EC0-8D38-7044FE73602B}"/>
              </a:ext>
            </a:extLst>
          </p:cNvPr>
          <p:cNvSpPr txBox="1"/>
          <p:nvPr userDrawn="1">
            <p:custDataLst>
              <p:tags r:id="rId71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3DC1B31-5D75-45AC-832A-37D9BE539026}"/>
              </a:ext>
            </a:extLst>
          </p:cNvPr>
          <p:cNvSpPr txBox="1"/>
          <p:nvPr userDrawn="1">
            <p:custDataLst>
              <p:tags r:id="rId72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485CC5DE-9BEC-426C-825C-FF262AEB0C2C}"/>
              </a:ext>
            </a:extLst>
          </p:cNvPr>
          <p:cNvSpPr txBox="1"/>
          <p:nvPr userDrawn="1">
            <p:custDataLst>
              <p:tags r:id="rId73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145E71E5-828B-445A-B05D-5BCF2E816A1C}"/>
              </a:ext>
            </a:extLst>
          </p:cNvPr>
          <p:cNvSpPr txBox="1"/>
          <p:nvPr userDrawn="1">
            <p:custDataLst>
              <p:tags r:id="rId74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C44500F3-18E6-40AE-8FAD-6975A12F03CD}"/>
              </a:ext>
            </a:extLst>
          </p:cNvPr>
          <p:cNvSpPr txBox="1"/>
          <p:nvPr userDrawn="1">
            <p:custDataLst>
              <p:tags r:id="rId75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F9FCE6B4-67A4-40F4-B2DE-7795FEA4C725}"/>
              </a:ext>
            </a:extLst>
          </p:cNvPr>
          <p:cNvSpPr txBox="1"/>
          <p:nvPr userDrawn="1">
            <p:custDataLst>
              <p:tags r:id="rId76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D01F6C5C-6786-4338-AD45-30C35A862228}"/>
              </a:ext>
            </a:extLst>
          </p:cNvPr>
          <p:cNvSpPr txBox="1"/>
          <p:nvPr userDrawn="1">
            <p:custDataLst>
              <p:tags r:id="rId77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A704686B-1F92-4BF1-B422-60ABAD9DE1FB}"/>
              </a:ext>
            </a:extLst>
          </p:cNvPr>
          <p:cNvSpPr txBox="1"/>
          <p:nvPr userDrawn="1">
            <p:custDataLst>
              <p:tags r:id="rId78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AF839337-05C1-4F77-B452-89A881C996DC}"/>
              </a:ext>
            </a:extLst>
          </p:cNvPr>
          <p:cNvSpPr txBox="1"/>
          <p:nvPr userDrawn="1">
            <p:custDataLst>
              <p:tags r:id="rId79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D3C94EC2-280E-4A1C-99AF-424AC01E2D09}"/>
              </a:ext>
            </a:extLst>
          </p:cNvPr>
          <p:cNvSpPr txBox="1"/>
          <p:nvPr userDrawn="1">
            <p:custDataLst>
              <p:tags r:id="rId80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C8FB7C39-C405-48EE-BA33-E99020201C95}"/>
              </a:ext>
            </a:extLst>
          </p:cNvPr>
          <p:cNvSpPr txBox="1"/>
          <p:nvPr userDrawn="1">
            <p:custDataLst>
              <p:tags r:id="rId81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B11D5AA-E76A-43BF-8387-8177D4958EFE}"/>
              </a:ext>
            </a:extLst>
          </p:cNvPr>
          <p:cNvSpPr txBox="1"/>
          <p:nvPr userDrawn="1">
            <p:custDataLst>
              <p:tags r:id="rId82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1A760C0B-9549-4850-B5B2-B405CDDFAA25}"/>
              </a:ext>
            </a:extLst>
          </p:cNvPr>
          <p:cNvSpPr txBox="1"/>
          <p:nvPr userDrawn="1">
            <p:custDataLst>
              <p:tags r:id="rId83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41DAC401-7338-4808-97AA-57778E7F3130}"/>
              </a:ext>
            </a:extLst>
          </p:cNvPr>
          <p:cNvSpPr txBox="1"/>
          <p:nvPr userDrawn="1">
            <p:custDataLst>
              <p:tags r:id="rId84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DB56BDC-FFED-4791-B0FC-13803FB37952}"/>
              </a:ext>
            </a:extLst>
          </p:cNvPr>
          <p:cNvSpPr txBox="1"/>
          <p:nvPr userDrawn="1">
            <p:custDataLst>
              <p:tags r:id="rId85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3F1C0133-A246-48A0-A541-C889ACC5B3EB}"/>
              </a:ext>
            </a:extLst>
          </p:cNvPr>
          <p:cNvSpPr txBox="1"/>
          <p:nvPr userDrawn="1">
            <p:custDataLst>
              <p:tags r:id="rId86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C7548A57-CB3B-401A-8B09-2E2A34F451BA}"/>
              </a:ext>
            </a:extLst>
          </p:cNvPr>
          <p:cNvSpPr txBox="1"/>
          <p:nvPr userDrawn="1">
            <p:custDataLst>
              <p:tags r:id="rId87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1DF4B74C-D94C-413A-A243-CD3E7D2E3177}"/>
              </a:ext>
            </a:extLst>
          </p:cNvPr>
          <p:cNvSpPr txBox="1"/>
          <p:nvPr userDrawn="1">
            <p:custDataLst>
              <p:tags r:id="rId88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BC5DEC5-0BE1-4989-8637-38006363CE58}"/>
              </a:ext>
            </a:extLst>
          </p:cNvPr>
          <p:cNvSpPr txBox="1"/>
          <p:nvPr userDrawn="1">
            <p:custDataLst>
              <p:tags r:id="rId89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90C5BA2B-8933-4E60-8212-6A2AAF6037D2}"/>
              </a:ext>
            </a:extLst>
          </p:cNvPr>
          <p:cNvSpPr txBox="1"/>
          <p:nvPr userDrawn="1">
            <p:custDataLst>
              <p:tags r:id="rId90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DE63CA9-17D3-4C58-9CED-694DE99966FB}"/>
              </a:ext>
            </a:extLst>
          </p:cNvPr>
          <p:cNvSpPr txBox="1"/>
          <p:nvPr userDrawn="1">
            <p:custDataLst>
              <p:tags r:id="rId91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87F23F11-1672-4DA7-90B1-ADE6146A8A79}"/>
              </a:ext>
            </a:extLst>
          </p:cNvPr>
          <p:cNvSpPr txBox="1"/>
          <p:nvPr userDrawn="1">
            <p:custDataLst>
              <p:tags r:id="rId92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E7956DCC-B1F9-499C-82DD-1ACF91A5E7BD}"/>
              </a:ext>
            </a:extLst>
          </p:cNvPr>
          <p:cNvSpPr txBox="1"/>
          <p:nvPr userDrawn="1">
            <p:custDataLst>
              <p:tags r:id="rId93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9DAAD1D-9DF4-4956-848D-56507A19877A}"/>
              </a:ext>
            </a:extLst>
          </p:cNvPr>
          <p:cNvSpPr txBox="1"/>
          <p:nvPr userDrawn="1">
            <p:custDataLst>
              <p:tags r:id="rId94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F1DC073-64D2-4A46-BE62-D2B64F4FE011}"/>
              </a:ext>
            </a:extLst>
          </p:cNvPr>
          <p:cNvSpPr txBox="1"/>
          <p:nvPr userDrawn="1">
            <p:custDataLst>
              <p:tags r:id="rId95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2546C9B-B14B-4F0E-83AE-5E3C14E48686}"/>
              </a:ext>
            </a:extLst>
          </p:cNvPr>
          <p:cNvSpPr txBox="1"/>
          <p:nvPr userDrawn="1">
            <p:custDataLst>
              <p:tags r:id="rId96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91FAC98C-A46B-4074-8595-9644EE3AF840}"/>
              </a:ext>
            </a:extLst>
          </p:cNvPr>
          <p:cNvSpPr txBox="1"/>
          <p:nvPr userDrawn="1">
            <p:custDataLst>
              <p:tags r:id="rId97"/>
            </p:custDataLst>
          </p:nvPr>
        </p:nvSpPr>
        <p:spPr>
          <a:xfrm>
            <a:off x="7581900" y="0"/>
            <a:ext cx="1905000" cy="25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kumimoji="1" lang="en-US" altLang="ja-JP" sz="800" b="1" i="1">
                <a:solidFill>
                  <a:srgbClr val="66918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  <a:p>
            <a:pPr algn="r"/>
            <a:r>
              <a:rPr kumimoji="1" lang="en-US" altLang="ja-JP" sz="800" b="1" i="1">
                <a:solidFill>
                  <a:srgbClr val="66918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Discussion Purpose Only</a:t>
            </a:r>
            <a:endParaRPr kumimoji="1" lang="ja-JP" altLang="en-US" sz="800" b="1" i="1">
              <a:solidFill>
                <a:srgbClr val="66918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00" name="図 99">
            <a:extLst>
              <a:ext uri="{FF2B5EF4-FFF2-40B4-BE49-F238E27FC236}">
                <a16:creationId xmlns:a16="http://schemas.microsoft.com/office/drawing/2014/main" id="{03C1D901-D551-467B-B967-A8A4535FED36}"/>
              </a:ext>
            </a:extLst>
          </p:cNvPr>
          <p:cNvPicPr>
            <a:picLocks noChangeAspect="1"/>
          </p:cNvPicPr>
          <p:nvPr userDrawn="1">
            <p:custDataLst>
              <p:tags r:id="rId98"/>
            </p:custDataLst>
          </p:nvPr>
        </p:nvPicPr>
        <p:blipFill>
          <a:blip r:embed="rId10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300" y="6400800"/>
            <a:ext cx="2212813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AA4A241-EDF5-4185-9491-1FA3410AB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831" y="260933"/>
            <a:ext cx="8896224" cy="6183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Meiryo UI" panose="020B0604030504040204" pitchFamily="50" charset="-12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2596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表紙イメージ" descr="K:\共有\02_デザイン\01_作業中\C08-574（経企星原／コドス）\sakamoto\パーツ書出し\G案_表紙_01.jpg">
            <a:extLst>
              <a:ext uri="{FF2B5EF4-FFF2-40B4-BE49-F238E27FC236}">
                <a16:creationId xmlns:a16="http://schemas.microsoft.com/office/drawing/2014/main" id="{90E122E5-F725-45B3-AA18-CB02FD2E56D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9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gray">
          <a:xfrm>
            <a:off x="1" y="0"/>
            <a:ext cx="401443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A7149CB-A763-4A97-8F12-9D2AC29F9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600" y="1915200"/>
            <a:ext cx="6321600" cy="1620000"/>
          </a:xfrm>
        </p:spPr>
        <p:txBody>
          <a:bodyPr rIns="396000" bIns="144000" anchor="b"/>
          <a:lstStyle>
            <a:lvl1pPr algn="r">
              <a:defRPr sz="3200" b="1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F688F9-3F32-47BC-9F75-9C4575912441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-791999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8D89EB-A82C-4A8E-AE67-389805AD11F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791999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2720AB5-42E9-4941-9D27-B2B363A36ED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-791999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A1928C-34E7-4CF4-8C3E-15DCBF56B08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-791999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EC04478-C952-4526-B391-F469DC649554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-791999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7A1B408-6CC2-45FE-B03D-8B9861063C83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-791999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A182CA6E-7A9A-4FDA-8A33-89A1183B7E1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791999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9C4A38C-2EDA-4F84-8F50-B1063AC988F4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791999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7C1921E-9B60-4E71-875B-794FB89E1162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-791999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D4D49D-69CB-4531-8722-DAAACA833A5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791999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5D26354-8370-4B17-B1E2-8CCA1998A9C9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791999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C71B1C9-F68C-4ACD-9368-F92DE8898BFA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-791999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B9E5A13-C904-43AB-B5EC-5CDC815F7FFF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-791999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8A6C520-9B86-4990-950C-490085CADAFA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-791999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405B197-4B08-44D2-87E4-001385751B02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-791999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31E9C99-3C27-44B1-8806-D89296CAA1AB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-791999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DD39D4-27A2-4CA4-ACFD-CFB20A5E46A2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-791999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025E408-8B01-4C2C-9D41-B9E9C73CF5C7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-791999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1441CDA-89AD-4719-8FCC-F0ED4CA80BBD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-791999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10BA249E-EE5D-4D8F-A453-A6FDCA366B9C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-791999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D4CDE07-7B93-4B70-8FCA-F36FA53F96A4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-791999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EEE1F6-2FEC-48C4-9286-0FDD08AAF082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-791999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35944746-A400-4A24-B2CC-C9D9D1468970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-791999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0422349-A9A4-4FB7-B90A-B9E8E5A9D29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-791999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C063F4-197F-4355-B7B2-98C016E6FADD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-791999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DF00237D-6890-4797-A966-0978C024CD1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-791999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562CF95-934B-4BEC-B8BE-AB43AD86D681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-791999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3D4056A-F306-4027-B691-6F7110C15D9B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-791999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F1D55A1-8697-453F-9C05-A81C6CEFF824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-791999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AF0AA038-980C-4408-AA39-DE2389F33E2A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-791999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C7A66E26-F9C1-4A4E-940C-4C73C5837C06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-791999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37FB3C3A-3E19-44E1-A28D-C62001F78193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-791999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5B5ADA9A-C3D1-42C3-AA30-6182D31334B6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-791999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7C5D6FC-6AFF-4B6F-9F48-E5313EB4C690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-791999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7964594-B1C7-4978-9509-B660DE9D5E69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-791999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C39E581-D319-4DE3-92C4-F1441DEC15A3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-791999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F3C6549-C9C2-411D-9951-9600906AD035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-791999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68049A3-A2D2-47E9-BE46-6319FA2530B4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-791999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4591B1F-E9F4-434D-A7C5-889475C117FE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-791999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75C49596-9E57-4068-8591-0FF7D57F036B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-791999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7E2B8F1-02F6-4C89-9D9D-21F1801AF0DA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-791999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9298FFA-FAD3-4A88-AAEB-6CE5629D2FA3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-791999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54312502-5AF6-4AC6-81C3-5C592E0668C5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-791999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AE18D1B5-1B60-4B48-BB47-788ECE1CC9C8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-791999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D92237-C462-431F-8782-ED43B831131F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-791999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569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46B6FAC-C6DA-4B2D-8E27-68C2E5160E0E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-791999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569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7A88596-7F17-4F56-8C34-8A90AD7E67BA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-791999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C1B30481-6EBB-4486-9C52-7C882646E4DA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-791999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72610D47-37FF-43E3-AD25-2CBA817A4C0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9969501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67328DA8-B892-4095-8427-B77F604B9F1C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9969501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6E5C7E4E-EC14-4E4B-B7C9-3E4DA4209361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9969501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569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47D8AFC8-7632-4D18-A4CE-922C036F5B58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9969501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569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8FD9516-3E37-48F0-88D3-366F61FF53A6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9969501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3041B05A-22FA-4F9B-BA6A-793D23AD3B4A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9969501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CC4D490D-8C19-4C58-A9CD-B585EECDF44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9969501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65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65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431D397-217F-441A-8864-D86B5E418232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9969501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65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65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5CD6BD48-E765-4126-B92B-CC0A0A9D354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9969501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096DE46D-7AF1-4994-AC08-3D675E96ED53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9969501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7EE3C2-0F65-4F3A-BB83-8C278A65B484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9969501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B7A55BA0-B4D2-4E90-AFF8-C4B412E7B577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9969501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49909701-D5BA-44DE-9C96-920486264524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9969501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DAC6CC0A-6864-438A-8489-2AD2564DEE33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9969501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CFC9B1D-1C44-4189-84FB-1489DFA8224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9969501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07F8D3A1-46BF-4206-A2D2-0352D7DBCA8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9969501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544E913B-2D5E-4088-A2E3-11FA40D87A1A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-791999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F44359AC-B961-4398-9D21-A1223FD778DE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-791999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B02664E-2259-4D26-AFDD-CCA31605492F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-791999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98E1850-00E4-4CD4-951E-51BE994DBBCA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-791999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B6BF3D1-959F-44BA-901E-BE31BA20C071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-791999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8B647D36-A789-492E-98CC-6050DD13503C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-791999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3DF60A2-2BEC-43B9-9EE5-AE97503CEAD3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-791999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9A230932-9DE1-4F3C-AF0A-76CE5465D36E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-791999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28D67B7E-0B13-426E-8621-468FF2014366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-791999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46D7AF49-EC32-44C3-B2B7-1B6354D8CC88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-791999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B55E2D6-E7A2-456B-A79D-78B8F71A839D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-791999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F566CCA-08FC-4B54-A7A1-54163AC29DAF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-791999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B760BA2A-1CF9-4325-9E3F-41D27E4393E3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-791999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25CED154-8F99-4675-9371-B48B4AAC48F5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-791999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5CD4484-7599-4DAF-BDEC-AB9B47BFCB1B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-791999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DD4EADF2-D436-4660-956B-EF3C5B07F241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-791999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384F96E-BB06-40B9-AC2A-09D04956D0BA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-791999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80AFD65B-E701-44C3-88E3-AC311DD30242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-791999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72EBECCB-F4C4-4D82-B1AA-6B1FB03E351A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-791999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AADE361A-D06E-47E0-9EE5-686FFB4F4A0C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-791999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DFE57E6C-576E-442B-923F-E2EDEDF5AC5D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-791999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7452242D-3820-42DC-A502-8241DD9A5B99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-791999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8CD8689-F29B-405F-9216-13B6D815C22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-791999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8EC3F846-5C98-458D-AE60-06EC791AD4BE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-791999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B23EDE18-F513-4A14-ABD6-0AAF611594F2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-791999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B93A89D2-A036-4961-87ED-0D6DEDA10EE7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-791999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867A290E-D5D5-4FF9-AD55-98A1E16B0155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-791999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D4BFE90A-107F-43E2-9C03-7732CDB2192E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-791999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CBAF2A6D-23DF-4B28-87FE-9CD10646E70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-791999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CBC823BE-46E5-4623-9464-ED5DC4E84BC7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-791999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127A2E5-249D-4F9A-A7D8-E6DC86335B4B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-791999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0F14F187-7784-4CFD-9A3B-57379B1E2D6B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-791999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D00145E0-9D91-4F2E-9860-110CB4FA535A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-791999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E257ACFD-8DE0-4113-A923-C26CA787727F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-791999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7A98B1C2-CDBF-40C6-9BCF-CA33E37C7D8D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-791999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9C682A2-1270-4C18-A631-BA6430A7BAAB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-791999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771B44F3-F063-4ADA-AD15-F714DEFA380A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-791999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4E979A6-A7D6-462D-9862-A272B12EB311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-791999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1F7C20A6-4CAB-4464-9106-4A4C51AB9291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-791999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1A378C3-8534-4E10-856B-28468625822E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-791999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63B814A6-CA63-4048-9A74-47A7DFF09996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-791999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F84009-6D78-44B8-AA91-1DD4BAD231C8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-791999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5783A0B-E2EC-4DF0-A422-D65B38BA98B8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-791999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3ABEB7DA-920B-410C-85DD-8581CD515B97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-791999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053264A-D946-4022-BF67-C1B1C6F47E6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-791999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569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139E026-F840-4DE2-90A9-C007AF27172D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-791999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569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EEAEB9C-C749-492D-9C7F-713DB15931D0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-791999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82B3EEF7-1A1D-4EFC-A0C6-EED383E74072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-791999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E5ADF893-54F0-40F2-A03B-C8031704E974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9969501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7719E1CA-4DB5-465A-8452-D22BD5C26A9F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9969501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751CC938-7AEA-4C0C-8B7A-93CEAD350EC5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9969501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569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A05EF938-B94E-410A-89B8-CFE50E82963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9969501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569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DC5CDC9A-960B-41A2-97B1-340CEC8DA73B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9969501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9C4F1BD-D518-4B8A-9BE4-7960E617E816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969501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660CAE21-8B5A-4571-B853-F28003F7046E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9969501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65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65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CA473413-7311-4269-B2DF-62A8BBB35FAB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9969501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65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65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C5E36D3B-6DE3-4B6F-9DF5-903AC9C49EB8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9969501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75BF54FC-1A52-43AD-8FDA-C6CB66254ECE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9969501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4E76E84-06EC-467C-94CA-558754A050CF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9969501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E3EC774F-F688-4B11-9724-AC317069BB87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9969501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891B8E1D-83FC-44B1-B836-CF114267979C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9969501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A9AFA899-A82C-4F56-A325-07831A7DD37F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969501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8CDFF60E-AE91-4138-8DFD-14822EA624C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9969501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7FA0FBDA-650F-4D9A-A225-DB8FE42267A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9969501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41" name="ライン">
            <a:extLst>
              <a:ext uri="{FF2B5EF4-FFF2-40B4-BE49-F238E27FC236}">
                <a16:creationId xmlns:a16="http://schemas.microsoft.com/office/drawing/2014/main" id="{A675DCCE-1395-466D-9E16-B282CBF9FF9F}"/>
              </a:ext>
            </a:extLst>
          </p:cNvPr>
          <p:cNvCxnSpPr/>
          <p:nvPr userDrawn="1"/>
        </p:nvCxnSpPr>
        <p:spPr bwMode="gray">
          <a:xfrm>
            <a:off x="3570000" y="3546124"/>
            <a:ext cx="633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BE53A2F9-73E0-4122-85D2-06B861A1F8F5}"/>
              </a:ext>
            </a:extLst>
          </p:cNvPr>
          <p:cNvSpPr txBox="1"/>
          <p:nvPr userDrawn="1">
            <p:custDataLst>
              <p:tags r:id="rId129"/>
            </p:custDataLst>
          </p:nvPr>
        </p:nvSpPr>
        <p:spPr>
          <a:xfrm>
            <a:off x="-791999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93A45E2C-9879-4C20-A472-FE1CBF980147}"/>
              </a:ext>
            </a:extLst>
          </p:cNvPr>
          <p:cNvSpPr txBox="1"/>
          <p:nvPr userDrawn="1">
            <p:custDataLst>
              <p:tags r:id="rId130"/>
            </p:custDataLst>
          </p:nvPr>
        </p:nvSpPr>
        <p:spPr>
          <a:xfrm>
            <a:off x="-791999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DC612AFD-69A1-4B44-963F-B05A06E49F7E}"/>
              </a:ext>
            </a:extLst>
          </p:cNvPr>
          <p:cNvSpPr txBox="1"/>
          <p:nvPr userDrawn="1">
            <p:custDataLst>
              <p:tags r:id="rId131"/>
            </p:custDataLst>
          </p:nvPr>
        </p:nvSpPr>
        <p:spPr>
          <a:xfrm>
            <a:off x="-791999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BBF85705-1FAE-416F-93AB-7635BAF5422A}"/>
              </a:ext>
            </a:extLst>
          </p:cNvPr>
          <p:cNvSpPr txBox="1"/>
          <p:nvPr userDrawn="1">
            <p:custDataLst>
              <p:tags r:id="rId132"/>
            </p:custDataLst>
          </p:nvPr>
        </p:nvSpPr>
        <p:spPr>
          <a:xfrm>
            <a:off x="-791999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EC6479A-3CD8-4963-9B52-AA3448C049B5}"/>
              </a:ext>
            </a:extLst>
          </p:cNvPr>
          <p:cNvSpPr txBox="1"/>
          <p:nvPr userDrawn="1">
            <p:custDataLst>
              <p:tags r:id="rId133"/>
            </p:custDataLst>
          </p:nvPr>
        </p:nvSpPr>
        <p:spPr>
          <a:xfrm>
            <a:off x="-791999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9100E2F6-D24D-4A3E-9813-B303F657E981}"/>
              </a:ext>
            </a:extLst>
          </p:cNvPr>
          <p:cNvSpPr txBox="1"/>
          <p:nvPr userDrawn="1">
            <p:custDataLst>
              <p:tags r:id="rId134"/>
            </p:custDataLst>
          </p:nvPr>
        </p:nvSpPr>
        <p:spPr>
          <a:xfrm>
            <a:off x="-791999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E7D8FE05-DF4E-4B72-A9C2-B88DBD10CA0D}"/>
              </a:ext>
            </a:extLst>
          </p:cNvPr>
          <p:cNvSpPr txBox="1"/>
          <p:nvPr userDrawn="1">
            <p:custDataLst>
              <p:tags r:id="rId135"/>
            </p:custDataLst>
          </p:nvPr>
        </p:nvSpPr>
        <p:spPr>
          <a:xfrm>
            <a:off x="-791999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0FD0837E-524A-4042-A2BA-1906AB946D51}"/>
              </a:ext>
            </a:extLst>
          </p:cNvPr>
          <p:cNvSpPr txBox="1"/>
          <p:nvPr userDrawn="1">
            <p:custDataLst>
              <p:tags r:id="rId136"/>
            </p:custDataLst>
          </p:nvPr>
        </p:nvSpPr>
        <p:spPr>
          <a:xfrm>
            <a:off x="-791999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EDFF2C9F-2364-4B21-A2FE-5C0921C09ABB}"/>
              </a:ext>
            </a:extLst>
          </p:cNvPr>
          <p:cNvSpPr txBox="1"/>
          <p:nvPr userDrawn="1">
            <p:custDataLst>
              <p:tags r:id="rId137"/>
            </p:custDataLst>
          </p:nvPr>
        </p:nvSpPr>
        <p:spPr>
          <a:xfrm>
            <a:off x="-791999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1207E31B-367D-481A-8DBE-1955DC074030}"/>
              </a:ext>
            </a:extLst>
          </p:cNvPr>
          <p:cNvSpPr txBox="1"/>
          <p:nvPr userDrawn="1">
            <p:custDataLst>
              <p:tags r:id="rId138"/>
            </p:custDataLst>
          </p:nvPr>
        </p:nvSpPr>
        <p:spPr>
          <a:xfrm>
            <a:off x="-791999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D9DE6621-DF59-4559-9667-9902E348E898}"/>
              </a:ext>
            </a:extLst>
          </p:cNvPr>
          <p:cNvSpPr txBox="1"/>
          <p:nvPr userDrawn="1">
            <p:custDataLst>
              <p:tags r:id="rId139"/>
            </p:custDataLst>
          </p:nvPr>
        </p:nvSpPr>
        <p:spPr>
          <a:xfrm>
            <a:off x="-791999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4" name="テキスト ボックス 153">
            <a:extLst>
              <a:ext uri="{FF2B5EF4-FFF2-40B4-BE49-F238E27FC236}">
                <a16:creationId xmlns:a16="http://schemas.microsoft.com/office/drawing/2014/main" id="{C55172EF-43D2-4EF1-8B57-62EBA767636B}"/>
              </a:ext>
            </a:extLst>
          </p:cNvPr>
          <p:cNvSpPr txBox="1"/>
          <p:nvPr userDrawn="1">
            <p:custDataLst>
              <p:tags r:id="rId140"/>
            </p:custDataLst>
          </p:nvPr>
        </p:nvSpPr>
        <p:spPr>
          <a:xfrm>
            <a:off x="-791999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FF4AC35C-3D3E-4646-820E-CA806E99FDAB}"/>
              </a:ext>
            </a:extLst>
          </p:cNvPr>
          <p:cNvSpPr txBox="1"/>
          <p:nvPr userDrawn="1">
            <p:custDataLst>
              <p:tags r:id="rId141"/>
            </p:custDataLst>
          </p:nvPr>
        </p:nvSpPr>
        <p:spPr>
          <a:xfrm>
            <a:off x="-791999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048B93C4-434A-48F9-B3D3-D90AB13A8994}"/>
              </a:ext>
            </a:extLst>
          </p:cNvPr>
          <p:cNvSpPr txBox="1"/>
          <p:nvPr userDrawn="1">
            <p:custDataLst>
              <p:tags r:id="rId142"/>
            </p:custDataLst>
          </p:nvPr>
        </p:nvSpPr>
        <p:spPr>
          <a:xfrm>
            <a:off x="-791999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39537A87-6E12-457C-873C-4A858DD158F3}"/>
              </a:ext>
            </a:extLst>
          </p:cNvPr>
          <p:cNvSpPr txBox="1"/>
          <p:nvPr userDrawn="1">
            <p:custDataLst>
              <p:tags r:id="rId143"/>
            </p:custDataLst>
          </p:nvPr>
        </p:nvSpPr>
        <p:spPr>
          <a:xfrm>
            <a:off x="-791999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CD8B215F-C7DA-414C-8D07-DBCF0F36E4D5}"/>
              </a:ext>
            </a:extLst>
          </p:cNvPr>
          <p:cNvSpPr txBox="1"/>
          <p:nvPr userDrawn="1">
            <p:custDataLst>
              <p:tags r:id="rId144"/>
            </p:custDataLst>
          </p:nvPr>
        </p:nvSpPr>
        <p:spPr>
          <a:xfrm>
            <a:off x="-791999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549AC06E-67E2-4CCE-A68E-80FD530575D2}"/>
              </a:ext>
            </a:extLst>
          </p:cNvPr>
          <p:cNvSpPr txBox="1"/>
          <p:nvPr userDrawn="1">
            <p:custDataLst>
              <p:tags r:id="rId145"/>
            </p:custDataLst>
          </p:nvPr>
        </p:nvSpPr>
        <p:spPr>
          <a:xfrm>
            <a:off x="-791999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0319781B-E226-4D0B-A22E-4B0604EAD1D3}"/>
              </a:ext>
            </a:extLst>
          </p:cNvPr>
          <p:cNvSpPr txBox="1"/>
          <p:nvPr userDrawn="1">
            <p:custDataLst>
              <p:tags r:id="rId146"/>
            </p:custDataLst>
          </p:nvPr>
        </p:nvSpPr>
        <p:spPr>
          <a:xfrm>
            <a:off x="-791999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E420756B-5E75-491B-B777-C37EF87BBA1E}"/>
              </a:ext>
            </a:extLst>
          </p:cNvPr>
          <p:cNvSpPr txBox="1"/>
          <p:nvPr userDrawn="1">
            <p:custDataLst>
              <p:tags r:id="rId147"/>
            </p:custDataLst>
          </p:nvPr>
        </p:nvSpPr>
        <p:spPr>
          <a:xfrm>
            <a:off x="-791999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2" name="テキスト ボックス 161">
            <a:extLst>
              <a:ext uri="{FF2B5EF4-FFF2-40B4-BE49-F238E27FC236}">
                <a16:creationId xmlns:a16="http://schemas.microsoft.com/office/drawing/2014/main" id="{B23B347B-E5B2-446E-A785-EBD8381419BF}"/>
              </a:ext>
            </a:extLst>
          </p:cNvPr>
          <p:cNvSpPr txBox="1"/>
          <p:nvPr userDrawn="1">
            <p:custDataLst>
              <p:tags r:id="rId148"/>
            </p:custDataLst>
          </p:nvPr>
        </p:nvSpPr>
        <p:spPr>
          <a:xfrm>
            <a:off x="-791999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3" name="テキスト ボックス 162">
            <a:extLst>
              <a:ext uri="{FF2B5EF4-FFF2-40B4-BE49-F238E27FC236}">
                <a16:creationId xmlns:a16="http://schemas.microsoft.com/office/drawing/2014/main" id="{3C4F060D-3D89-4ED8-AA4E-723D8F2BCBB2}"/>
              </a:ext>
            </a:extLst>
          </p:cNvPr>
          <p:cNvSpPr txBox="1"/>
          <p:nvPr userDrawn="1">
            <p:custDataLst>
              <p:tags r:id="rId149"/>
            </p:custDataLst>
          </p:nvPr>
        </p:nvSpPr>
        <p:spPr>
          <a:xfrm>
            <a:off x="-791999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4" name="テキスト ボックス 163">
            <a:extLst>
              <a:ext uri="{FF2B5EF4-FFF2-40B4-BE49-F238E27FC236}">
                <a16:creationId xmlns:a16="http://schemas.microsoft.com/office/drawing/2014/main" id="{49645908-18EB-42A8-AB58-5485FDCE2C8C}"/>
              </a:ext>
            </a:extLst>
          </p:cNvPr>
          <p:cNvSpPr txBox="1"/>
          <p:nvPr userDrawn="1">
            <p:custDataLst>
              <p:tags r:id="rId150"/>
            </p:custDataLst>
          </p:nvPr>
        </p:nvSpPr>
        <p:spPr>
          <a:xfrm>
            <a:off x="-791999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0062B1AC-EA3F-44D2-9EE9-D9E9B992B761}"/>
              </a:ext>
            </a:extLst>
          </p:cNvPr>
          <p:cNvSpPr txBox="1"/>
          <p:nvPr userDrawn="1">
            <p:custDataLst>
              <p:tags r:id="rId151"/>
            </p:custDataLst>
          </p:nvPr>
        </p:nvSpPr>
        <p:spPr>
          <a:xfrm>
            <a:off x="-791999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6" name="テキスト ボックス 165">
            <a:extLst>
              <a:ext uri="{FF2B5EF4-FFF2-40B4-BE49-F238E27FC236}">
                <a16:creationId xmlns:a16="http://schemas.microsoft.com/office/drawing/2014/main" id="{834B464D-82D3-43AB-8AD5-B3616F439EC5}"/>
              </a:ext>
            </a:extLst>
          </p:cNvPr>
          <p:cNvSpPr txBox="1"/>
          <p:nvPr userDrawn="1">
            <p:custDataLst>
              <p:tags r:id="rId152"/>
            </p:custDataLst>
          </p:nvPr>
        </p:nvSpPr>
        <p:spPr>
          <a:xfrm>
            <a:off x="-791999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7" name="テキスト ボックス 166">
            <a:extLst>
              <a:ext uri="{FF2B5EF4-FFF2-40B4-BE49-F238E27FC236}">
                <a16:creationId xmlns:a16="http://schemas.microsoft.com/office/drawing/2014/main" id="{FDF850C8-BAD8-4FD0-A165-2CAC4115660F}"/>
              </a:ext>
            </a:extLst>
          </p:cNvPr>
          <p:cNvSpPr txBox="1"/>
          <p:nvPr userDrawn="1">
            <p:custDataLst>
              <p:tags r:id="rId153"/>
            </p:custDataLst>
          </p:nvPr>
        </p:nvSpPr>
        <p:spPr>
          <a:xfrm>
            <a:off x="-791999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D027671B-4FED-42A4-A1B5-6524683DFDFA}"/>
              </a:ext>
            </a:extLst>
          </p:cNvPr>
          <p:cNvSpPr txBox="1"/>
          <p:nvPr userDrawn="1">
            <p:custDataLst>
              <p:tags r:id="rId154"/>
            </p:custDataLst>
          </p:nvPr>
        </p:nvSpPr>
        <p:spPr>
          <a:xfrm>
            <a:off x="-791999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9" name="テキスト ボックス 168">
            <a:extLst>
              <a:ext uri="{FF2B5EF4-FFF2-40B4-BE49-F238E27FC236}">
                <a16:creationId xmlns:a16="http://schemas.microsoft.com/office/drawing/2014/main" id="{9C8BA5E7-2904-4BC6-97B7-574C940F4170}"/>
              </a:ext>
            </a:extLst>
          </p:cNvPr>
          <p:cNvSpPr txBox="1"/>
          <p:nvPr userDrawn="1">
            <p:custDataLst>
              <p:tags r:id="rId155"/>
            </p:custDataLst>
          </p:nvPr>
        </p:nvSpPr>
        <p:spPr>
          <a:xfrm>
            <a:off x="-791999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0" name="テキスト ボックス 169">
            <a:extLst>
              <a:ext uri="{FF2B5EF4-FFF2-40B4-BE49-F238E27FC236}">
                <a16:creationId xmlns:a16="http://schemas.microsoft.com/office/drawing/2014/main" id="{4FB93988-89CF-457A-B469-C6F43A00596D}"/>
              </a:ext>
            </a:extLst>
          </p:cNvPr>
          <p:cNvSpPr txBox="1"/>
          <p:nvPr userDrawn="1">
            <p:custDataLst>
              <p:tags r:id="rId156"/>
            </p:custDataLst>
          </p:nvPr>
        </p:nvSpPr>
        <p:spPr>
          <a:xfrm>
            <a:off x="-791999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1" name="テキスト ボックス 170">
            <a:extLst>
              <a:ext uri="{FF2B5EF4-FFF2-40B4-BE49-F238E27FC236}">
                <a16:creationId xmlns:a16="http://schemas.microsoft.com/office/drawing/2014/main" id="{B3D11DC8-C896-4700-BBE7-BEE20CD9FA0C}"/>
              </a:ext>
            </a:extLst>
          </p:cNvPr>
          <p:cNvSpPr txBox="1"/>
          <p:nvPr userDrawn="1">
            <p:custDataLst>
              <p:tags r:id="rId157"/>
            </p:custDataLst>
          </p:nvPr>
        </p:nvSpPr>
        <p:spPr>
          <a:xfrm>
            <a:off x="-791999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2" name="テキスト ボックス 171">
            <a:extLst>
              <a:ext uri="{FF2B5EF4-FFF2-40B4-BE49-F238E27FC236}">
                <a16:creationId xmlns:a16="http://schemas.microsoft.com/office/drawing/2014/main" id="{DB40E260-A0CA-4DB1-9B1E-9E6E0F78423C}"/>
              </a:ext>
            </a:extLst>
          </p:cNvPr>
          <p:cNvSpPr txBox="1"/>
          <p:nvPr userDrawn="1">
            <p:custDataLst>
              <p:tags r:id="rId158"/>
            </p:custDataLst>
          </p:nvPr>
        </p:nvSpPr>
        <p:spPr>
          <a:xfrm>
            <a:off x="-791999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9A2150A3-23CB-4BB4-9EA6-BD1B0AB8EF51}"/>
              </a:ext>
            </a:extLst>
          </p:cNvPr>
          <p:cNvSpPr txBox="1"/>
          <p:nvPr userDrawn="1">
            <p:custDataLst>
              <p:tags r:id="rId159"/>
            </p:custDataLst>
          </p:nvPr>
        </p:nvSpPr>
        <p:spPr>
          <a:xfrm>
            <a:off x="-791999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C6F37265-716B-4F00-A65A-C98EFED9083C}"/>
              </a:ext>
            </a:extLst>
          </p:cNvPr>
          <p:cNvSpPr txBox="1"/>
          <p:nvPr userDrawn="1">
            <p:custDataLst>
              <p:tags r:id="rId160"/>
            </p:custDataLst>
          </p:nvPr>
        </p:nvSpPr>
        <p:spPr>
          <a:xfrm>
            <a:off x="-791999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17CEDAC3-7454-4851-93CA-9E31E926A822}"/>
              </a:ext>
            </a:extLst>
          </p:cNvPr>
          <p:cNvSpPr txBox="1"/>
          <p:nvPr userDrawn="1">
            <p:custDataLst>
              <p:tags r:id="rId161"/>
            </p:custDataLst>
          </p:nvPr>
        </p:nvSpPr>
        <p:spPr>
          <a:xfrm>
            <a:off x="-791999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AB192DAA-A241-421B-A4A6-719607E0A450}"/>
              </a:ext>
            </a:extLst>
          </p:cNvPr>
          <p:cNvSpPr txBox="1"/>
          <p:nvPr userDrawn="1">
            <p:custDataLst>
              <p:tags r:id="rId162"/>
            </p:custDataLst>
          </p:nvPr>
        </p:nvSpPr>
        <p:spPr>
          <a:xfrm>
            <a:off x="-791999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A57E3496-2956-420A-9C3B-BBE2A5DA7EB5}"/>
              </a:ext>
            </a:extLst>
          </p:cNvPr>
          <p:cNvSpPr txBox="1"/>
          <p:nvPr userDrawn="1">
            <p:custDataLst>
              <p:tags r:id="rId163"/>
            </p:custDataLst>
          </p:nvPr>
        </p:nvSpPr>
        <p:spPr>
          <a:xfrm>
            <a:off x="-791999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E5C573CA-D0F8-40BC-BD9B-54A14A5110AD}"/>
              </a:ext>
            </a:extLst>
          </p:cNvPr>
          <p:cNvSpPr txBox="1"/>
          <p:nvPr userDrawn="1">
            <p:custDataLst>
              <p:tags r:id="rId164"/>
            </p:custDataLst>
          </p:nvPr>
        </p:nvSpPr>
        <p:spPr>
          <a:xfrm>
            <a:off x="-791999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34FF466C-8AED-4EDC-9570-81D8D81F96E4}"/>
              </a:ext>
            </a:extLst>
          </p:cNvPr>
          <p:cNvSpPr txBox="1"/>
          <p:nvPr userDrawn="1">
            <p:custDataLst>
              <p:tags r:id="rId165"/>
            </p:custDataLst>
          </p:nvPr>
        </p:nvSpPr>
        <p:spPr>
          <a:xfrm>
            <a:off x="-791999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F6D3984E-0391-42B0-A1D7-D27FBC4CB3C2}"/>
              </a:ext>
            </a:extLst>
          </p:cNvPr>
          <p:cNvSpPr txBox="1"/>
          <p:nvPr userDrawn="1">
            <p:custDataLst>
              <p:tags r:id="rId166"/>
            </p:custDataLst>
          </p:nvPr>
        </p:nvSpPr>
        <p:spPr>
          <a:xfrm>
            <a:off x="-791999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11BF4BB6-CC40-4F36-A7D0-2FA921839879}"/>
              </a:ext>
            </a:extLst>
          </p:cNvPr>
          <p:cNvSpPr txBox="1"/>
          <p:nvPr userDrawn="1">
            <p:custDataLst>
              <p:tags r:id="rId167"/>
            </p:custDataLst>
          </p:nvPr>
        </p:nvSpPr>
        <p:spPr>
          <a:xfrm>
            <a:off x="-791999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D805431E-1059-48AF-989F-14CEF40E229B}"/>
              </a:ext>
            </a:extLst>
          </p:cNvPr>
          <p:cNvSpPr txBox="1"/>
          <p:nvPr userDrawn="1">
            <p:custDataLst>
              <p:tags r:id="rId168"/>
            </p:custDataLst>
          </p:nvPr>
        </p:nvSpPr>
        <p:spPr>
          <a:xfrm>
            <a:off x="-791999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F3492837-F865-44ED-A3A0-C8272833C8C5}"/>
              </a:ext>
            </a:extLst>
          </p:cNvPr>
          <p:cNvSpPr txBox="1"/>
          <p:nvPr userDrawn="1">
            <p:custDataLst>
              <p:tags r:id="rId169"/>
            </p:custDataLst>
          </p:nvPr>
        </p:nvSpPr>
        <p:spPr>
          <a:xfrm>
            <a:off x="-791999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41287894-ECA5-443F-BCE9-6D23A4D7325B}"/>
              </a:ext>
            </a:extLst>
          </p:cNvPr>
          <p:cNvSpPr txBox="1"/>
          <p:nvPr userDrawn="1">
            <p:custDataLst>
              <p:tags r:id="rId170"/>
            </p:custDataLst>
          </p:nvPr>
        </p:nvSpPr>
        <p:spPr>
          <a:xfrm>
            <a:off x="-791999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45B40179-7D73-4CC1-8E62-7307138BEE5D}"/>
              </a:ext>
            </a:extLst>
          </p:cNvPr>
          <p:cNvSpPr txBox="1"/>
          <p:nvPr userDrawn="1">
            <p:custDataLst>
              <p:tags r:id="rId171"/>
            </p:custDataLst>
          </p:nvPr>
        </p:nvSpPr>
        <p:spPr>
          <a:xfrm>
            <a:off x="-791999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6" name="テキスト ボックス 185">
            <a:extLst>
              <a:ext uri="{FF2B5EF4-FFF2-40B4-BE49-F238E27FC236}">
                <a16:creationId xmlns:a16="http://schemas.microsoft.com/office/drawing/2014/main" id="{D46AC262-80B5-4839-8E40-4B1FD29B510B}"/>
              </a:ext>
            </a:extLst>
          </p:cNvPr>
          <p:cNvSpPr txBox="1"/>
          <p:nvPr userDrawn="1">
            <p:custDataLst>
              <p:tags r:id="rId172"/>
            </p:custDataLst>
          </p:nvPr>
        </p:nvSpPr>
        <p:spPr>
          <a:xfrm>
            <a:off x="-791999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7" name="テキスト ボックス 186">
            <a:extLst>
              <a:ext uri="{FF2B5EF4-FFF2-40B4-BE49-F238E27FC236}">
                <a16:creationId xmlns:a16="http://schemas.microsoft.com/office/drawing/2014/main" id="{903D7F10-F406-44F7-A517-D557F59C2DFD}"/>
              </a:ext>
            </a:extLst>
          </p:cNvPr>
          <p:cNvSpPr txBox="1"/>
          <p:nvPr userDrawn="1">
            <p:custDataLst>
              <p:tags r:id="rId173"/>
            </p:custDataLst>
          </p:nvPr>
        </p:nvSpPr>
        <p:spPr>
          <a:xfrm>
            <a:off x="-791999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569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8" name="テキスト ボックス 187">
            <a:extLst>
              <a:ext uri="{FF2B5EF4-FFF2-40B4-BE49-F238E27FC236}">
                <a16:creationId xmlns:a16="http://schemas.microsoft.com/office/drawing/2014/main" id="{BFE5C7F0-9E3D-4414-8C6C-C7F7637B4598}"/>
              </a:ext>
            </a:extLst>
          </p:cNvPr>
          <p:cNvSpPr txBox="1"/>
          <p:nvPr userDrawn="1">
            <p:custDataLst>
              <p:tags r:id="rId174"/>
            </p:custDataLst>
          </p:nvPr>
        </p:nvSpPr>
        <p:spPr>
          <a:xfrm>
            <a:off x="-791999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569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9" name="テキスト ボックス 188">
            <a:extLst>
              <a:ext uri="{FF2B5EF4-FFF2-40B4-BE49-F238E27FC236}">
                <a16:creationId xmlns:a16="http://schemas.microsoft.com/office/drawing/2014/main" id="{227FC2B3-23E6-4016-89AE-4123D6480B78}"/>
              </a:ext>
            </a:extLst>
          </p:cNvPr>
          <p:cNvSpPr txBox="1"/>
          <p:nvPr userDrawn="1">
            <p:custDataLst>
              <p:tags r:id="rId175"/>
            </p:custDataLst>
          </p:nvPr>
        </p:nvSpPr>
        <p:spPr>
          <a:xfrm>
            <a:off x="-791999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C1DFBF4A-6C45-4FC1-B1B8-F2D566A2DAC1}"/>
              </a:ext>
            </a:extLst>
          </p:cNvPr>
          <p:cNvSpPr txBox="1"/>
          <p:nvPr userDrawn="1">
            <p:custDataLst>
              <p:tags r:id="rId176"/>
            </p:custDataLst>
          </p:nvPr>
        </p:nvSpPr>
        <p:spPr>
          <a:xfrm>
            <a:off x="-791999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EAC4F3E2-EFEA-4C47-8319-94855BEBB391}"/>
              </a:ext>
            </a:extLst>
          </p:cNvPr>
          <p:cNvSpPr txBox="1"/>
          <p:nvPr userDrawn="1">
            <p:custDataLst>
              <p:tags r:id="rId177"/>
            </p:custDataLst>
          </p:nvPr>
        </p:nvSpPr>
        <p:spPr>
          <a:xfrm>
            <a:off x="9969501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244ACD06-1E95-44C7-B9EC-D83C61A3788E}"/>
              </a:ext>
            </a:extLst>
          </p:cNvPr>
          <p:cNvSpPr txBox="1"/>
          <p:nvPr userDrawn="1">
            <p:custDataLst>
              <p:tags r:id="rId178"/>
            </p:custDataLst>
          </p:nvPr>
        </p:nvSpPr>
        <p:spPr>
          <a:xfrm>
            <a:off x="9969501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0DF307A2-84C1-4F8A-85AB-30E0D7D88F8C}"/>
              </a:ext>
            </a:extLst>
          </p:cNvPr>
          <p:cNvSpPr txBox="1"/>
          <p:nvPr userDrawn="1">
            <p:custDataLst>
              <p:tags r:id="rId179"/>
            </p:custDataLst>
          </p:nvPr>
        </p:nvSpPr>
        <p:spPr>
          <a:xfrm>
            <a:off x="9969501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569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4" name="テキスト ボックス 193">
            <a:extLst>
              <a:ext uri="{FF2B5EF4-FFF2-40B4-BE49-F238E27FC236}">
                <a16:creationId xmlns:a16="http://schemas.microsoft.com/office/drawing/2014/main" id="{3DCF826C-B37C-4568-91D7-100F01B07A4B}"/>
              </a:ext>
            </a:extLst>
          </p:cNvPr>
          <p:cNvSpPr txBox="1"/>
          <p:nvPr userDrawn="1">
            <p:custDataLst>
              <p:tags r:id="rId180"/>
            </p:custDataLst>
          </p:nvPr>
        </p:nvSpPr>
        <p:spPr>
          <a:xfrm>
            <a:off x="9969501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569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B9DFECB4-7BEA-4275-A984-03A6ABCE5553}"/>
              </a:ext>
            </a:extLst>
          </p:cNvPr>
          <p:cNvSpPr txBox="1"/>
          <p:nvPr userDrawn="1">
            <p:custDataLst>
              <p:tags r:id="rId181"/>
            </p:custDataLst>
          </p:nvPr>
        </p:nvSpPr>
        <p:spPr>
          <a:xfrm>
            <a:off x="9969501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D7B20B1D-7B0D-4C62-97CB-F9D5336E4E71}"/>
              </a:ext>
            </a:extLst>
          </p:cNvPr>
          <p:cNvSpPr txBox="1"/>
          <p:nvPr userDrawn="1">
            <p:custDataLst>
              <p:tags r:id="rId182"/>
            </p:custDataLst>
          </p:nvPr>
        </p:nvSpPr>
        <p:spPr>
          <a:xfrm>
            <a:off x="9969501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F788E535-C461-441F-908B-4A706DF5AD09}"/>
              </a:ext>
            </a:extLst>
          </p:cNvPr>
          <p:cNvSpPr txBox="1"/>
          <p:nvPr userDrawn="1">
            <p:custDataLst>
              <p:tags r:id="rId183"/>
            </p:custDataLst>
          </p:nvPr>
        </p:nvSpPr>
        <p:spPr>
          <a:xfrm>
            <a:off x="9969501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65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65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8" name="テキスト ボックス 197">
            <a:extLst>
              <a:ext uri="{FF2B5EF4-FFF2-40B4-BE49-F238E27FC236}">
                <a16:creationId xmlns:a16="http://schemas.microsoft.com/office/drawing/2014/main" id="{7F46954A-2D33-47D2-AA05-102DE288F03F}"/>
              </a:ext>
            </a:extLst>
          </p:cNvPr>
          <p:cNvSpPr txBox="1"/>
          <p:nvPr userDrawn="1">
            <p:custDataLst>
              <p:tags r:id="rId184"/>
            </p:custDataLst>
          </p:nvPr>
        </p:nvSpPr>
        <p:spPr>
          <a:xfrm>
            <a:off x="9969501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65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65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5CA8214C-9CC6-482D-84D5-9252CB5DD685}"/>
              </a:ext>
            </a:extLst>
          </p:cNvPr>
          <p:cNvSpPr txBox="1"/>
          <p:nvPr userDrawn="1">
            <p:custDataLst>
              <p:tags r:id="rId185"/>
            </p:custDataLst>
          </p:nvPr>
        </p:nvSpPr>
        <p:spPr>
          <a:xfrm>
            <a:off x="9969501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BC4778F-A69A-46C5-ABB6-808D49B1428A}"/>
              </a:ext>
            </a:extLst>
          </p:cNvPr>
          <p:cNvSpPr txBox="1"/>
          <p:nvPr userDrawn="1">
            <p:custDataLst>
              <p:tags r:id="rId186"/>
            </p:custDataLst>
          </p:nvPr>
        </p:nvSpPr>
        <p:spPr>
          <a:xfrm>
            <a:off x="9969501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043592CE-702F-4211-9FDF-6CE82D1F4337}"/>
              </a:ext>
            </a:extLst>
          </p:cNvPr>
          <p:cNvSpPr txBox="1"/>
          <p:nvPr userDrawn="1">
            <p:custDataLst>
              <p:tags r:id="rId187"/>
            </p:custDataLst>
          </p:nvPr>
        </p:nvSpPr>
        <p:spPr>
          <a:xfrm>
            <a:off x="9969501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3A1FDCBE-AB3A-4975-8607-522EE13DCB11}"/>
              </a:ext>
            </a:extLst>
          </p:cNvPr>
          <p:cNvSpPr txBox="1"/>
          <p:nvPr userDrawn="1">
            <p:custDataLst>
              <p:tags r:id="rId188"/>
            </p:custDataLst>
          </p:nvPr>
        </p:nvSpPr>
        <p:spPr>
          <a:xfrm>
            <a:off x="9969501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en-US" altLang="ja-JP" sz="569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569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3" name="テキスト ボックス 202">
            <a:extLst>
              <a:ext uri="{FF2B5EF4-FFF2-40B4-BE49-F238E27FC236}">
                <a16:creationId xmlns:a16="http://schemas.microsoft.com/office/drawing/2014/main" id="{C0E8C8C1-CCEE-4E00-926A-EBD6EDAE31B8}"/>
              </a:ext>
            </a:extLst>
          </p:cNvPr>
          <p:cNvSpPr txBox="1"/>
          <p:nvPr userDrawn="1">
            <p:custDataLst>
              <p:tags r:id="rId189"/>
            </p:custDataLst>
          </p:nvPr>
        </p:nvSpPr>
        <p:spPr>
          <a:xfrm>
            <a:off x="9969501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4" name="テキスト ボックス 203">
            <a:extLst>
              <a:ext uri="{FF2B5EF4-FFF2-40B4-BE49-F238E27FC236}">
                <a16:creationId xmlns:a16="http://schemas.microsoft.com/office/drawing/2014/main" id="{C0B50417-C828-4445-855D-8CB8E6DAFF24}"/>
              </a:ext>
            </a:extLst>
          </p:cNvPr>
          <p:cNvSpPr txBox="1"/>
          <p:nvPr userDrawn="1">
            <p:custDataLst>
              <p:tags r:id="rId190"/>
            </p:custDataLst>
          </p:nvPr>
        </p:nvSpPr>
        <p:spPr>
          <a:xfrm>
            <a:off x="9969501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00113490-8C3E-4334-A157-EF70D395F14E}"/>
              </a:ext>
            </a:extLst>
          </p:cNvPr>
          <p:cNvSpPr txBox="1"/>
          <p:nvPr userDrawn="1">
            <p:custDataLst>
              <p:tags r:id="rId191"/>
            </p:custDataLst>
          </p:nvPr>
        </p:nvSpPr>
        <p:spPr>
          <a:xfrm>
            <a:off x="9969501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D5922022-9370-43CA-AEF1-B27A21D3448E}"/>
              </a:ext>
            </a:extLst>
          </p:cNvPr>
          <p:cNvSpPr txBox="1"/>
          <p:nvPr userDrawn="1">
            <p:custDataLst>
              <p:tags r:id="rId192"/>
            </p:custDataLst>
          </p:nvPr>
        </p:nvSpPr>
        <p:spPr>
          <a:xfrm>
            <a:off x="9969501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38024" tIns="38024" rIns="38024" bIns="38024" rtlCol="0" anchor="ctr" anchorCtr="1">
            <a:noAutofit/>
          </a:bodyPr>
          <a:lstStyle/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65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65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D8ABA9F-5428-49F8-BCE6-151EDF2F49D6}"/>
              </a:ext>
            </a:extLst>
          </p:cNvPr>
          <p:cNvSpPr txBox="1"/>
          <p:nvPr userDrawn="1">
            <p:custDataLst>
              <p:tags r:id="rId193"/>
            </p:custDataLst>
          </p:nvPr>
        </p:nvSpPr>
        <p:spPr>
          <a:xfrm>
            <a:off x="7581900" y="0"/>
            <a:ext cx="1905000" cy="2540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r"/>
            <a:r>
              <a:rPr kumimoji="1" lang="en-US" altLang="ja-JP" sz="650" b="1" i="1">
                <a:solidFill>
                  <a:srgbClr val="66918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Confidential</a:t>
            </a:r>
          </a:p>
          <a:p>
            <a:pPr algn="r"/>
            <a:r>
              <a:rPr kumimoji="1" lang="en-US" altLang="ja-JP" sz="650" b="1" i="1">
                <a:solidFill>
                  <a:srgbClr val="669183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Discussion Purpose Only</a:t>
            </a:r>
            <a:endParaRPr kumimoji="1" lang="ja-JP" altLang="en-US" sz="650" b="1" i="1">
              <a:solidFill>
                <a:srgbClr val="669183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56C4715-4B09-41E6-A082-C4845F268A15}"/>
              </a:ext>
            </a:extLst>
          </p:cNvPr>
          <p:cNvPicPr>
            <a:picLocks noChangeAspect="1"/>
          </p:cNvPicPr>
          <p:nvPr userDrawn="1">
            <p:custDataLst>
              <p:tags r:id="rId194"/>
            </p:custDataLst>
          </p:nvPr>
        </p:nvPicPr>
        <p:blipFill>
          <a:blip r:embed="rId19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2" y="5785203"/>
            <a:ext cx="2921000" cy="50293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6D41A66-C966-41F8-91AD-B03315B89F6A}"/>
              </a:ext>
            </a:extLst>
          </p:cNvPr>
          <p:cNvSpPr txBox="1"/>
          <p:nvPr userDrawn="1"/>
        </p:nvSpPr>
        <p:spPr>
          <a:xfrm>
            <a:off x="4445000" y="6489702"/>
            <a:ext cx="5080000" cy="100027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kumimoji="1" lang="en-US" altLang="ja-JP" sz="650">
                <a:solidFill>
                  <a:srgbClr val="808080"/>
                </a:solidFill>
                <a:latin typeface="Meiryo UI" panose="020B0604030504040204" pitchFamily="50" charset="-128"/>
              </a:rPr>
              <a:t>Copyright © 2022 Sumitomo Mitsui Banking Corporation. All Rights Reserved.</a:t>
            </a:r>
            <a:endParaRPr kumimoji="1" lang="ja-JP" altLang="en-US" sz="65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  <p:sp>
        <p:nvSpPr>
          <p:cNvPr id="87" name="テキスト プレースホルダー 86">
            <a:extLst>
              <a:ext uri="{FF2B5EF4-FFF2-40B4-BE49-F238E27FC236}">
                <a16:creationId xmlns:a16="http://schemas.microsoft.com/office/drawing/2014/main" id="{85F74D8F-A58E-487D-E7DE-21B9472EDC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35213" y="4014652"/>
            <a:ext cx="3833416" cy="1490663"/>
          </a:xfrm>
          <a:prstGeom prst="rect">
            <a:avLst/>
          </a:prstGeom>
        </p:spPr>
        <p:txBody>
          <a:bodyPr/>
          <a:lstStyle>
            <a:lvl1pPr marL="1290" indent="0" algn="r">
              <a:buNone/>
              <a:defRPr sz="1200">
                <a:latin typeface="+mn-ea"/>
                <a:ea typeface="+mn-ea"/>
              </a:defRPr>
            </a:lvl1pPr>
          </a:lstStyle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40780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120">
          <p15:clr>
            <a:srgbClr val="FBAE40"/>
          </p15:clr>
        </p15:guide>
        <p15:guide id="9" pos="597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38CAE-7C6D-BEE5-947C-7FC6E937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39D126D2-DF94-22A6-23D6-471E221D4E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96156" y="1816769"/>
            <a:ext cx="7913688" cy="4092459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7303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38CAE-7C6D-BEE5-947C-7FC6E937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39D126D2-DF94-22A6-23D6-471E221D4E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413" y="2562044"/>
            <a:ext cx="4130841" cy="2596551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3" name="図プレースホルダー 3">
            <a:extLst>
              <a:ext uri="{FF2B5EF4-FFF2-40B4-BE49-F238E27FC236}">
                <a16:creationId xmlns:a16="http://schemas.microsoft.com/office/drawing/2014/main" id="{A593877F-4074-D31E-03D2-C687962B937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41748" y="2562043"/>
            <a:ext cx="4130841" cy="2596551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88707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838CAE-7C6D-BEE5-947C-7FC6E9375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39D126D2-DF94-22A6-23D6-471E221D4E4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6140" y="902372"/>
            <a:ext cx="3758113" cy="2285998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5" name="図プレースホルダー 3">
            <a:extLst>
              <a:ext uri="{FF2B5EF4-FFF2-40B4-BE49-F238E27FC236}">
                <a16:creationId xmlns:a16="http://schemas.microsoft.com/office/drawing/2014/main" id="{3FEA8CA1-1828-9E82-9260-AA761D8B89F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41748" y="890342"/>
            <a:ext cx="3758114" cy="2285998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6" name="図プレースホルダー 3">
            <a:extLst>
              <a:ext uri="{FF2B5EF4-FFF2-40B4-BE49-F238E27FC236}">
                <a16:creationId xmlns:a16="http://schemas.microsoft.com/office/drawing/2014/main" id="{1CAED5C4-8FA5-4685-9299-EA1B7790FF5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006140" y="3669631"/>
            <a:ext cx="3758113" cy="2285998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  <p:sp>
        <p:nvSpPr>
          <p:cNvPr id="8" name="図プレースホルダー 3">
            <a:extLst>
              <a:ext uri="{FF2B5EF4-FFF2-40B4-BE49-F238E27FC236}">
                <a16:creationId xmlns:a16="http://schemas.microsoft.com/office/drawing/2014/main" id="{CFE0997E-61A1-E4E7-7AA4-19106817E8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41748" y="3681661"/>
            <a:ext cx="3758113" cy="2285998"/>
          </a:xfrm>
          <a:prstGeom prst="rect">
            <a:avLst/>
          </a:prstGeom>
        </p:spPr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05088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tags" Target="../tags/tag17.xml"/><Relationship Id="rId21" Type="http://schemas.openxmlformats.org/officeDocument/2006/relationships/tags" Target="../tags/tag12.xml"/><Relationship Id="rId42" Type="http://schemas.openxmlformats.org/officeDocument/2006/relationships/tags" Target="../tags/tag33.xml"/><Relationship Id="rId47" Type="http://schemas.openxmlformats.org/officeDocument/2006/relationships/tags" Target="../tags/tag38.xml"/><Relationship Id="rId63" Type="http://schemas.openxmlformats.org/officeDocument/2006/relationships/tags" Target="../tags/tag54.xml"/><Relationship Id="rId68" Type="http://schemas.openxmlformats.org/officeDocument/2006/relationships/tags" Target="../tags/tag59.xml"/><Relationship Id="rId84" Type="http://schemas.openxmlformats.org/officeDocument/2006/relationships/tags" Target="../tags/tag75.xml"/><Relationship Id="rId89" Type="http://schemas.openxmlformats.org/officeDocument/2006/relationships/tags" Target="../tags/tag80.xml"/><Relationship Id="rId16" Type="http://schemas.openxmlformats.org/officeDocument/2006/relationships/tags" Target="../tags/tag7.xml"/><Relationship Id="rId11" Type="http://schemas.openxmlformats.org/officeDocument/2006/relationships/tags" Target="../tags/tag2.xml"/><Relationship Id="rId32" Type="http://schemas.openxmlformats.org/officeDocument/2006/relationships/tags" Target="../tags/tag23.xml"/><Relationship Id="rId37" Type="http://schemas.openxmlformats.org/officeDocument/2006/relationships/tags" Target="../tags/tag28.xml"/><Relationship Id="rId53" Type="http://schemas.openxmlformats.org/officeDocument/2006/relationships/tags" Target="../tags/tag44.xml"/><Relationship Id="rId58" Type="http://schemas.openxmlformats.org/officeDocument/2006/relationships/tags" Target="../tags/tag49.xml"/><Relationship Id="rId74" Type="http://schemas.openxmlformats.org/officeDocument/2006/relationships/tags" Target="../tags/tag65.xml"/><Relationship Id="rId79" Type="http://schemas.openxmlformats.org/officeDocument/2006/relationships/tags" Target="../tags/tag70.xml"/><Relationship Id="rId102" Type="http://schemas.openxmlformats.org/officeDocument/2006/relationships/tags" Target="../tags/tag93.xml"/><Relationship Id="rId5" Type="http://schemas.openxmlformats.org/officeDocument/2006/relationships/slideLayout" Target="../slideLayouts/slideLayout5.xml"/><Relationship Id="rId90" Type="http://schemas.openxmlformats.org/officeDocument/2006/relationships/tags" Target="../tags/tag81.xml"/><Relationship Id="rId95" Type="http://schemas.openxmlformats.org/officeDocument/2006/relationships/tags" Target="../tags/tag86.xml"/><Relationship Id="rId22" Type="http://schemas.openxmlformats.org/officeDocument/2006/relationships/tags" Target="../tags/tag13.xml"/><Relationship Id="rId27" Type="http://schemas.openxmlformats.org/officeDocument/2006/relationships/tags" Target="../tags/tag18.xml"/><Relationship Id="rId43" Type="http://schemas.openxmlformats.org/officeDocument/2006/relationships/tags" Target="../tags/tag34.xml"/><Relationship Id="rId48" Type="http://schemas.openxmlformats.org/officeDocument/2006/relationships/tags" Target="../tags/tag39.xml"/><Relationship Id="rId64" Type="http://schemas.openxmlformats.org/officeDocument/2006/relationships/tags" Target="../tags/tag55.xml"/><Relationship Id="rId69" Type="http://schemas.openxmlformats.org/officeDocument/2006/relationships/tags" Target="../tags/tag60.xml"/><Relationship Id="rId80" Type="http://schemas.openxmlformats.org/officeDocument/2006/relationships/tags" Target="../tags/tag71.xml"/><Relationship Id="rId85" Type="http://schemas.openxmlformats.org/officeDocument/2006/relationships/tags" Target="../tags/tag76.xml"/><Relationship Id="rId12" Type="http://schemas.openxmlformats.org/officeDocument/2006/relationships/tags" Target="../tags/tag3.xml"/><Relationship Id="rId17" Type="http://schemas.openxmlformats.org/officeDocument/2006/relationships/tags" Target="../tags/tag8.xml"/><Relationship Id="rId33" Type="http://schemas.openxmlformats.org/officeDocument/2006/relationships/tags" Target="../tags/tag24.xml"/><Relationship Id="rId38" Type="http://schemas.openxmlformats.org/officeDocument/2006/relationships/tags" Target="../tags/tag29.xml"/><Relationship Id="rId59" Type="http://schemas.openxmlformats.org/officeDocument/2006/relationships/tags" Target="../tags/tag50.xml"/><Relationship Id="rId103" Type="http://schemas.openxmlformats.org/officeDocument/2006/relationships/tags" Target="../tags/tag94.xml"/><Relationship Id="rId20" Type="http://schemas.openxmlformats.org/officeDocument/2006/relationships/tags" Target="../tags/tag11.xml"/><Relationship Id="rId41" Type="http://schemas.openxmlformats.org/officeDocument/2006/relationships/tags" Target="../tags/tag32.xml"/><Relationship Id="rId54" Type="http://schemas.openxmlformats.org/officeDocument/2006/relationships/tags" Target="../tags/tag45.xml"/><Relationship Id="rId62" Type="http://schemas.openxmlformats.org/officeDocument/2006/relationships/tags" Target="../tags/tag53.xml"/><Relationship Id="rId70" Type="http://schemas.openxmlformats.org/officeDocument/2006/relationships/tags" Target="../tags/tag61.xml"/><Relationship Id="rId75" Type="http://schemas.openxmlformats.org/officeDocument/2006/relationships/tags" Target="../tags/tag66.xml"/><Relationship Id="rId83" Type="http://schemas.openxmlformats.org/officeDocument/2006/relationships/tags" Target="../tags/tag74.xml"/><Relationship Id="rId88" Type="http://schemas.openxmlformats.org/officeDocument/2006/relationships/tags" Target="../tags/tag79.xml"/><Relationship Id="rId91" Type="http://schemas.openxmlformats.org/officeDocument/2006/relationships/tags" Target="../tags/tag82.xml"/><Relationship Id="rId96" Type="http://schemas.openxmlformats.org/officeDocument/2006/relationships/tags" Target="../tags/tag87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tags" Target="../tags/tag6.xml"/><Relationship Id="rId23" Type="http://schemas.openxmlformats.org/officeDocument/2006/relationships/tags" Target="../tags/tag14.xml"/><Relationship Id="rId28" Type="http://schemas.openxmlformats.org/officeDocument/2006/relationships/tags" Target="../tags/tag19.xml"/><Relationship Id="rId36" Type="http://schemas.openxmlformats.org/officeDocument/2006/relationships/tags" Target="../tags/tag27.xml"/><Relationship Id="rId49" Type="http://schemas.openxmlformats.org/officeDocument/2006/relationships/tags" Target="../tags/tag40.xml"/><Relationship Id="rId57" Type="http://schemas.openxmlformats.org/officeDocument/2006/relationships/tags" Target="../tags/tag48.xml"/><Relationship Id="rId106" Type="http://schemas.openxmlformats.org/officeDocument/2006/relationships/tags" Target="../tags/tag97.xml"/><Relationship Id="rId10" Type="http://schemas.openxmlformats.org/officeDocument/2006/relationships/tags" Target="../tags/tag1.xml"/><Relationship Id="rId31" Type="http://schemas.openxmlformats.org/officeDocument/2006/relationships/tags" Target="../tags/tag22.xml"/><Relationship Id="rId44" Type="http://schemas.openxmlformats.org/officeDocument/2006/relationships/tags" Target="../tags/tag35.xml"/><Relationship Id="rId52" Type="http://schemas.openxmlformats.org/officeDocument/2006/relationships/tags" Target="../tags/tag43.xml"/><Relationship Id="rId60" Type="http://schemas.openxmlformats.org/officeDocument/2006/relationships/tags" Target="../tags/tag51.xml"/><Relationship Id="rId65" Type="http://schemas.openxmlformats.org/officeDocument/2006/relationships/tags" Target="../tags/tag56.xml"/><Relationship Id="rId73" Type="http://schemas.openxmlformats.org/officeDocument/2006/relationships/tags" Target="../tags/tag64.xml"/><Relationship Id="rId78" Type="http://schemas.openxmlformats.org/officeDocument/2006/relationships/tags" Target="../tags/tag69.xml"/><Relationship Id="rId81" Type="http://schemas.openxmlformats.org/officeDocument/2006/relationships/tags" Target="../tags/tag72.xml"/><Relationship Id="rId86" Type="http://schemas.openxmlformats.org/officeDocument/2006/relationships/tags" Target="../tags/tag77.xml"/><Relationship Id="rId94" Type="http://schemas.openxmlformats.org/officeDocument/2006/relationships/tags" Target="../tags/tag85.xml"/><Relationship Id="rId99" Type="http://schemas.openxmlformats.org/officeDocument/2006/relationships/tags" Target="../tags/tag90.xml"/><Relationship Id="rId101" Type="http://schemas.openxmlformats.org/officeDocument/2006/relationships/tags" Target="../tags/tag92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13" Type="http://schemas.openxmlformats.org/officeDocument/2006/relationships/tags" Target="../tags/tag4.xml"/><Relationship Id="rId18" Type="http://schemas.openxmlformats.org/officeDocument/2006/relationships/tags" Target="../tags/tag9.xml"/><Relationship Id="rId39" Type="http://schemas.openxmlformats.org/officeDocument/2006/relationships/tags" Target="../tags/tag30.xml"/><Relationship Id="rId34" Type="http://schemas.openxmlformats.org/officeDocument/2006/relationships/tags" Target="../tags/tag25.xml"/><Relationship Id="rId50" Type="http://schemas.openxmlformats.org/officeDocument/2006/relationships/tags" Target="../tags/tag41.xml"/><Relationship Id="rId55" Type="http://schemas.openxmlformats.org/officeDocument/2006/relationships/tags" Target="../tags/tag46.xml"/><Relationship Id="rId76" Type="http://schemas.openxmlformats.org/officeDocument/2006/relationships/tags" Target="../tags/tag67.xml"/><Relationship Id="rId97" Type="http://schemas.openxmlformats.org/officeDocument/2006/relationships/tags" Target="../tags/tag88.xml"/><Relationship Id="rId104" Type="http://schemas.openxmlformats.org/officeDocument/2006/relationships/tags" Target="../tags/tag95.xml"/><Relationship Id="rId7" Type="http://schemas.openxmlformats.org/officeDocument/2006/relationships/slideLayout" Target="../slideLayouts/slideLayout7.xml"/><Relationship Id="rId71" Type="http://schemas.openxmlformats.org/officeDocument/2006/relationships/tags" Target="../tags/tag62.xml"/><Relationship Id="rId92" Type="http://schemas.openxmlformats.org/officeDocument/2006/relationships/tags" Target="../tags/tag83.xml"/><Relationship Id="rId2" Type="http://schemas.openxmlformats.org/officeDocument/2006/relationships/slideLayout" Target="../slideLayouts/slideLayout2.xml"/><Relationship Id="rId29" Type="http://schemas.openxmlformats.org/officeDocument/2006/relationships/tags" Target="../tags/tag20.xml"/><Relationship Id="rId24" Type="http://schemas.openxmlformats.org/officeDocument/2006/relationships/tags" Target="../tags/tag15.xml"/><Relationship Id="rId40" Type="http://schemas.openxmlformats.org/officeDocument/2006/relationships/tags" Target="../tags/tag31.xml"/><Relationship Id="rId45" Type="http://schemas.openxmlformats.org/officeDocument/2006/relationships/tags" Target="../tags/tag36.xml"/><Relationship Id="rId66" Type="http://schemas.openxmlformats.org/officeDocument/2006/relationships/tags" Target="../tags/tag57.xml"/><Relationship Id="rId87" Type="http://schemas.openxmlformats.org/officeDocument/2006/relationships/tags" Target="../tags/tag78.xml"/><Relationship Id="rId61" Type="http://schemas.openxmlformats.org/officeDocument/2006/relationships/tags" Target="../tags/tag52.xml"/><Relationship Id="rId82" Type="http://schemas.openxmlformats.org/officeDocument/2006/relationships/tags" Target="../tags/tag73.xml"/><Relationship Id="rId19" Type="http://schemas.openxmlformats.org/officeDocument/2006/relationships/tags" Target="../tags/tag10.xml"/><Relationship Id="rId14" Type="http://schemas.openxmlformats.org/officeDocument/2006/relationships/tags" Target="../tags/tag5.xml"/><Relationship Id="rId30" Type="http://schemas.openxmlformats.org/officeDocument/2006/relationships/tags" Target="../tags/tag21.xml"/><Relationship Id="rId35" Type="http://schemas.openxmlformats.org/officeDocument/2006/relationships/tags" Target="../tags/tag26.xml"/><Relationship Id="rId56" Type="http://schemas.openxmlformats.org/officeDocument/2006/relationships/tags" Target="../tags/tag47.xml"/><Relationship Id="rId77" Type="http://schemas.openxmlformats.org/officeDocument/2006/relationships/tags" Target="../tags/tag68.xml"/><Relationship Id="rId100" Type="http://schemas.openxmlformats.org/officeDocument/2006/relationships/tags" Target="../tags/tag91.xml"/><Relationship Id="rId105" Type="http://schemas.openxmlformats.org/officeDocument/2006/relationships/tags" Target="../tags/tag96.xml"/><Relationship Id="rId8" Type="http://schemas.openxmlformats.org/officeDocument/2006/relationships/slideLayout" Target="../slideLayouts/slideLayout8.xml"/><Relationship Id="rId51" Type="http://schemas.openxmlformats.org/officeDocument/2006/relationships/tags" Target="../tags/tag42.xml"/><Relationship Id="rId72" Type="http://schemas.openxmlformats.org/officeDocument/2006/relationships/tags" Target="../tags/tag63.xml"/><Relationship Id="rId93" Type="http://schemas.openxmlformats.org/officeDocument/2006/relationships/tags" Target="../tags/tag84.xml"/><Relationship Id="rId98" Type="http://schemas.openxmlformats.org/officeDocument/2006/relationships/tags" Target="../tags/tag89.xml"/><Relationship Id="rId3" Type="http://schemas.openxmlformats.org/officeDocument/2006/relationships/slideLayout" Target="../slideLayouts/slideLayout3.xml"/><Relationship Id="rId25" Type="http://schemas.openxmlformats.org/officeDocument/2006/relationships/tags" Target="../tags/tag16.xml"/><Relationship Id="rId46" Type="http://schemas.openxmlformats.org/officeDocument/2006/relationships/tags" Target="../tags/tag37.xml"/><Relationship Id="rId67" Type="http://schemas.openxmlformats.org/officeDocument/2006/relationships/tags" Target="../tags/tag5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130">
            <a:extLst>
              <a:ext uri="{FF2B5EF4-FFF2-40B4-BE49-F238E27FC236}">
                <a16:creationId xmlns:a16="http://schemas.microsoft.com/office/drawing/2014/main" id="{3E35A300-B3F4-4711-98F7-F2A11687E395}"/>
              </a:ext>
            </a:extLst>
          </p:cNvPr>
          <p:cNvGrpSpPr>
            <a:grpSpLocks/>
          </p:cNvGrpSpPr>
          <p:nvPr/>
        </p:nvGrpSpPr>
        <p:grpSpPr bwMode="auto">
          <a:xfrm>
            <a:off x="415038" y="252883"/>
            <a:ext cx="9072000" cy="439737"/>
            <a:chOff x="341313" y="512763"/>
            <a:chExt cx="9072000" cy="439737"/>
          </a:xfrm>
        </p:grpSpPr>
        <p:sp>
          <p:nvSpPr>
            <p:cNvPr id="33" name="Rectangle 114">
              <a:extLst>
                <a:ext uri="{FF2B5EF4-FFF2-40B4-BE49-F238E27FC236}">
                  <a16:creationId xmlns:a16="http://schemas.microsoft.com/office/drawing/2014/main" id="{BBEB8790-2594-46A5-8F32-CD13ADD98D1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41313" y="881063"/>
              <a:ext cx="9072000" cy="53529"/>
            </a:xfrm>
            <a:prstGeom prst="rect">
              <a:avLst/>
            </a:prstGeom>
            <a:solidFill>
              <a:srgbClr val="0048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4" name="Rectangle 115">
              <a:extLst>
                <a:ext uri="{FF2B5EF4-FFF2-40B4-BE49-F238E27FC236}">
                  <a16:creationId xmlns:a16="http://schemas.microsoft.com/office/drawing/2014/main" id="{D742EFE2-E234-41E4-BF1D-D1ADAAFD857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41313" y="934592"/>
              <a:ext cx="9072000" cy="17908"/>
            </a:xfrm>
            <a:prstGeom prst="rect">
              <a:avLst/>
            </a:prstGeom>
            <a:solidFill>
              <a:srgbClr val="C4D7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5" name="Rectangle 116">
              <a:extLst>
                <a:ext uri="{FF2B5EF4-FFF2-40B4-BE49-F238E27FC236}">
                  <a16:creationId xmlns:a16="http://schemas.microsoft.com/office/drawing/2014/main" id="{14DABBD9-90B8-43F1-B876-50C5265E8605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41313" y="696913"/>
              <a:ext cx="142875" cy="144462"/>
            </a:xfrm>
            <a:prstGeom prst="rect">
              <a:avLst/>
            </a:prstGeom>
            <a:solidFill>
              <a:srgbClr val="C4D7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36" name="Rectangle 117">
              <a:extLst>
                <a:ext uri="{FF2B5EF4-FFF2-40B4-BE49-F238E27FC236}">
                  <a16:creationId xmlns:a16="http://schemas.microsoft.com/office/drawing/2014/main" id="{3ED7550A-BAC1-4CAF-A592-7B31325C3D8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41313" y="512763"/>
              <a:ext cx="142875" cy="144462"/>
            </a:xfrm>
            <a:prstGeom prst="rect">
              <a:avLst/>
            </a:prstGeom>
            <a:solidFill>
              <a:srgbClr val="0048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37" name="タイトル プレースホルダ 1">
            <a:extLst>
              <a:ext uri="{FF2B5EF4-FFF2-40B4-BE49-F238E27FC236}">
                <a16:creationId xmlns:a16="http://schemas.microsoft.com/office/drawing/2014/main" id="{6165B3E8-857C-4362-99B2-7EFB50B863F4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633413" y="0"/>
            <a:ext cx="8856662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0" rIns="72000" bIns="5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7D3EAEC-040E-4E17-A15F-D30B11F4D168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4BB505-3667-4FE2-A980-811A09117B31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060217-BDB4-4C31-9733-DA694F32AB8E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8584ACB-AA47-4532-8286-04C859059C90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C1EDCE0-265E-4FEA-B8F6-09FE4D9DD6A7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4047BB-D28C-4656-B278-989B1F1B0168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A9961EF-3C01-4BCE-94E7-6AAA70AAFCE6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7F9D75B-94A9-4217-BAF3-AED3F30A5990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56F110F-75C7-4D26-89A6-DEA0EB8E20F1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FD28902-BDFB-4CCC-9A18-6BAEDAA2CD22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B23BC9A-D3D8-46B8-B11E-6F5DB8319F77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BF3C16D-B025-4613-B82E-23DB52947EA2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D7F2C3B-F8D1-4EF8-9646-790594CA143B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521DFAA-FBB2-48B7-9CDC-D34C661DDB69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708222D6-A7E3-4A66-820A-9A4FA510A2EB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AAC8BCF-88C9-42D5-A418-26858872ED4B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9BA889D-0C6C-49C3-865E-BBE1A85C4724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12C7DC26-F866-4CD6-9CAB-E68073EBB081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E00DECE-DF55-4EBA-B056-10F0E00E9A23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098DAA6-EFA8-41D7-A18B-F88EE750F297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40690A34-C3A1-4335-8E6B-1633A7FA8600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4DB45A0-7566-4C8B-8E45-A3E5628F61C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8665CA6-4E04-4A3D-97CE-10B2F4E4B770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045DF84-0563-41E2-AD01-F74995CB5379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787C69C-4DFA-452C-B623-69FF0294CE0B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9A2DF8A-C449-44BD-B2A5-6E9A6B2F71E3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14AE70A3-5A45-4373-84CB-9104FDE1116B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54C8472-0DD1-479F-8E78-346BF700DEBA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2DA10B8-F278-4526-8D0C-E34E88DAA7AE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85B55A4-A298-401A-9226-0AA528519C1C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3BAA8CF-404D-438E-B884-5D14EDCCF1E9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E21144C-BEC5-4CEE-ACA0-E583D296F6D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4DD9C7A-5B66-429A-8197-01BA978F0879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288E98F6-6ADE-4BC9-B389-D709533366DE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A2967934-024D-4252-85AC-7EFBEDBCF4AD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4D4FF8D-111F-445B-BC8E-5F8185682F09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5BABCEFC-E111-465A-813D-D75D6871AF36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82B33BFA-C0BA-4DDB-BC56-8A85EF6726CA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4273C81-EC0D-4336-88A5-192C320CD119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BC0C836D-4DD1-4856-80AE-63A4D819485E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6BEBD59C-1980-4582-B07A-16415A4D3B89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CB3E4093-2E13-46D2-ABFA-2D65AC20AF68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67C5A751-03AF-46F0-B183-F337D3532736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6B1B8B8D-5DD7-490F-8E45-99422D62A7A2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89A6C89-3F12-4514-B4C4-E83C09B053B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99D0B104-0172-4917-BF57-CDF55CBD284E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3D4D2168-899F-409B-B6C6-633581DED34A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AFCE01BB-32B5-41D3-BFEE-BE64CCB39849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5B6D8599-D2B4-4151-9FCD-B80484BF4880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FDE49A16-ABB6-4BC6-A9ED-6FC028EE75E2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353C6B32-0F11-442A-84FF-073B9A64DD53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AF511BAE-1FD0-432E-95A2-558702114BE3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7A25FC96-6787-4542-81F2-357C14C87B94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65ACA35F-BACE-427B-9FF5-41D98471249A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4DA94DC-9E6B-4177-84EE-3E51CFA3F13A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CDB8AD1F-0B39-4562-ADD8-54A635A56C2F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74B86E9-B9A6-43D9-863E-1114A0089849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513C63EC-DA6E-46E9-A54E-D5A72D02AF58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A6542C68-AC00-4317-8370-8F7C9D4EBB2F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63A7FC1B-5A84-46BD-A16D-C4A525126D77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1C9EC00-CF0B-45A2-8564-A00B2CA91494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6FFA76DA-80BE-42DF-B095-C85C700CD16A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32AAECB5-1A18-4E75-BEAC-318C0D345B7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7B7FC58F-681D-44A3-878B-6CDFB395B68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96" name="グループ化 130">
            <a:extLst>
              <a:ext uri="{FF2B5EF4-FFF2-40B4-BE49-F238E27FC236}">
                <a16:creationId xmlns:a16="http://schemas.microsoft.com/office/drawing/2014/main" id="{61B9F3E8-E7FD-4352-8510-6E8FC467E82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415038" y="252883"/>
            <a:ext cx="9072000" cy="439737"/>
            <a:chOff x="341313" y="512763"/>
            <a:chExt cx="9072000" cy="439737"/>
          </a:xfrm>
        </p:grpSpPr>
        <p:sp>
          <p:nvSpPr>
            <p:cNvPr id="97" name="Rectangle 114">
              <a:extLst>
                <a:ext uri="{FF2B5EF4-FFF2-40B4-BE49-F238E27FC236}">
                  <a16:creationId xmlns:a16="http://schemas.microsoft.com/office/drawing/2014/main" id="{CB300952-FAFA-4C85-A537-1B9EFFC7974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41313" y="881063"/>
              <a:ext cx="9072000" cy="53529"/>
            </a:xfrm>
            <a:prstGeom prst="rect">
              <a:avLst/>
            </a:prstGeom>
            <a:solidFill>
              <a:srgbClr val="0048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8" name="Rectangle 115">
              <a:extLst>
                <a:ext uri="{FF2B5EF4-FFF2-40B4-BE49-F238E27FC236}">
                  <a16:creationId xmlns:a16="http://schemas.microsoft.com/office/drawing/2014/main" id="{7662AC53-DCEA-4E55-B9E8-6555CACAAA2C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41313" y="934592"/>
              <a:ext cx="9072000" cy="17908"/>
            </a:xfrm>
            <a:prstGeom prst="rect">
              <a:avLst/>
            </a:prstGeom>
            <a:solidFill>
              <a:srgbClr val="C4D7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99" name="Rectangle 116">
              <a:extLst>
                <a:ext uri="{FF2B5EF4-FFF2-40B4-BE49-F238E27FC236}">
                  <a16:creationId xmlns:a16="http://schemas.microsoft.com/office/drawing/2014/main" id="{1F7CAFDF-8D54-41C0-8474-B33F4030FC0A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41313" y="696913"/>
              <a:ext cx="142875" cy="144462"/>
            </a:xfrm>
            <a:prstGeom prst="rect">
              <a:avLst/>
            </a:prstGeom>
            <a:solidFill>
              <a:srgbClr val="C4D7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  <p:sp>
          <p:nvSpPr>
            <p:cNvPr id="100" name="Rectangle 117">
              <a:extLst>
                <a:ext uri="{FF2B5EF4-FFF2-40B4-BE49-F238E27FC236}">
                  <a16:creationId xmlns:a16="http://schemas.microsoft.com/office/drawing/2014/main" id="{8C212F7D-AA60-40E2-81BB-49F181396164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341313" y="512763"/>
              <a:ext cx="142875" cy="144462"/>
            </a:xfrm>
            <a:prstGeom prst="rect">
              <a:avLst/>
            </a:prstGeom>
            <a:solidFill>
              <a:srgbClr val="00483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ja-JP" altLang="en-US"/>
            </a:p>
          </p:txBody>
        </p:sp>
      </p:grp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EC81C5A7-7122-4733-81E1-9A35EC298F91}"/>
              </a:ext>
            </a:extLst>
          </p:cNvPr>
          <p:cNvSpPr txBox="1"/>
          <p:nvPr userDrawn="1">
            <p:custDataLst>
              <p:tags r:id="rId74"/>
            </p:custDataLst>
          </p:nvPr>
        </p:nvSpPr>
        <p:spPr>
          <a:xfrm>
            <a:off x="-792000" y="72000"/>
            <a:ext cx="756001" cy="432000"/>
          </a:xfrm>
          <a:prstGeom prst="rect">
            <a:avLst/>
          </a:prstGeom>
          <a:solidFill>
            <a:srgbClr val="A0C81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160:200:30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EA25DD8-EB7F-4E82-A5CE-6DF4F5C5907D}"/>
              </a:ext>
            </a:extLst>
          </p:cNvPr>
          <p:cNvSpPr txBox="1"/>
          <p:nvPr userDrawn="1">
            <p:custDataLst>
              <p:tags r:id="rId75"/>
            </p:custDataLst>
          </p:nvPr>
        </p:nvSpPr>
        <p:spPr>
          <a:xfrm>
            <a:off x="-792000" y="504000"/>
            <a:ext cx="756001" cy="144000"/>
          </a:xfrm>
          <a:prstGeom prst="rect">
            <a:avLst/>
          </a:prstGeom>
          <a:solidFill>
            <a:srgbClr val="C6DE7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198:222:120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5B4C9D40-D1BF-472E-B3E1-28AF6205B97C}"/>
              </a:ext>
            </a:extLst>
          </p:cNvPr>
          <p:cNvSpPr txBox="1"/>
          <p:nvPr userDrawn="1">
            <p:custDataLst>
              <p:tags r:id="rId76"/>
            </p:custDataLst>
          </p:nvPr>
        </p:nvSpPr>
        <p:spPr>
          <a:xfrm>
            <a:off x="-792000" y="648000"/>
            <a:ext cx="756001" cy="144000"/>
          </a:xfrm>
          <a:prstGeom prst="rect">
            <a:avLst/>
          </a:prstGeom>
          <a:solidFill>
            <a:srgbClr val="E3EFB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227:239:188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D03C2B93-E702-454A-8FA7-E44B0AE04175}"/>
              </a:ext>
            </a:extLst>
          </p:cNvPr>
          <p:cNvSpPr txBox="1"/>
          <p:nvPr userDrawn="1">
            <p:custDataLst>
              <p:tags r:id="rId77"/>
            </p:custDataLst>
          </p:nvPr>
        </p:nvSpPr>
        <p:spPr>
          <a:xfrm>
            <a:off x="-792000" y="936001"/>
            <a:ext cx="756001" cy="432000"/>
          </a:xfrm>
          <a:prstGeom prst="rect">
            <a:avLst/>
          </a:prstGeom>
          <a:solidFill>
            <a:srgbClr val="EE78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オレンジ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238:120:0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B125ABF-DB4F-4AE4-BC02-5596332E5A4E}"/>
              </a:ext>
            </a:extLst>
          </p:cNvPr>
          <p:cNvSpPr txBox="1"/>
          <p:nvPr userDrawn="1">
            <p:custDataLst>
              <p:tags r:id="rId78"/>
            </p:custDataLst>
          </p:nvPr>
        </p:nvSpPr>
        <p:spPr>
          <a:xfrm>
            <a:off x="-792000" y="1368001"/>
            <a:ext cx="756001" cy="144000"/>
          </a:xfrm>
          <a:prstGeom prst="rect">
            <a:avLst/>
          </a:prstGeom>
          <a:solidFill>
            <a:srgbClr val="F5AE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245:174:102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890E7770-3D94-45AC-B29A-9F49F24BA221}"/>
              </a:ext>
            </a:extLst>
          </p:cNvPr>
          <p:cNvSpPr txBox="1"/>
          <p:nvPr userDrawn="1">
            <p:custDataLst>
              <p:tags r:id="rId79"/>
            </p:custDataLst>
          </p:nvPr>
        </p:nvSpPr>
        <p:spPr>
          <a:xfrm>
            <a:off x="-792000" y="1512001"/>
            <a:ext cx="756001" cy="144000"/>
          </a:xfrm>
          <a:prstGeom prst="rect">
            <a:avLst/>
          </a:prstGeom>
          <a:solidFill>
            <a:srgbClr val="FAD7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250:215:179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907C3FDB-32ED-4512-81CE-DFE6EFD2AE00}"/>
              </a:ext>
            </a:extLst>
          </p:cNvPr>
          <p:cNvSpPr txBox="1"/>
          <p:nvPr userDrawn="1">
            <p:custDataLst>
              <p:tags r:id="rId80"/>
            </p:custDataLst>
          </p:nvPr>
        </p:nvSpPr>
        <p:spPr>
          <a:xfrm>
            <a:off x="-792000" y="1800001"/>
            <a:ext cx="756001" cy="432000"/>
          </a:xfrm>
          <a:prstGeom prst="rect">
            <a:avLst/>
          </a:prstGeom>
          <a:solidFill>
            <a:srgbClr val="7B5AA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パープル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123:90:164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B8132F4E-F958-4FBC-BAF8-F61E5CDAD36F}"/>
              </a:ext>
            </a:extLst>
          </p:cNvPr>
          <p:cNvSpPr txBox="1"/>
          <p:nvPr userDrawn="1">
            <p:custDataLst>
              <p:tags r:id="rId81"/>
            </p:custDataLst>
          </p:nvPr>
        </p:nvSpPr>
        <p:spPr>
          <a:xfrm>
            <a:off x="-792000" y="2232001"/>
            <a:ext cx="756001" cy="144000"/>
          </a:xfrm>
          <a:prstGeom prst="rect">
            <a:avLst/>
          </a:prstGeom>
          <a:solidFill>
            <a:srgbClr val="B09CC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176:156:200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ADDEA07A-BEDB-41F3-97D6-3FA1CB9F74A8}"/>
              </a:ext>
            </a:extLst>
          </p:cNvPr>
          <p:cNvSpPr txBox="1"/>
          <p:nvPr userDrawn="1">
            <p:custDataLst>
              <p:tags r:id="rId82"/>
            </p:custDataLst>
          </p:nvPr>
        </p:nvSpPr>
        <p:spPr>
          <a:xfrm>
            <a:off x="-792000" y="2376002"/>
            <a:ext cx="756001" cy="144000"/>
          </a:xfrm>
          <a:prstGeom prst="rect">
            <a:avLst/>
          </a:prstGeom>
          <a:solidFill>
            <a:srgbClr val="D7CDE4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215:205:228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EA931CE4-164D-4D24-B7D1-53E08D846152}"/>
              </a:ext>
            </a:extLst>
          </p:cNvPr>
          <p:cNvSpPr txBox="1"/>
          <p:nvPr userDrawn="1">
            <p:custDataLst>
              <p:tags r:id="rId83"/>
            </p:custDataLst>
          </p:nvPr>
        </p:nvSpPr>
        <p:spPr>
          <a:xfrm>
            <a:off x="-792000" y="2664002"/>
            <a:ext cx="756001" cy="432000"/>
          </a:xfrm>
          <a:prstGeom prst="rect">
            <a:avLst/>
          </a:prstGeom>
          <a:solidFill>
            <a:srgbClr val="0082DC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0:130:220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01C057C5-124E-4A55-AD75-76F96C8E3103}"/>
              </a:ext>
            </a:extLst>
          </p:cNvPr>
          <p:cNvSpPr txBox="1"/>
          <p:nvPr userDrawn="1">
            <p:custDataLst>
              <p:tags r:id="rId84"/>
            </p:custDataLst>
          </p:nvPr>
        </p:nvSpPr>
        <p:spPr>
          <a:xfrm>
            <a:off x="-792000" y="3096002"/>
            <a:ext cx="756001" cy="144000"/>
          </a:xfrm>
          <a:prstGeom prst="rect">
            <a:avLst/>
          </a:prstGeom>
          <a:solidFill>
            <a:srgbClr val="66B4EA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102:180:234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DFA049BF-00DB-4D6D-A1F8-5BE3EC9651EC}"/>
              </a:ext>
            </a:extLst>
          </p:cNvPr>
          <p:cNvSpPr txBox="1"/>
          <p:nvPr userDrawn="1">
            <p:custDataLst>
              <p:tags r:id="rId85"/>
            </p:custDataLst>
          </p:nvPr>
        </p:nvSpPr>
        <p:spPr>
          <a:xfrm>
            <a:off x="-792000" y="3240002"/>
            <a:ext cx="756001" cy="144000"/>
          </a:xfrm>
          <a:prstGeom prst="rect">
            <a:avLst/>
          </a:prstGeom>
          <a:solidFill>
            <a:srgbClr val="B3DAF5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179:218:245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59B3F3DA-8B98-4DC4-9590-A63BCDF6391F}"/>
              </a:ext>
            </a:extLst>
          </p:cNvPr>
          <p:cNvSpPr txBox="1"/>
          <p:nvPr userDrawn="1">
            <p:custDataLst>
              <p:tags r:id="rId86"/>
            </p:custDataLst>
          </p:nvPr>
        </p:nvSpPr>
        <p:spPr>
          <a:xfrm>
            <a:off x="-792000" y="3528003"/>
            <a:ext cx="756001" cy="432000"/>
          </a:xfrm>
          <a:prstGeom prst="rect">
            <a:avLst/>
          </a:prstGeom>
          <a:solidFill>
            <a:srgbClr val="E1457E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ピンク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225:69:126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D69A502-2502-4858-94A2-A1CF09F00677}"/>
              </a:ext>
            </a:extLst>
          </p:cNvPr>
          <p:cNvSpPr txBox="1"/>
          <p:nvPr userDrawn="1">
            <p:custDataLst>
              <p:tags r:id="rId87"/>
            </p:custDataLst>
          </p:nvPr>
        </p:nvSpPr>
        <p:spPr>
          <a:xfrm>
            <a:off x="-792000" y="3960003"/>
            <a:ext cx="756001" cy="144000"/>
          </a:xfrm>
          <a:prstGeom prst="rect">
            <a:avLst/>
          </a:prstGeom>
          <a:solidFill>
            <a:srgbClr val="ED8FB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237:143:178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51E8BCC4-F227-478B-A9E5-5886321C93A2}"/>
              </a:ext>
            </a:extLst>
          </p:cNvPr>
          <p:cNvSpPr txBox="1"/>
          <p:nvPr userDrawn="1">
            <p:custDataLst>
              <p:tags r:id="rId88"/>
            </p:custDataLst>
          </p:nvPr>
        </p:nvSpPr>
        <p:spPr>
          <a:xfrm>
            <a:off x="-792000" y="4104003"/>
            <a:ext cx="756001" cy="144000"/>
          </a:xfrm>
          <a:prstGeom prst="rect">
            <a:avLst/>
          </a:prstGeom>
          <a:solidFill>
            <a:srgbClr val="F6C8D9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246:200:217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F808481-7D60-4844-A26E-800D480D5D7B}"/>
              </a:ext>
            </a:extLst>
          </p:cNvPr>
          <p:cNvSpPr txBox="1"/>
          <p:nvPr userDrawn="1">
            <p:custDataLst>
              <p:tags r:id="rId89"/>
            </p:custDataLst>
          </p:nvPr>
        </p:nvSpPr>
        <p:spPr>
          <a:xfrm>
            <a:off x="-792000" y="4392003"/>
            <a:ext cx="756001" cy="432000"/>
          </a:xfrm>
          <a:prstGeom prst="rect">
            <a:avLst/>
          </a:prstGeom>
          <a:solidFill>
            <a:srgbClr val="FFC3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イエロー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255:195:0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9D12F7BD-FDDE-4636-9784-09D4DEEE9EF4}"/>
              </a:ext>
            </a:extLst>
          </p:cNvPr>
          <p:cNvSpPr txBox="1"/>
          <p:nvPr userDrawn="1">
            <p:custDataLst>
              <p:tags r:id="rId90"/>
            </p:custDataLst>
          </p:nvPr>
        </p:nvSpPr>
        <p:spPr>
          <a:xfrm>
            <a:off x="-792000" y="4824004"/>
            <a:ext cx="756001" cy="144000"/>
          </a:xfrm>
          <a:prstGeom prst="rect">
            <a:avLst/>
          </a:prstGeom>
          <a:solidFill>
            <a:srgbClr val="FFDB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255:219:102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51CA317F-6F40-4245-8408-90A1AEED6D6A}"/>
              </a:ext>
            </a:extLst>
          </p:cNvPr>
          <p:cNvSpPr txBox="1"/>
          <p:nvPr userDrawn="1">
            <p:custDataLst>
              <p:tags r:id="rId91"/>
            </p:custDataLst>
          </p:nvPr>
        </p:nvSpPr>
        <p:spPr>
          <a:xfrm>
            <a:off x="-792000" y="4968004"/>
            <a:ext cx="756001" cy="144000"/>
          </a:xfrm>
          <a:prstGeom prst="rect">
            <a:avLst/>
          </a:prstGeom>
          <a:solidFill>
            <a:srgbClr val="FFED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255:237:179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44F527AB-27A4-4281-9261-D6AF2B3500C3}"/>
              </a:ext>
            </a:extLst>
          </p:cNvPr>
          <p:cNvSpPr txBox="1"/>
          <p:nvPr userDrawn="1">
            <p:custDataLst>
              <p:tags r:id="rId92"/>
            </p:custDataLst>
          </p:nvPr>
        </p:nvSpPr>
        <p:spPr>
          <a:xfrm>
            <a:off x="-792000" y="5256004"/>
            <a:ext cx="756001" cy="432000"/>
          </a:xfrm>
          <a:prstGeom prst="rect">
            <a:avLst/>
          </a:prstGeom>
          <a:solidFill>
            <a:srgbClr val="00B2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ファンクショナル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ターコイズ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0:178:179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8D445952-734A-41DB-875C-8F91AADCD420}"/>
              </a:ext>
            </a:extLst>
          </p:cNvPr>
          <p:cNvSpPr txBox="1"/>
          <p:nvPr userDrawn="1">
            <p:custDataLst>
              <p:tags r:id="rId93"/>
            </p:custDataLst>
          </p:nvPr>
        </p:nvSpPr>
        <p:spPr>
          <a:xfrm>
            <a:off x="-792000" y="5688004"/>
            <a:ext cx="756001" cy="144000"/>
          </a:xfrm>
          <a:prstGeom prst="rect">
            <a:avLst/>
          </a:prstGeom>
          <a:solidFill>
            <a:srgbClr val="66D1D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102:209:209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DD30C3C5-6072-4E72-BD24-7F3F005EA3EB}"/>
              </a:ext>
            </a:extLst>
          </p:cNvPr>
          <p:cNvSpPr txBox="1"/>
          <p:nvPr userDrawn="1">
            <p:custDataLst>
              <p:tags r:id="rId94"/>
            </p:custDataLst>
          </p:nvPr>
        </p:nvSpPr>
        <p:spPr>
          <a:xfrm>
            <a:off x="-792000" y="5832004"/>
            <a:ext cx="756001" cy="144000"/>
          </a:xfrm>
          <a:prstGeom prst="rect">
            <a:avLst/>
          </a:prstGeom>
          <a:solidFill>
            <a:srgbClr val="B3E8E8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179:232:232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30F2AB2D-3B66-4CD7-85B2-F4014C5FA2B2}"/>
              </a:ext>
            </a:extLst>
          </p:cNvPr>
          <p:cNvSpPr txBox="1"/>
          <p:nvPr userDrawn="1">
            <p:custDataLst>
              <p:tags r:id="rId95"/>
            </p:custDataLst>
          </p:nvPr>
        </p:nvSpPr>
        <p:spPr>
          <a:xfrm>
            <a:off x="-792000" y="6120005"/>
            <a:ext cx="756001" cy="432000"/>
          </a:xfrm>
          <a:prstGeom prst="rect">
            <a:avLst/>
          </a:prstGeom>
          <a:solidFill>
            <a:srgbClr val="4B4B4B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サポートカラー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グレー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75:75:75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F674ED62-F6D3-4136-B610-6FB012A2B89F}"/>
              </a:ext>
            </a:extLst>
          </p:cNvPr>
          <p:cNvSpPr txBox="1"/>
          <p:nvPr userDrawn="1">
            <p:custDataLst>
              <p:tags r:id="rId96"/>
            </p:custDataLst>
          </p:nvPr>
        </p:nvSpPr>
        <p:spPr>
          <a:xfrm>
            <a:off x="-792000" y="6552005"/>
            <a:ext cx="756001" cy="144000"/>
          </a:xfrm>
          <a:prstGeom prst="rect">
            <a:avLst/>
          </a:prstGeom>
          <a:solidFill>
            <a:srgbClr val="93939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147:147:147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661A51DA-EE1A-418D-8E64-09E40635B600}"/>
              </a:ext>
            </a:extLst>
          </p:cNvPr>
          <p:cNvSpPr txBox="1"/>
          <p:nvPr userDrawn="1">
            <p:custDataLst>
              <p:tags r:id="rId97"/>
            </p:custDataLst>
          </p:nvPr>
        </p:nvSpPr>
        <p:spPr>
          <a:xfrm>
            <a:off x="-792000" y="6696005"/>
            <a:ext cx="756001" cy="144000"/>
          </a:xfrm>
          <a:prstGeom prst="rect">
            <a:avLst/>
          </a:prstGeom>
          <a:solidFill>
            <a:srgbClr val="EDEDED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237:237:237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C629B49-563A-441F-8D6C-B183F10E74C6}"/>
              </a:ext>
            </a:extLst>
          </p:cNvPr>
          <p:cNvSpPr txBox="1"/>
          <p:nvPr userDrawn="1">
            <p:custDataLst>
              <p:tags r:id="rId98"/>
            </p:custDataLst>
          </p:nvPr>
        </p:nvSpPr>
        <p:spPr>
          <a:xfrm>
            <a:off x="9969500" y="72000"/>
            <a:ext cx="756001" cy="432000"/>
          </a:xfrm>
          <a:prstGeom prst="rect">
            <a:avLst/>
          </a:prstGeom>
          <a:solidFill>
            <a:srgbClr val="004831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トラッドグリーン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0:72:49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12D9EEA9-9607-4CA7-8ED6-5C06769815D9}"/>
              </a:ext>
            </a:extLst>
          </p:cNvPr>
          <p:cNvSpPr txBox="1"/>
          <p:nvPr userDrawn="1">
            <p:custDataLst>
              <p:tags r:id="rId99"/>
            </p:custDataLst>
          </p:nvPr>
        </p:nvSpPr>
        <p:spPr>
          <a:xfrm>
            <a:off x="9969500" y="504000"/>
            <a:ext cx="756001" cy="144000"/>
          </a:xfrm>
          <a:prstGeom prst="rect">
            <a:avLst/>
          </a:prstGeom>
          <a:solidFill>
            <a:srgbClr val="66918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102:145:131</a:t>
            </a:r>
            <a:endParaRPr kumimoji="1" lang="ja-JP" altLang="en-US" sz="7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FD2666A1-7399-4A66-A83D-AC1E4706E217}"/>
              </a:ext>
            </a:extLst>
          </p:cNvPr>
          <p:cNvSpPr txBox="1"/>
          <p:nvPr userDrawn="1">
            <p:custDataLst>
              <p:tags r:id="rId100"/>
            </p:custDataLst>
          </p:nvPr>
        </p:nvSpPr>
        <p:spPr>
          <a:xfrm>
            <a:off x="9969500" y="648000"/>
            <a:ext cx="756001" cy="144000"/>
          </a:xfrm>
          <a:prstGeom prst="rect">
            <a:avLst/>
          </a:prstGeom>
          <a:solidFill>
            <a:srgbClr val="B3C8C2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179:200:194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E8F6C6A-EB98-48B5-8B2D-71668D0BBA3A}"/>
              </a:ext>
            </a:extLst>
          </p:cNvPr>
          <p:cNvSpPr txBox="1"/>
          <p:nvPr userDrawn="1">
            <p:custDataLst>
              <p:tags r:id="rId101"/>
            </p:custDataLst>
          </p:nvPr>
        </p:nvSpPr>
        <p:spPr>
          <a:xfrm>
            <a:off x="9969500" y="936001"/>
            <a:ext cx="756001" cy="432000"/>
          </a:xfrm>
          <a:prstGeom prst="rect">
            <a:avLst/>
          </a:prstGeom>
          <a:solidFill>
            <a:srgbClr val="C4D7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フレッシュグリーン</a:t>
            </a:r>
          </a:p>
          <a:p>
            <a:pPr algn="ctr"/>
            <a:r>
              <a:rPr kumimoji="1" lang="en-US" altLang="ja-JP" sz="8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196:215:0</a:t>
            </a:r>
            <a:endParaRPr kumimoji="1" lang="ja-JP" altLang="en-US" sz="8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ED6F2438-E72E-4FC6-9C52-E03F707AA2FA}"/>
              </a:ext>
            </a:extLst>
          </p:cNvPr>
          <p:cNvSpPr txBox="1"/>
          <p:nvPr userDrawn="1">
            <p:custDataLst>
              <p:tags r:id="rId102"/>
            </p:custDataLst>
          </p:nvPr>
        </p:nvSpPr>
        <p:spPr>
          <a:xfrm>
            <a:off x="9969500" y="1368001"/>
            <a:ext cx="756001" cy="144000"/>
          </a:xfrm>
          <a:prstGeom prst="rect">
            <a:avLst/>
          </a:prstGeom>
          <a:solidFill>
            <a:srgbClr val="DCE766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220:231:102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B54253B7-FB9D-4802-8B89-7CA39EBA1642}"/>
              </a:ext>
            </a:extLst>
          </p:cNvPr>
          <p:cNvSpPr txBox="1"/>
          <p:nvPr userDrawn="1">
            <p:custDataLst>
              <p:tags r:id="rId103"/>
            </p:custDataLst>
          </p:nvPr>
        </p:nvSpPr>
        <p:spPr>
          <a:xfrm>
            <a:off x="9969500" y="1512001"/>
            <a:ext cx="756001" cy="144000"/>
          </a:xfrm>
          <a:prstGeom prst="rect">
            <a:avLst/>
          </a:prstGeom>
          <a:solidFill>
            <a:srgbClr val="EDF3B3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en-US" altLang="ja-JP" sz="70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237:243:179</a:t>
            </a:r>
            <a:endParaRPr kumimoji="1" lang="ja-JP" altLang="en-US" sz="700">
              <a:solidFill>
                <a:srgbClr val="00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B324013D-AC2A-47E3-BEA6-9ABEFF4404A0}"/>
              </a:ext>
            </a:extLst>
          </p:cNvPr>
          <p:cNvSpPr txBox="1"/>
          <p:nvPr userDrawn="1">
            <p:custDataLst>
              <p:tags r:id="rId104"/>
            </p:custDataLst>
          </p:nvPr>
        </p:nvSpPr>
        <p:spPr>
          <a:xfrm>
            <a:off x="9969500" y="1800001"/>
            <a:ext cx="756001" cy="720000"/>
          </a:xfrm>
          <a:prstGeom prst="rect">
            <a:avLst/>
          </a:prstGeom>
          <a:solidFill>
            <a:srgbClr val="0000FF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ブルー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0:0:255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3EED95E4-4362-4476-BEE7-97F7B5506885}"/>
              </a:ext>
            </a:extLst>
          </p:cNvPr>
          <p:cNvSpPr txBox="1"/>
          <p:nvPr userDrawn="1">
            <p:custDataLst>
              <p:tags r:id="rId105"/>
            </p:custDataLst>
          </p:nvPr>
        </p:nvSpPr>
        <p:spPr>
          <a:xfrm>
            <a:off x="9969500" y="2671103"/>
            <a:ext cx="756001" cy="720000"/>
          </a:xfrm>
          <a:prstGeom prst="rect">
            <a:avLst/>
          </a:prstGeom>
          <a:solidFill>
            <a:srgbClr val="C00000"/>
          </a:solidFill>
        </p:spPr>
        <p:txBody>
          <a:bodyPr vert="horz" wrap="square" lIns="46799" tIns="46799" rIns="46799" bIns="46799" rtlCol="0" anchor="ctr" anchorCtr="1">
            <a:noAutofit/>
          </a:bodyPr>
          <a:lstStyle/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ハイライト</a:t>
            </a:r>
          </a:p>
          <a:p>
            <a:pPr algn="ctr"/>
            <a:r>
              <a:rPr kumimoji="1" lang="ja-JP" altLang="en-US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レッド</a:t>
            </a:r>
          </a:p>
          <a:p>
            <a:pPr algn="ctr"/>
            <a:r>
              <a:rPr kumimoji="1" lang="en-US" altLang="ja-JP" sz="80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192:0:0</a:t>
            </a:r>
            <a:endParaRPr kumimoji="1" lang="ja-JP" altLang="en-US" sz="80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0E78144-7C5E-4D1E-AE58-2BD56F957DDB}"/>
              </a:ext>
            </a:extLst>
          </p:cNvPr>
          <p:cNvSpPr txBox="1"/>
          <p:nvPr userDrawn="1"/>
        </p:nvSpPr>
        <p:spPr>
          <a:xfrm>
            <a:off x="5518150" y="6483350"/>
            <a:ext cx="3520799" cy="246221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Copyright © 2022 Sumitomo Mitsui Banking Corporation.  </a:t>
            </a:r>
          </a:p>
          <a:p>
            <a:pPr algn="r"/>
            <a:r>
              <a:rPr kumimoji="1" lang="en-US" altLang="ja-JP" sz="800">
                <a:solidFill>
                  <a:srgbClr val="808080"/>
                </a:solidFill>
                <a:latin typeface="Meiryo UI" panose="020B0604030504040204" pitchFamily="50" charset="-128"/>
              </a:rPr>
              <a:t>All Rights Reserved.</a:t>
            </a:r>
            <a:endParaRPr kumimoji="1" lang="ja-JP" altLang="en-US" sz="800">
              <a:solidFill>
                <a:srgbClr val="808080"/>
              </a:solidFill>
              <a:latin typeface="Meiryo UI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2132129-A488-4374-A81E-2673C01189AE}"/>
              </a:ext>
            </a:extLst>
          </p:cNvPr>
          <p:cNvSpPr txBox="1"/>
          <p:nvPr userDrawn="1">
            <p:custDataLst>
              <p:tags r:id="rId106"/>
            </p:custDataLst>
          </p:nvPr>
        </p:nvSpPr>
        <p:spPr>
          <a:xfrm rot="840000">
            <a:off x="9131300" y="6487201"/>
            <a:ext cx="31750" cy="279400"/>
          </a:xfrm>
          <a:prstGeom prst="parallelogram">
            <a:avLst/>
          </a:prstGeom>
          <a:solidFill>
            <a:srgbClr val="D9D9D9"/>
          </a:solidFill>
        </p:spPr>
        <p:txBody>
          <a:bodyPr vert="horz" wrap="square" lIns="0" tIns="0" rIns="0" bIns="0" rtlCol="0">
            <a:noAutofit/>
          </a:bodyPr>
          <a:lstStyle/>
          <a:p>
            <a:endParaRPr kumimoji="1" lang="ja-JP" altLang="en-US" sz="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098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4" r:id="rId2"/>
    <p:sldLayoutId id="2147483845" r:id="rId3"/>
    <p:sldLayoutId id="2147483847" r:id="rId4"/>
    <p:sldLayoutId id="2147483849" r:id="rId5"/>
    <p:sldLayoutId id="2147483850" r:id="rId6"/>
    <p:sldLayoutId id="2147483853" r:id="rId7"/>
    <p:sldLayoutId id="2147483854" r:id="rId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000" b="1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000">
          <a:solidFill>
            <a:schemeClr val="tx1"/>
          </a:solidFill>
          <a:latin typeface="Arial" pitchFamily="34" charset="0"/>
          <a:ea typeface="ＭＳ Ｐゴシック" charset="-128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182563" indent="-180975" algn="l" rtl="0" eaLnBrk="1" fontAlgn="base" hangingPunct="1">
        <a:spcBef>
          <a:spcPts val="500"/>
        </a:spcBef>
        <a:spcAft>
          <a:spcPct val="0"/>
        </a:spcAft>
        <a:buClr>
          <a:srgbClr val="004831"/>
        </a:buClr>
        <a:buSzPct val="100000"/>
        <a:buFont typeface="Wingdings 2" pitchFamily="18" charset="2"/>
        <a:buChar char=""/>
        <a:defRPr kumimoji="1" sz="1100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1pPr>
      <a:lvl2pPr marL="357188" indent="-171450" algn="l" rtl="0" eaLnBrk="1" fontAlgn="base" hangingPunct="1">
        <a:spcBef>
          <a:spcPts val="350"/>
        </a:spcBef>
        <a:spcAft>
          <a:spcPct val="0"/>
        </a:spcAft>
        <a:buClr>
          <a:srgbClr val="004831"/>
        </a:buClr>
        <a:buSzPct val="100000"/>
        <a:buFont typeface="Arial" pitchFamily="34" charset="0"/>
        <a:buChar char="–"/>
        <a:defRPr kumimoji="1" sz="1100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2pPr>
      <a:lvl3pPr marL="539750" indent="-180975" algn="l" rtl="0" eaLnBrk="1" fontAlgn="base" hangingPunct="1">
        <a:spcBef>
          <a:spcPts val="350"/>
        </a:spcBef>
        <a:spcAft>
          <a:spcPct val="0"/>
        </a:spcAft>
        <a:buClr>
          <a:srgbClr val="004831"/>
        </a:buClr>
        <a:buSzPct val="100000"/>
        <a:buFont typeface="Wingdings" pitchFamily="2" charset="2"/>
        <a:buChar char="§"/>
        <a:defRPr kumimoji="1" sz="1100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3pPr>
      <a:lvl4pPr marL="719138" indent="-179388" algn="l" rtl="0" eaLnBrk="1" fontAlgn="base" hangingPunct="1">
        <a:spcBef>
          <a:spcPts val="350"/>
        </a:spcBef>
        <a:spcAft>
          <a:spcPct val="0"/>
        </a:spcAft>
        <a:buClr>
          <a:srgbClr val="004831"/>
        </a:buClr>
        <a:buFont typeface="Wingdings 2" pitchFamily="18" charset="2"/>
        <a:buChar char=""/>
        <a:defRPr kumimoji="1" sz="1100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4pPr>
      <a:lvl5pPr marL="898525" indent="-179388" algn="l" rtl="0" eaLnBrk="1" fontAlgn="base" hangingPunct="1">
        <a:spcBef>
          <a:spcPts val="350"/>
        </a:spcBef>
        <a:spcAft>
          <a:spcPct val="0"/>
        </a:spcAft>
        <a:buClr>
          <a:srgbClr val="004831"/>
        </a:buClr>
        <a:buFont typeface="Arial" pitchFamily="34" charset="0"/>
        <a:buChar char="–"/>
        <a:defRPr kumimoji="1" sz="1100" kern="1200">
          <a:solidFill>
            <a:schemeClr val="tx1"/>
          </a:solidFill>
          <a:latin typeface="Arial" pitchFamily="34" charset="0"/>
          <a:ea typeface="ＭＳ Ｐゴシック" pitchFamily="50" charset="-128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3" orient="horz" pos="2160">
          <p15:clr>
            <a:srgbClr val="F26B43"/>
          </p15:clr>
        </p15:guide>
        <p15:guide id="24" pos="3120">
          <p15:clr>
            <a:srgbClr val="F26B43"/>
          </p15:clr>
        </p15:guide>
        <p15:guide id="25" pos="262">
          <p15:clr>
            <a:srgbClr val="F26B43"/>
          </p15:clr>
        </p15:guide>
        <p15:guide id="26" pos="5978">
          <p15:clr>
            <a:srgbClr val="F26B43"/>
          </p15:clr>
        </p15:guide>
        <p15:guide id="27" pos="444">
          <p15:clr>
            <a:srgbClr val="F26B43"/>
          </p15:clr>
        </p15:guide>
        <p15:guide id="28" pos="5796">
          <p15:clr>
            <a:srgbClr val="F26B43"/>
          </p15:clr>
        </p15:guide>
        <p15:guide id="29" orient="horz" pos="3929">
          <p15:clr>
            <a:srgbClr val="F26B43"/>
          </p15:clr>
        </p15:guide>
        <p15:guide id="30" pos="3029">
          <p15:clr>
            <a:srgbClr val="A4A3A4"/>
          </p15:clr>
        </p15:guide>
        <p15:guide id="31" pos="3211">
          <p15:clr>
            <a:srgbClr val="A4A3A4"/>
          </p15:clr>
        </p15:guide>
        <p15:guide id="32" pos="1740">
          <p15:clr>
            <a:srgbClr val="A4A3A4"/>
          </p15:clr>
        </p15:guide>
        <p15:guide id="33" pos="4506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A15E3B-D226-8DD5-8FCE-9700493BEB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9C1BE71-E314-EC65-02BF-9F5D25C2E3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01188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A375364-8A00-4003-47BD-1256AC7A4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1488100-9EC1-7BEC-796B-4815790F4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0000"/>
                </a:solidFill>
              </a:rPr>
              <a:t>タイトル</a:t>
            </a:r>
          </a:p>
        </p:txBody>
      </p:sp>
      <p:sp>
        <p:nvSpPr>
          <p:cNvPr id="6" name="SlideModel shp155">
            <a:extLst>
              <a:ext uri="{FF2B5EF4-FFF2-40B4-BE49-F238E27FC236}">
                <a16:creationId xmlns:a16="http://schemas.microsoft.com/office/drawing/2014/main" id="{50FCB476-58E2-A24C-92B2-8AEBD97D3EEF}"/>
              </a:ext>
            </a:extLst>
          </p:cNvPr>
          <p:cNvSpPr/>
          <p:nvPr/>
        </p:nvSpPr>
        <p:spPr>
          <a:xfrm>
            <a:off x="907289" y="1278869"/>
            <a:ext cx="3678892" cy="1032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4BE54967-67BD-415F-F616-5BF13E0F41CF}"/>
              </a:ext>
            </a:extLst>
          </p:cNvPr>
          <p:cNvSpPr/>
          <p:nvPr/>
        </p:nvSpPr>
        <p:spPr>
          <a:xfrm>
            <a:off x="907289" y="1278869"/>
            <a:ext cx="86678" cy="10329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3F3830C1-7909-F164-5DAC-749F27E1DF9E}"/>
              </a:ext>
            </a:extLst>
          </p:cNvPr>
          <p:cNvSpPr txBox="1"/>
          <p:nvPr/>
        </p:nvSpPr>
        <p:spPr>
          <a:xfrm>
            <a:off x="2011186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B2DBF5D5-CC35-2AEA-0928-1A93DBCBEC33}"/>
              </a:ext>
            </a:extLst>
          </p:cNvPr>
          <p:cNvSpPr txBox="1">
            <a:spLocks/>
          </p:cNvSpPr>
          <p:nvPr/>
        </p:nvSpPr>
        <p:spPr>
          <a:xfrm>
            <a:off x="2011187" y="1634779"/>
            <a:ext cx="2314745" cy="435890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1D95D542-BEF7-CB6E-480D-1545C3B04AA1}"/>
              </a:ext>
            </a:extLst>
          </p:cNvPr>
          <p:cNvSpPr txBox="1"/>
          <p:nvPr/>
        </p:nvSpPr>
        <p:spPr>
          <a:xfrm>
            <a:off x="1149755" y="1453742"/>
            <a:ext cx="705642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1" name="SlideModel shp175">
            <a:extLst>
              <a:ext uri="{FF2B5EF4-FFF2-40B4-BE49-F238E27FC236}">
                <a16:creationId xmlns:a16="http://schemas.microsoft.com/office/drawing/2014/main" id="{070C2D16-5F35-E58C-9BE3-C3D9DB1AD965}"/>
              </a:ext>
            </a:extLst>
          </p:cNvPr>
          <p:cNvSpPr/>
          <p:nvPr/>
        </p:nvSpPr>
        <p:spPr>
          <a:xfrm>
            <a:off x="876959" y="2906551"/>
            <a:ext cx="3709220" cy="1140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2" name="SlideModel shp176">
            <a:extLst>
              <a:ext uri="{FF2B5EF4-FFF2-40B4-BE49-F238E27FC236}">
                <a16:creationId xmlns:a16="http://schemas.microsoft.com/office/drawing/2014/main" id="{9BABA864-C692-B991-6F39-4BC23966A07D}"/>
              </a:ext>
            </a:extLst>
          </p:cNvPr>
          <p:cNvSpPr/>
          <p:nvPr/>
        </p:nvSpPr>
        <p:spPr>
          <a:xfrm>
            <a:off x="876958" y="2906551"/>
            <a:ext cx="87393" cy="11408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3" name="SlideModel shp177">
            <a:extLst>
              <a:ext uri="{FF2B5EF4-FFF2-40B4-BE49-F238E27FC236}">
                <a16:creationId xmlns:a16="http://schemas.microsoft.com/office/drawing/2014/main" id="{47607B7E-8754-4FF8-D80B-B85FF2B97881}"/>
              </a:ext>
            </a:extLst>
          </p:cNvPr>
          <p:cNvSpPr txBox="1"/>
          <p:nvPr/>
        </p:nvSpPr>
        <p:spPr>
          <a:xfrm>
            <a:off x="1964123" y="3006991"/>
            <a:ext cx="36074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+mj-ea"/>
                <a:ea typeface="+mj-ea"/>
                <a:cs typeface="Poppins" pitchFamily="2" charset="77"/>
              </a:rPr>
              <a:t>…</a:t>
            </a:r>
          </a:p>
        </p:txBody>
      </p:sp>
      <p:sp>
        <p:nvSpPr>
          <p:cNvPr id="14" name="SlideModel shp178">
            <a:extLst>
              <a:ext uri="{FF2B5EF4-FFF2-40B4-BE49-F238E27FC236}">
                <a16:creationId xmlns:a16="http://schemas.microsoft.com/office/drawing/2014/main" id="{9FCB92CC-D8C0-6775-2D44-6B34FDAFBC46}"/>
              </a:ext>
            </a:extLst>
          </p:cNvPr>
          <p:cNvSpPr txBox="1">
            <a:spLocks/>
          </p:cNvSpPr>
          <p:nvPr/>
        </p:nvSpPr>
        <p:spPr>
          <a:xfrm>
            <a:off x="1964124" y="3262461"/>
            <a:ext cx="2333828" cy="435890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5" name="SlideModel shp179">
            <a:extLst>
              <a:ext uri="{FF2B5EF4-FFF2-40B4-BE49-F238E27FC236}">
                <a16:creationId xmlns:a16="http://schemas.microsoft.com/office/drawing/2014/main" id="{A0B290FF-A4B3-5CA3-BDE9-92C969510F59}"/>
              </a:ext>
            </a:extLst>
          </p:cNvPr>
          <p:cNvSpPr txBox="1"/>
          <p:nvPr/>
        </p:nvSpPr>
        <p:spPr>
          <a:xfrm>
            <a:off x="1105448" y="3143109"/>
            <a:ext cx="722774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02.</a:t>
            </a:r>
          </a:p>
        </p:txBody>
      </p:sp>
      <p:sp>
        <p:nvSpPr>
          <p:cNvPr id="16" name="SlideModel shp160">
            <a:extLst>
              <a:ext uri="{FF2B5EF4-FFF2-40B4-BE49-F238E27FC236}">
                <a16:creationId xmlns:a16="http://schemas.microsoft.com/office/drawing/2014/main" id="{6682A26B-E3FB-D8EB-198E-5BE2F031E1E2}"/>
              </a:ext>
            </a:extLst>
          </p:cNvPr>
          <p:cNvSpPr/>
          <p:nvPr/>
        </p:nvSpPr>
        <p:spPr>
          <a:xfrm>
            <a:off x="876958" y="4587013"/>
            <a:ext cx="3709221" cy="10329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7" name="SlideModel shp161">
            <a:extLst>
              <a:ext uri="{FF2B5EF4-FFF2-40B4-BE49-F238E27FC236}">
                <a16:creationId xmlns:a16="http://schemas.microsoft.com/office/drawing/2014/main" id="{47C4E897-6717-BAB6-71A0-C8BE5A714422}"/>
              </a:ext>
            </a:extLst>
          </p:cNvPr>
          <p:cNvSpPr/>
          <p:nvPr/>
        </p:nvSpPr>
        <p:spPr>
          <a:xfrm>
            <a:off x="876958" y="4587013"/>
            <a:ext cx="87393" cy="10329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8" name="SlideModel shp162">
            <a:extLst>
              <a:ext uri="{FF2B5EF4-FFF2-40B4-BE49-F238E27FC236}">
                <a16:creationId xmlns:a16="http://schemas.microsoft.com/office/drawing/2014/main" id="{5AFE4725-D765-77CF-F7B8-38A6D781FA35}"/>
              </a:ext>
            </a:extLst>
          </p:cNvPr>
          <p:cNvSpPr txBox="1"/>
          <p:nvPr/>
        </p:nvSpPr>
        <p:spPr>
          <a:xfrm>
            <a:off x="1980856" y="4687453"/>
            <a:ext cx="36074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19" name="SlideModel shp163">
            <a:extLst>
              <a:ext uri="{FF2B5EF4-FFF2-40B4-BE49-F238E27FC236}">
                <a16:creationId xmlns:a16="http://schemas.microsoft.com/office/drawing/2014/main" id="{D9333B72-13D4-7B8F-774D-A1CF171F4BD1}"/>
              </a:ext>
            </a:extLst>
          </p:cNvPr>
          <p:cNvSpPr txBox="1">
            <a:spLocks/>
          </p:cNvSpPr>
          <p:nvPr/>
        </p:nvSpPr>
        <p:spPr>
          <a:xfrm>
            <a:off x="1980857" y="4942923"/>
            <a:ext cx="2333828" cy="435890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0" name="SlideModel shp164">
            <a:extLst>
              <a:ext uri="{FF2B5EF4-FFF2-40B4-BE49-F238E27FC236}">
                <a16:creationId xmlns:a16="http://schemas.microsoft.com/office/drawing/2014/main" id="{EF35D500-3287-9681-8CD1-DA8716BC3B0A}"/>
              </a:ext>
            </a:extLst>
          </p:cNvPr>
          <p:cNvSpPr txBox="1"/>
          <p:nvPr/>
        </p:nvSpPr>
        <p:spPr>
          <a:xfrm>
            <a:off x="1113815" y="4823571"/>
            <a:ext cx="722774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2"/>
                </a:solidFill>
                <a:latin typeface="+mn-ea"/>
                <a:ea typeface="+mn-ea"/>
                <a:cs typeface="Poppins" pitchFamily="2" charset="77"/>
              </a:rPr>
              <a:t>03.</a:t>
            </a:r>
          </a:p>
        </p:txBody>
      </p:sp>
      <p:sp>
        <p:nvSpPr>
          <p:cNvPr id="21" name="SlideModel shp180">
            <a:extLst>
              <a:ext uri="{FF2B5EF4-FFF2-40B4-BE49-F238E27FC236}">
                <a16:creationId xmlns:a16="http://schemas.microsoft.com/office/drawing/2014/main" id="{FF48A886-A0A3-D555-D36C-456445162582}"/>
              </a:ext>
            </a:extLst>
          </p:cNvPr>
          <p:cNvSpPr/>
          <p:nvPr/>
        </p:nvSpPr>
        <p:spPr>
          <a:xfrm>
            <a:off x="5319819" y="1281897"/>
            <a:ext cx="3709222" cy="1029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2" name="SlideModel shp181">
            <a:extLst>
              <a:ext uri="{FF2B5EF4-FFF2-40B4-BE49-F238E27FC236}">
                <a16:creationId xmlns:a16="http://schemas.microsoft.com/office/drawing/2014/main" id="{2060C277-209C-CF92-15C1-8D29A3F3E3D8}"/>
              </a:ext>
            </a:extLst>
          </p:cNvPr>
          <p:cNvSpPr/>
          <p:nvPr/>
        </p:nvSpPr>
        <p:spPr>
          <a:xfrm>
            <a:off x="5319818" y="1281897"/>
            <a:ext cx="87393" cy="10298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3" name="SlideModel shp182">
            <a:extLst>
              <a:ext uri="{FF2B5EF4-FFF2-40B4-BE49-F238E27FC236}">
                <a16:creationId xmlns:a16="http://schemas.microsoft.com/office/drawing/2014/main" id="{DEC5B3E1-BF9A-C97C-9C04-1E41A7D8B5BC}"/>
              </a:ext>
            </a:extLst>
          </p:cNvPr>
          <p:cNvSpPr txBox="1"/>
          <p:nvPr/>
        </p:nvSpPr>
        <p:spPr>
          <a:xfrm>
            <a:off x="6406983" y="1381255"/>
            <a:ext cx="36074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4" name="SlideModel shp183">
            <a:extLst>
              <a:ext uri="{FF2B5EF4-FFF2-40B4-BE49-F238E27FC236}">
                <a16:creationId xmlns:a16="http://schemas.microsoft.com/office/drawing/2014/main" id="{BC012AE4-7239-3800-5C94-4893B82746D9}"/>
              </a:ext>
            </a:extLst>
          </p:cNvPr>
          <p:cNvSpPr txBox="1">
            <a:spLocks/>
          </p:cNvSpPr>
          <p:nvPr/>
        </p:nvSpPr>
        <p:spPr>
          <a:xfrm>
            <a:off x="6406983" y="1637806"/>
            <a:ext cx="2333829" cy="435890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5" name="SlideModel shp184">
            <a:extLst>
              <a:ext uri="{FF2B5EF4-FFF2-40B4-BE49-F238E27FC236}">
                <a16:creationId xmlns:a16="http://schemas.microsoft.com/office/drawing/2014/main" id="{EAE4C9A2-FECE-036D-A47F-886825D2C80D}"/>
              </a:ext>
            </a:extLst>
          </p:cNvPr>
          <p:cNvSpPr txBox="1"/>
          <p:nvPr/>
        </p:nvSpPr>
        <p:spPr>
          <a:xfrm>
            <a:off x="5548308" y="1517589"/>
            <a:ext cx="722774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4"/>
                </a:solidFill>
                <a:latin typeface="+mn-ea"/>
                <a:ea typeface="+mn-ea"/>
                <a:cs typeface="Poppins" pitchFamily="2" charset="77"/>
              </a:rPr>
              <a:t>04.</a:t>
            </a:r>
          </a:p>
        </p:txBody>
      </p:sp>
      <p:sp>
        <p:nvSpPr>
          <p:cNvPr id="26" name="SlideModel shp165">
            <a:extLst>
              <a:ext uri="{FF2B5EF4-FFF2-40B4-BE49-F238E27FC236}">
                <a16:creationId xmlns:a16="http://schemas.microsoft.com/office/drawing/2014/main" id="{F86DCAF2-C15D-F693-19D6-CC029672E830}"/>
              </a:ext>
            </a:extLst>
          </p:cNvPr>
          <p:cNvSpPr/>
          <p:nvPr/>
        </p:nvSpPr>
        <p:spPr>
          <a:xfrm>
            <a:off x="5319818" y="2853838"/>
            <a:ext cx="3709220" cy="11408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7" name="SlideModel shp166">
            <a:extLst>
              <a:ext uri="{FF2B5EF4-FFF2-40B4-BE49-F238E27FC236}">
                <a16:creationId xmlns:a16="http://schemas.microsoft.com/office/drawing/2014/main" id="{8DCA531C-1E3F-62B8-64DE-8F9C84CD79FD}"/>
              </a:ext>
            </a:extLst>
          </p:cNvPr>
          <p:cNvSpPr/>
          <p:nvPr/>
        </p:nvSpPr>
        <p:spPr>
          <a:xfrm>
            <a:off x="5319817" y="2853838"/>
            <a:ext cx="87393" cy="11408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8" name="SlideModel shp167">
            <a:extLst>
              <a:ext uri="{FF2B5EF4-FFF2-40B4-BE49-F238E27FC236}">
                <a16:creationId xmlns:a16="http://schemas.microsoft.com/office/drawing/2014/main" id="{1B5C3D41-0411-9C15-D144-AB6FFB30D931}"/>
              </a:ext>
            </a:extLst>
          </p:cNvPr>
          <p:cNvSpPr txBox="1"/>
          <p:nvPr/>
        </p:nvSpPr>
        <p:spPr>
          <a:xfrm>
            <a:off x="6423715" y="2973138"/>
            <a:ext cx="36074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9" name="SlideModel shp168">
            <a:extLst>
              <a:ext uri="{FF2B5EF4-FFF2-40B4-BE49-F238E27FC236}">
                <a16:creationId xmlns:a16="http://schemas.microsoft.com/office/drawing/2014/main" id="{0F5553C7-AF0F-F5F4-BDCF-79EB23E9B096}"/>
              </a:ext>
            </a:extLst>
          </p:cNvPr>
          <p:cNvSpPr txBox="1">
            <a:spLocks/>
          </p:cNvSpPr>
          <p:nvPr/>
        </p:nvSpPr>
        <p:spPr>
          <a:xfrm>
            <a:off x="6423716" y="3209747"/>
            <a:ext cx="2333827" cy="435890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30" name="SlideModel shp169">
            <a:extLst>
              <a:ext uri="{FF2B5EF4-FFF2-40B4-BE49-F238E27FC236}">
                <a16:creationId xmlns:a16="http://schemas.microsoft.com/office/drawing/2014/main" id="{C9CC462B-A739-8D92-17CD-7988FBE040E2}"/>
              </a:ext>
            </a:extLst>
          </p:cNvPr>
          <p:cNvSpPr txBox="1"/>
          <p:nvPr/>
        </p:nvSpPr>
        <p:spPr>
          <a:xfrm>
            <a:off x="5556673" y="3117356"/>
            <a:ext cx="722773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05.</a:t>
            </a:r>
          </a:p>
        </p:txBody>
      </p:sp>
      <p:sp>
        <p:nvSpPr>
          <p:cNvPr id="31" name="SlideModel shp185">
            <a:extLst>
              <a:ext uri="{FF2B5EF4-FFF2-40B4-BE49-F238E27FC236}">
                <a16:creationId xmlns:a16="http://schemas.microsoft.com/office/drawing/2014/main" id="{C7D8F67F-DCD4-29B7-36D4-3F4CBC0FD8DE}"/>
              </a:ext>
            </a:extLst>
          </p:cNvPr>
          <p:cNvSpPr/>
          <p:nvPr/>
        </p:nvSpPr>
        <p:spPr>
          <a:xfrm>
            <a:off x="5319817" y="4587013"/>
            <a:ext cx="3709220" cy="1029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2" name="SlideModel shp186">
            <a:extLst>
              <a:ext uri="{FF2B5EF4-FFF2-40B4-BE49-F238E27FC236}">
                <a16:creationId xmlns:a16="http://schemas.microsoft.com/office/drawing/2014/main" id="{27ADB926-151A-4E90-57A2-171E47A86665}"/>
              </a:ext>
            </a:extLst>
          </p:cNvPr>
          <p:cNvSpPr/>
          <p:nvPr/>
        </p:nvSpPr>
        <p:spPr>
          <a:xfrm>
            <a:off x="5319816" y="4587013"/>
            <a:ext cx="87393" cy="102988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3" name="SlideModel shp187">
            <a:extLst>
              <a:ext uri="{FF2B5EF4-FFF2-40B4-BE49-F238E27FC236}">
                <a16:creationId xmlns:a16="http://schemas.microsoft.com/office/drawing/2014/main" id="{013AD83A-519D-CD7E-88CA-7E6A14DAD075}"/>
              </a:ext>
            </a:extLst>
          </p:cNvPr>
          <p:cNvSpPr txBox="1"/>
          <p:nvPr/>
        </p:nvSpPr>
        <p:spPr>
          <a:xfrm>
            <a:off x="6406981" y="4686371"/>
            <a:ext cx="36074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34" name="SlideModel shp188">
            <a:extLst>
              <a:ext uri="{FF2B5EF4-FFF2-40B4-BE49-F238E27FC236}">
                <a16:creationId xmlns:a16="http://schemas.microsoft.com/office/drawing/2014/main" id="{5B3173EE-0A2B-F4BC-9ED9-F17A07B3F123}"/>
              </a:ext>
            </a:extLst>
          </p:cNvPr>
          <p:cNvSpPr txBox="1">
            <a:spLocks/>
          </p:cNvSpPr>
          <p:nvPr/>
        </p:nvSpPr>
        <p:spPr>
          <a:xfrm>
            <a:off x="6406981" y="4942922"/>
            <a:ext cx="2333827" cy="435890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35" name="SlideModel shp189">
            <a:extLst>
              <a:ext uri="{FF2B5EF4-FFF2-40B4-BE49-F238E27FC236}">
                <a16:creationId xmlns:a16="http://schemas.microsoft.com/office/drawing/2014/main" id="{BF1F57E4-0F29-A28C-7797-2A29D231376A}"/>
              </a:ext>
            </a:extLst>
          </p:cNvPr>
          <p:cNvSpPr txBox="1"/>
          <p:nvPr/>
        </p:nvSpPr>
        <p:spPr>
          <a:xfrm>
            <a:off x="5548306" y="4822705"/>
            <a:ext cx="722774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5"/>
                </a:solidFill>
                <a:latin typeface="+mn-ea"/>
                <a:ea typeface="+mn-ea"/>
                <a:cs typeface="Poppins" pitchFamily="2" charset="77"/>
              </a:rPr>
              <a:t>06.</a:t>
            </a:r>
          </a:p>
        </p:txBody>
      </p:sp>
    </p:spTree>
    <p:extLst>
      <p:ext uri="{BB962C8B-B14F-4D97-AF65-F5344CB8AC3E}">
        <p14:creationId xmlns:p14="http://schemas.microsoft.com/office/powerpoint/2010/main" val="1921423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C6F84D4-CF82-CD47-6485-F3A98141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247319E-3D25-44C0-AD91-56BEFA461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0000"/>
                </a:solidFill>
              </a:rPr>
              <a:t>タイトル</a:t>
            </a:r>
          </a:p>
        </p:txBody>
      </p:sp>
      <p:sp>
        <p:nvSpPr>
          <p:cNvPr id="6" name="SlideModel shp155">
            <a:extLst>
              <a:ext uri="{FF2B5EF4-FFF2-40B4-BE49-F238E27FC236}">
                <a16:creationId xmlns:a16="http://schemas.microsoft.com/office/drawing/2014/main" id="{474742C2-637B-503C-FA2F-8272C3C55FFE}"/>
              </a:ext>
            </a:extLst>
          </p:cNvPr>
          <p:cNvSpPr/>
          <p:nvPr/>
        </p:nvSpPr>
        <p:spPr>
          <a:xfrm>
            <a:off x="907289" y="1278869"/>
            <a:ext cx="3678892" cy="81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B89F2510-B616-C047-2A03-F85FD54221C4}"/>
              </a:ext>
            </a:extLst>
          </p:cNvPr>
          <p:cNvSpPr/>
          <p:nvPr/>
        </p:nvSpPr>
        <p:spPr>
          <a:xfrm>
            <a:off x="907289" y="1278869"/>
            <a:ext cx="86678" cy="8172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1B3B008E-89E0-1E6F-AA37-6EA0B2F2E546}"/>
              </a:ext>
            </a:extLst>
          </p:cNvPr>
          <p:cNvSpPr txBox="1"/>
          <p:nvPr/>
        </p:nvSpPr>
        <p:spPr>
          <a:xfrm>
            <a:off x="2011186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05523370-15D6-A36E-8F0D-412920E95AE0}"/>
              </a:ext>
            </a:extLst>
          </p:cNvPr>
          <p:cNvSpPr txBox="1">
            <a:spLocks/>
          </p:cNvSpPr>
          <p:nvPr/>
        </p:nvSpPr>
        <p:spPr>
          <a:xfrm>
            <a:off x="2011187" y="1634779"/>
            <a:ext cx="2314745" cy="435890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3558D450-D00B-277B-2650-26ED2C1B1817}"/>
              </a:ext>
            </a:extLst>
          </p:cNvPr>
          <p:cNvSpPr txBox="1"/>
          <p:nvPr/>
        </p:nvSpPr>
        <p:spPr>
          <a:xfrm>
            <a:off x="1149755" y="1453742"/>
            <a:ext cx="705642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1" name="SlideModel shp175">
            <a:extLst>
              <a:ext uri="{FF2B5EF4-FFF2-40B4-BE49-F238E27FC236}">
                <a16:creationId xmlns:a16="http://schemas.microsoft.com/office/drawing/2014/main" id="{CE1BD3C7-E60C-9371-C8B9-D9792AD5CC5D}"/>
              </a:ext>
            </a:extLst>
          </p:cNvPr>
          <p:cNvSpPr/>
          <p:nvPr/>
        </p:nvSpPr>
        <p:spPr>
          <a:xfrm>
            <a:off x="907289" y="2352019"/>
            <a:ext cx="3678892" cy="81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2" name="SlideModel shp176">
            <a:extLst>
              <a:ext uri="{FF2B5EF4-FFF2-40B4-BE49-F238E27FC236}">
                <a16:creationId xmlns:a16="http://schemas.microsoft.com/office/drawing/2014/main" id="{FB2CBA64-271E-2A10-A46B-6A3DE5014BB1}"/>
              </a:ext>
            </a:extLst>
          </p:cNvPr>
          <p:cNvSpPr/>
          <p:nvPr/>
        </p:nvSpPr>
        <p:spPr>
          <a:xfrm>
            <a:off x="907289" y="2352019"/>
            <a:ext cx="86678" cy="817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3" name="SlideModel shp177">
            <a:extLst>
              <a:ext uri="{FF2B5EF4-FFF2-40B4-BE49-F238E27FC236}">
                <a16:creationId xmlns:a16="http://schemas.microsoft.com/office/drawing/2014/main" id="{C34D42C2-62E3-9FAE-42EA-ABC0E4214610}"/>
              </a:ext>
            </a:extLst>
          </p:cNvPr>
          <p:cNvSpPr txBox="1"/>
          <p:nvPr/>
        </p:nvSpPr>
        <p:spPr>
          <a:xfrm>
            <a:off x="1994453" y="237530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+mj-ea"/>
                <a:ea typeface="+mj-ea"/>
                <a:cs typeface="Poppins" pitchFamily="2" charset="77"/>
              </a:rPr>
              <a:t>…</a:t>
            </a:r>
          </a:p>
        </p:txBody>
      </p:sp>
      <p:sp>
        <p:nvSpPr>
          <p:cNvPr id="14" name="SlideModel shp178">
            <a:extLst>
              <a:ext uri="{FF2B5EF4-FFF2-40B4-BE49-F238E27FC236}">
                <a16:creationId xmlns:a16="http://schemas.microsoft.com/office/drawing/2014/main" id="{D7918129-AAEE-E08D-5003-F278C08E5EB5}"/>
              </a:ext>
            </a:extLst>
          </p:cNvPr>
          <p:cNvSpPr txBox="1">
            <a:spLocks/>
          </p:cNvSpPr>
          <p:nvPr/>
        </p:nvSpPr>
        <p:spPr>
          <a:xfrm>
            <a:off x="1994453" y="2707929"/>
            <a:ext cx="2314745" cy="435890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5" name="SlideModel shp179">
            <a:extLst>
              <a:ext uri="{FF2B5EF4-FFF2-40B4-BE49-F238E27FC236}">
                <a16:creationId xmlns:a16="http://schemas.microsoft.com/office/drawing/2014/main" id="{B4474799-8C0E-B38F-2362-D9C95C06A38C}"/>
              </a:ext>
            </a:extLst>
          </p:cNvPr>
          <p:cNvSpPr txBox="1"/>
          <p:nvPr/>
        </p:nvSpPr>
        <p:spPr>
          <a:xfrm>
            <a:off x="1135778" y="2526892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02.</a:t>
            </a:r>
          </a:p>
        </p:txBody>
      </p:sp>
      <p:sp>
        <p:nvSpPr>
          <p:cNvPr id="16" name="SlideModel shp160">
            <a:extLst>
              <a:ext uri="{FF2B5EF4-FFF2-40B4-BE49-F238E27FC236}">
                <a16:creationId xmlns:a16="http://schemas.microsoft.com/office/drawing/2014/main" id="{904DD9FA-8EB9-6985-DA8D-D6D50E1F0F27}"/>
              </a:ext>
            </a:extLst>
          </p:cNvPr>
          <p:cNvSpPr/>
          <p:nvPr/>
        </p:nvSpPr>
        <p:spPr>
          <a:xfrm>
            <a:off x="907289" y="3425169"/>
            <a:ext cx="3678892" cy="81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7" name="SlideModel shp161">
            <a:extLst>
              <a:ext uri="{FF2B5EF4-FFF2-40B4-BE49-F238E27FC236}">
                <a16:creationId xmlns:a16="http://schemas.microsoft.com/office/drawing/2014/main" id="{D3C48005-11F3-D4CE-F281-D8C9DD6BFB25}"/>
              </a:ext>
            </a:extLst>
          </p:cNvPr>
          <p:cNvSpPr/>
          <p:nvPr/>
        </p:nvSpPr>
        <p:spPr>
          <a:xfrm>
            <a:off x="907289" y="3425169"/>
            <a:ext cx="86678" cy="8172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8" name="SlideModel shp162">
            <a:extLst>
              <a:ext uri="{FF2B5EF4-FFF2-40B4-BE49-F238E27FC236}">
                <a16:creationId xmlns:a16="http://schemas.microsoft.com/office/drawing/2014/main" id="{DBAB893D-5D51-12E6-AF5C-8502661ED563}"/>
              </a:ext>
            </a:extLst>
          </p:cNvPr>
          <p:cNvSpPr txBox="1"/>
          <p:nvPr/>
        </p:nvSpPr>
        <p:spPr>
          <a:xfrm>
            <a:off x="2011186" y="34484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19" name="SlideModel shp163">
            <a:extLst>
              <a:ext uri="{FF2B5EF4-FFF2-40B4-BE49-F238E27FC236}">
                <a16:creationId xmlns:a16="http://schemas.microsoft.com/office/drawing/2014/main" id="{7BABFC66-8464-4869-7BDB-1C1363D02F01}"/>
              </a:ext>
            </a:extLst>
          </p:cNvPr>
          <p:cNvSpPr txBox="1">
            <a:spLocks/>
          </p:cNvSpPr>
          <p:nvPr/>
        </p:nvSpPr>
        <p:spPr>
          <a:xfrm>
            <a:off x="2011187" y="3781079"/>
            <a:ext cx="2314745" cy="435890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0" name="SlideModel shp164">
            <a:extLst>
              <a:ext uri="{FF2B5EF4-FFF2-40B4-BE49-F238E27FC236}">
                <a16:creationId xmlns:a16="http://schemas.microsoft.com/office/drawing/2014/main" id="{A026B902-8609-3B2F-8BC3-A6408BA3A952}"/>
              </a:ext>
            </a:extLst>
          </p:cNvPr>
          <p:cNvSpPr txBox="1"/>
          <p:nvPr/>
        </p:nvSpPr>
        <p:spPr>
          <a:xfrm>
            <a:off x="1144145" y="3600042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2"/>
                </a:solidFill>
                <a:latin typeface="+mn-ea"/>
                <a:ea typeface="+mn-ea"/>
                <a:cs typeface="Poppins" pitchFamily="2" charset="77"/>
              </a:rPr>
              <a:t>03.</a:t>
            </a:r>
          </a:p>
        </p:txBody>
      </p:sp>
      <p:sp>
        <p:nvSpPr>
          <p:cNvPr id="21" name="SlideModel shp180">
            <a:extLst>
              <a:ext uri="{FF2B5EF4-FFF2-40B4-BE49-F238E27FC236}">
                <a16:creationId xmlns:a16="http://schemas.microsoft.com/office/drawing/2014/main" id="{3448B0A5-889B-4160-83BA-59FE2BE881EF}"/>
              </a:ext>
            </a:extLst>
          </p:cNvPr>
          <p:cNvSpPr/>
          <p:nvPr/>
        </p:nvSpPr>
        <p:spPr>
          <a:xfrm>
            <a:off x="907289" y="4498319"/>
            <a:ext cx="3678892" cy="81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2" name="SlideModel shp181">
            <a:extLst>
              <a:ext uri="{FF2B5EF4-FFF2-40B4-BE49-F238E27FC236}">
                <a16:creationId xmlns:a16="http://schemas.microsoft.com/office/drawing/2014/main" id="{BA550580-AE68-5970-BE5B-A71AD5373A37}"/>
              </a:ext>
            </a:extLst>
          </p:cNvPr>
          <p:cNvSpPr/>
          <p:nvPr/>
        </p:nvSpPr>
        <p:spPr>
          <a:xfrm>
            <a:off x="907289" y="4498319"/>
            <a:ext cx="86678" cy="817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3" name="SlideModel shp182">
            <a:extLst>
              <a:ext uri="{FF2B5EF4-FFF2-40B4-BE49-F238E27FC236}">
                <a16:creationId xmlns:a16="http://schemas.microsoft.com/office/drawing/2014/main" id="{F935538C-804E-527E-9D7B-8B3BB49CA6F2}"/>
              </a:ext>
            </a:extLst>
          </p:cNvPr>
          <p:cNvSpPr txBox="1"/>
          <p:nvPr/>
        </p:nvSpPr>
        <p:spPr>
          <a:xfrm>
            <a:off x="1994453" y="452160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4" name="SlideModel shp183">
            <a:extLst>
              <a:ext uri="{FF2B5EF4-FFF2-40B4-BE49-F238E27FC236}">
                <a16:creationId xmlns:a16="http://schemas.microsoft.com/office/drawing/2014/main" id="{788F8F69-C919-5020-103B-B4B6AD616DBB}"/>
              </a:ext>
            </a:extLst>
          </p:cNvPr>
          <p:cNvSpPr txBox="1">
            <a:spLocks/>
          </p:cNvSpPr>
          <p:nvPr/>
        </p:nvSpPr>
        <p:spPr>
          <a:xfrm>
            <a:off x="1994453" y="4854229"/>
            <a:ext cx="2314745" cy="435890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5" name="SlideModel shp184">
            <a:extLst>
              <a:ext uri="{FF2B5EF4-FFF2-40B4-BE49-F238E27FC236}">
                <a16:creationId xmlns:a16="http://schemas.microsoft.com/office/drawing/2014/main" id="{7F1D1D02-1D31-561B-36CB-6E58E909F79C}"/>
              </a:ext>
            </a:extLst>
          </p:cNvPr>
          <p:cNvSpPr txBox="1"/>
          <p:nvPr/>
        </p:nvSpPr>
        <p:spPr>
          <a:xfrm>
            <a:off x="1135778" y="4673192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4"/>
                </a:solidFill>
                <a:latin typeface="+mn-ea"/>
                <a:ea typeface="+mn-ea"/>
                <a:cs typeface="Poppins" pitchFamily="2" charset="77"/>
              </a:rPr>
              <a:t>04.</a:t>
            </a:r>
          </a:p>
        </p:txBody>
      </p:sp>
      <p:sp>
        <p:nvSpPr>
          <p:cNvPr id="26" name="SlideModel shp165">
            <a:extLst>
              <a:ext uri="{FF2B5EF4-FFF2-40B4-BE49-F238E27FC236}">
                <a16:creationId xmlns:a16="http://schemas.microsoft.com/office/drawing/2014/main" id="{F9A071BA-E696-9ED5-38C6-592A575D59A9}"/>
              </a:ext>
            </a:extLst>
          </p:cNvPr>
          <p:cNvSpPr/>
          <p:nvPr/>
        </p:nvSpPr>
        <p:spPr>
          <a:xfrm>
            <a:off x="5241164" y="1278869"/>
            <a:ext cx="3678892" cy="81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7" name="SlideModel shp166">
            <a:extLst>
              <a:ext uri="{FF2B5EF4-FFF2-40B4-BE49-F238E27FC236}">
                <a16:creationId xmlns:a16="http://schemas.microsoft.com/office/drawing/2014/main" id="{254AB1F2-075C-6079-0898-83BF1A1A42F2}"/>
              </a:ext>
            </a:extLst>
          </p:cNvPr>
          <p:cNvSpPr/>
          <p:nvPr/>
        </p:nvSpPr>
        <p:spPr>
          <a:xfrm>
            <a:off x="5241164" y="1278869"/>
            <a:ext cx="86678" cy="8172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8" name="SlideModel shp167">
            <a:extLst>
              <a:ext uri="{FF2B5EF4-FFF2-40B4-BE49-F238E27FC236}">
                <a16:creationId xmlns:a16="http://schemas.microsoft.com/office/drawing/2014/main" id="{D7B9579F-2BC6-2923-FA3B-3990F1106E43}"/>
              </a:ext>
            </a:extLst>
          </p:cNvPr>
          <p:cNvSpPr txBox="1"/>
          <p:nvPr/>
        </p:nvSpPr>
        <p:spPr>
          <a:xfrm>
            <a:off x="6345061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9" name="SlideModel shp168">
            <a:extLst>
              <a:ext uri="{FF2B5EF4-FFF2-40B4-BE49-F238E27FC236}">
                <a16:creationId xmlns:a16="http://schemas.microsoft.com/office/drawing/2014/main" id="{143B84A4-1DB1-F31A-0C0C-EBDF7F72AA78}"/>
              </a:ext>
            </a:extLst>
          </p:cNvPr>
          <p:cNvSpPr txBox="1">
            <a:spLocks/>
          </p:cNvSpPr>
          <p:nvPr/>
        </p:nvSpPr>
        <p:spPr>
          <a:xfrm>
            <a:off x="6345062" y="1634779"/>
            <a:ext cx="2314745" cy="435890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30" name="SlideModel shp169">
            <a:extLst>
              <a:ext uri="{FF2B5EF4-FFF2-40B4-BE49-F238E27FC236}">
                <a16:creationId xmlns:a16="http://schemas.microsoft.com/office/drawing/2014/main" id="{4966A03A-E831-B6D8-E216-5775C02ACDAA}"/>
              </a:ext>
            </a:extLst>
          </p:cNvPr>
          <p:cNvSpPr txBox="1"/>
          <p:nvPr/>
        </p:nvSpPr>
        <p:spPr>
          <a:xfrm>
            <a:off x="5478019" y="1453742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05.</a:t>
            </a:r>
          </a:p>
        </p:txBody>
      </p:sp>
      <p:sp>
        <p:nvSpPr>
          <p:cNvPr id="31" name="SlideModel shp185">
            <a:extLst>
              <a:ext uri="{FF2B5EF4-FFF2-40B4-BE49-F238E27FC236}">
                <a16:creationId xmlns:a16="http://schemas.microsoft.com/office/drawing/2014/main" id="{0CCAB3B1-02CC-40D6-239A-34ADAC213181}"/>
              </a:ext>
            </a:extLst>
          </p:cNvPr>
          <p:cNvSpPr/>
          <p:nvPr/>
        </p:nvSpPr>
        <p:spPr>
          <a:xfrm>
            <a:off x="5241164" y="2352019"/>
            <a:ext cx="3678892" cy="81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2" name="SlideModel shp186">
            <a:extLst>
              <a:ext uri="{FF2B5EF4-FFF2-40B4-BE49-F238E27FC236}">
                <a16:creationId xmlns:a16="http://schemas.microsoft.com/office/drawing/2014/main" id="{EB43806E-C980-C333-B557-41E6490030AB}"/>
              </a:ext>
            </a:extLst>
          </p:cNvPr>
          <p:cNvSpPr/>
          <p:nvPr/>
        </p:nvSpPr>
        <p:spPr>
          <a:xfrm>
            <a:off x="5241164" y="2352019"/>
            <a:ext cx="86678" cy="81724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3" name="SlideModel shp187">
            <a:extLst>
              <a:ext uri="{FF2B5EF4-FFF2-40B4-BE49-F238E27FC236}">
                <a16:creationId xmlns:a16="http://schemas.microsoft.com/office/drawing/2014/main" id="{83AF41D2-0017-4819-E47F-0222B87EE9B9}"/>
              </a:ext>
            </a:extLst>
          </p:cNvPr>
          <p:cNvSpPr txBox="1"/>
          <p:nvPr/>
        </p:nvSpPr>
        <p:spPr>
          <a:xfrm>
            <a:off x="6328328" y="237530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34" name="SlideModel shp188">
            <a:extLst>
              <a:ext uri="{FF2B5EF4-FFF2-40B4-BE49-F238E27FC236}">
                <a16:creationId xmlns:a16="http://schemas.microsoft.com/office/drawing/2014/main" id="{F8CBD4CC-494D-D008-0209-013A10ED7F61}"/>
              </a:ext>
            </a:extLst>
          </p:cNvPr>
          <p:cNvSpPr txBox="1">
            <a:spLocks/>
          </p:cNvSpPr>
          <p:nvPr/>
        </p:nvSpPr>
        <p:spPr>
          <a:xfrm>
            <a:off x="6328328" y="2707929"/>
            <a:ext cx="2314745" cy="435890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35" name="SlideModel shp189">
            <a:extLst>
              <a:ext uri="{FF2B5EF4-FFF2-40B4-BE49-F238E27FC236}">
                <a16:creationId xmlns:a16="http://schemas.microsoft.com/office/drawing/2014/main" id="{650B8A36-C398-578C-F2B6-D4EBB1140405}"/>
              </a:ext>
            </a:extLst>
          </p:cNvPr>
          <p:cNvSpPr txBox="1"/>
          <p:nvPr/>
        </p:nvSpPr>
        <p:spPr>
          <a:xfrm>
            <a:off x="5469653" y="2526892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5"/>
                </a:solidFill>
                <a:latin typeface="+mn-ea"/>
                <a:ea typeface="+mn-ea"/>
                <a:cs typeface="Poppins" pitchFamily="2" charset="77"/>
              </a:rPr>
              <a:t>06.</a:t>
            </a:r>
          </a:p>
        </p:txBody>
      </p:sp>
      <p:sp>
        <p:nvSpPr>
          <p:cNvPr id="36" name="SlideModel shp170">
            <a:extLst>
              <a:ext uri="{FF2B5EF4-FFF2-40B4-BE49-F238E27FC236}">
                <a16:creationId xmlns:a16="http://schemas.microsoft.com/office/drawing/2014/main" id="{28029328-8097-CDE0-E7BA-5A533B0534FD}"/>
              </a:ext>
            </a:extLst>
          </p:cNvPr>
          <p:cNvSpPr/>
          <p:nvPr/>
        </p:nvSpPr>
        <p:spPr>
          <a:xfrm>
            <a:off x="5241164" y="3425169"/>
            <a:ext cx="3678892" cy="8172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7" name="SlideModel shp171">
            <a:extLst>
              <a:ext uri="{FF2B5EF4-FFF2-40B4-BE49-F238E27FC236}">
                <a16:creationId xmlns:a16="http://schemas.microsoft.com/office/drawing/2014/main" id="{A8065C39-3369-5B6C-4C90-A2CAE26B85C0}"/>
              </a:ext>
            </a:extLst>
          </p:cNvPr>
          <p:cNvSpPr/>
          <p:nvPr/>
        </p:nvSpPr>
        <p:spPr>
          <a:xfrm>
            <a:off x="5241164" y="3425169"/>
            <a:ext cx="86678" cy="81724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8" name="SlideModel shp172">
            <a:extLst>
              <a:ext uri="{FF2B5EF4-FFF2-40B4-BE49-F238E27FC236}">
                <a16:creationId xmlns:a16="http://schemas.microsoft.com/office/drawing/2014/main" id="{D49F0E35-D11E-16E5-4C14-EFF36428AE8A}"/>
              </a:ext>
            </a:extLst>
          </p:cNvPr>
          <p:cNvSpPr txBox="1"/>
          <p:nvPr/>
        </p:nvSpPr>
        <p:spPr>
          <a:xfrm>
            <a:off x="6345061" y="34484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39" name="SlideModel shp173">
            <a:extLst>
              <a:ext uri="{FF2B5EF4-FFF2-40B4-BE49-F238E27FC236}">
                <a16:creationId xmlns:a16="http://schemas.microsoft.com/office/drawing/2014/main" id="{86F1190F-6AF0-0C65-4B5A-FCBAA7BE41E3}"/>
              </a:ext>
            </a:extLst>
          </p:cNvPr>
          <p:cNvSpPr txBox="1">
            <a:spLocks/>
          </p:cNvSpPr>
          <p:nvPr/>
        </p:nvSpPr>
        <p:spPr>
          <a:xfrm>
            <a:off x="6345062" y="3781079"/>
            <a:ext cx="2314745" cy="435890"/>
          </a:xfrm>
          <a:prstGeom prst="rect">
            <a:avLst/>
          </a:prstGeom>
        </p:spPr>
        <p:txBody>
          <a:bodyPr vert="horz" wrap="square" lIns="36000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40" name="SlideModel shp174">
            <a:extLst>
              <a:ext uri="{FF2B5EF4-FFF2-40B4-BE49-F238E27FC236}">
                <a16:creationId xmlns:a16="http://schemas.microsoft.com/office/drawing/2014/main" id="{49A85D61-8C03-4E1E-D021-5702B2515C22}"/>
              </a:ext>
            </a:extLst>
          </p:cNvPr>
          <p:cNvSpPr txBox="1"/>
          <p:nvPr/>
        </p:nvSpPr>
        <p:spPr>
          <a:xfrm>
            <a:off x="5478019" y="3600042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4"/>
                </a:solidFill>
                <a:latin typeface="+mn-ea"/>
                <a:ea typeface="+mn-ea"/>
                <a:cs typeface="Poppins" pitchFamily="2" charset="77"/>
              </a:rPr>
              <a:t>07.</a:t>
            </a:r>
          </a:p>
        </p:txBody>
      </p:sp>
    </p:spTree>
    <p:extLst>
      <p:ext uri="{BB962C8B-B14F-4D97-AF65-F5344CB8AC3E}">
        <p14:creationId xmlns:p14="http://schemas.microsoft.com/office/powerpoint/2010/main" val="188870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349762"/>
              </p:ext>
            </p:extLst>
          </p:nvPr>
        </p:nvGraphicFramePr>
        <p:xfrm>
          <a:off x="513831" y="974186"/>
          <a:ext cx="8718659" cy="48362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83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63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chemeClr val="bg1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74314" marR="74314" marT="37157" marB="37157" anchor="ctr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>
                          <a:solidFill>
                            <a:srgbClr val="FFFFFF"/>
                          </a:solidFill>
                          <a:latin typeface="Meiryo UI 本文"/>
                        </a:rPr>
                        <a:t>List </a:t>
                      </a:r>
                      <a:r>
                        <a:rPr lang="en-US" sz="1600" b="1" dirty="0">
                          <a:solidFill>
                            <a:srgbClr val="FFFFFF"/>
                          </a:solidFill>
                          <a:latin typeface="Meiryo UI 本文"/>
                        </a:rPr>
                        <a:t>Name</a:t>
                      </a:r>
                      <a:endParaRPr lang="en-US" sz="1600" b="1" dirty="0">
                        <a:solidFill>
                          <a:srgbClr val="FFFFFF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148629" marR="74314" marT="37157" marB="3715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eiryo UI 本文"/>
                        </a:rPr>
                        <a:t>01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74314" marR="74314" marT="37157" marB="37157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kern="0" dirty="0">
                          <a:solidFill>
                            <a:srgbClr val="000000"/>
                          </a:solidFill>
                          <a:latin typeface="Meiryo UI 本文"/>
                        </a:rPr>
                        <a:t>…</a:t>
                      </a:r>
                      <a:endParaRPr lang="en-US" altLang="ja-JP" sz="1300" kern="0" dirty="0">
                        <a:solidFill>
                          <a:srgbClr val="000000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148629" marR="74314" marT="37157" marB="3715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eiryo UI 本文"/>
                        </a:rPr>
                        <a:t>02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74314" marR="74314" marT="37157" marB="37157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kern="0" dirty="0">
                          <a:solidFill>
                            <a:srgbClr val="000000"/>
                          </a:solidFill>
                          <a:latin typeface="Meiryo UI 本文"/>
                        </a:rPr>
                        <a:t>…</a:t>
                      </a:r>
                      <a:endParaRPr lang="en-US" altLang="ja-JP" sz="1300" kern="0" dirty="0">
                        <a:solidFill>
                          <a:srgbClr val="000000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148629" marR="74314" marT="37157" marB="3715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eiryo UI 本文"/>
                        </a:rPr>
                        <a:t>03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74314" marR="74314" marT="37157" marB="37157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kern="0" dirty="0">
                          <a:solidFill>
                            <a:srgbClr val="000000"/>
                          </a:solidFill>
                          <a:latin typeface="Meiryo UI 本文"/>
                        </a:rPr>
                        <a:t>…</a:t>
                      </a:r>
                      <a:endParaRPr lang="en-US" altLang="ja-JP" sz="1300" kern="0" dirty="0">
                        <a:solidFill>
                          <a:srgbClr val="000000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148629" marR="74314" marT="37157" marB="3715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eiryo UI 本文"/>
                        </a:rPr>
                        <a:t>04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74314" marR="74314" marT="37157" marB="37157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kern="0" dirty="0">
                          <a:solidFill>
                            <a:srgbClr val="000000"/>
                          </a:solidFill>
                          <a:latin typeface="Meiryo UI 本文"/>
                        </a:rPr>
                        <a:t>…</a:t>
                      </a:r>
                      <a:endParaRPr lang="en-US" altLang="ja-JP" sz="1300" kern="0" dirty="0">
                        <a:solidFill>
                          <a:srgbClr val="000000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148629" marR="74314" marT="37157" marB="3715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eiryo UI 本文"/>
                        </a:rPr>
                        <a:t>05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74314" marR="74314" marT="37157" marB="37157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kern="0" dirty="0">
                          <a:solidFill>
                            <a:srgbClr val="000000"/>
                          </a:solidFill>
                          <a:latin typeface="Meiryo UI 本文"/>
                        </a:rPr>
                        <a:t>…</a:t>
                      </a:r>
                      <a:endParaRPr lang="en-US" altLang="ja-JP" sz="1300" kern="0" dirty="0">
                        <a:solidFill>
                          <a:srgbClr val="000000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148629" marR="74314" marT="37157" marB="3715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eiryo UI 本文"/>
                        </a:rPr>
                        <a:t>06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74314" marR="74314" marT="37157" marB="37157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300" kern="0" dirty="0">
                          <a:solidFill>
                            <a:srgbClr val="000000"/>
                          </a:solidFill>
                          <a:latin typeface="Meiryo UI 本文"/>
                        </a:rPr>
                        <a:t>…</a:t>
                      </a:r>
                      <a:endParaRPr lang="en-US" altLang="ja-JP" sz="1300" kern="0" dirty="0">
                        <a:solidFill>
                          <a:srgbClr val="000000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148629" marR="74314" marT="37157" marB="3715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eiryo UI 本文"/>
                        </a:rPr>
                        <a:t>07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74314" marR="74314" marT="37157" marB="37157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Meiryo UI 本文"/>
                        </a:rPr>
                        <a:t>…</a:t>
                      </a:r>
                      <a:endParaRPr lang="en-US" sz="1300" kern="0" dirty="0">
                        <a:solidFill>
                          <a:srgbClr val="000000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148629" marR="74314" marT="37157" marB="3715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3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eiryo UI 本文"/>
                          <a:cs typeface="Arial" panose="020B0604020202020204" pitchFamily="34" charset="0"/>
                        </a:rPr>
                        <a:t>08</a:t>
                      </a:r>
                    </a:p>
                  </a:txBody>
                  <a:tcPr marL="74314" marR="74314" marT="37157" marB="37157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Meiryo UI 本文"/>
                        </a:rPr>
                        <a:t>…</a:t>
                      </a:r>
                      <a:endParaRPr lang="en-US" sz="1300" kern="0" dirty="0">
                        <a:solidFill>
                          <a:srgbClr val="000000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148629" marR="74314" marT="37157" marB="37157" anchor="ctr"/>
                </a:tc>
                <a:extLst>
                  <a:ext uri="{0D108BD9-81ED-4DB2-BD59-A6C34878D82A}">
                    <a16:rowId xmlns:a16="http://schemas.microsoft.com/office/drawing/2014/main" val="2744821626"/>
                  </a:ext>
                </a:extLst>
              </a:tr>
              <a:tr h="393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eiryo UI 本文"/>
                          <a:cs typeface="Arial" panose="020B0604020202020204" pitchFamily="34" charset="0"/>
                        </a:rPr>
                        <a:t>09</a:t>
                      </a:r>
                    </a:p>
                  </a:txBody>
                  <a:tcPr marL="74314" marR="74314" marT="37157" marB="37157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Meiryo UI 本文"/>
                        </a:rPr>
                        <a:t>…</a:t>
                      </a:r>
                      <a:endParaRPr lang="en-US" sz="1300" kern="0" dirty="0">
                        <a:solidFill>
                          <a:srgbClr val="000000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148629" marR="74314" marT="37157" marB="37157" anchor="ctr"/>
                </a:tc>
                <a:extLst>
                  <a:ext uri="{0D108BD9-81ED-4DB2-BD59-A6C34878D82A}">
                    <a16:rowId xmlns:a16="http://schemas.microsoft.com/office/drawing/2014/main" val="1501012037"/>
                  </a:ext>
                </a:extLst>
              </a:tr>
              <a:tr h="393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eiryo UI 本文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marL="74314" marR="74314" marT="37157" marB="37157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Meiryo UI 本文"/>
                        </a:rPr>
                        <a:t>…</a:t>
                      </a:r>
                      <a:endParaRPr lang="en-US" sz="1300" kern="0" dirty="0">
                        <a:solidFill>
                          <a:srgbClr val="000000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148629" marR="74314" marT="37157" marB="37157" anchor="ctr"/>
                </a:tc>
                <a:extLst>
                  <a:ext uri="{0D108BD9-81ED-4DB2-BD59-A6C34878D82A}">
                    <a16:rowId xmlns:a16="http://schemas.microsoft.com/office/drawing/2014/main" val="2033051436"/>
                  </a:ext>
                </a:extLst>
              </a:tr>
              <a:tr h="393009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Meiryo UI 本文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marL="74314" marR="74314" marT="37157" marB="37157"/>
                </a:tc>
                <a:tc>
                  <a:txBody>
                    <a:bodyPr/>
                    <a:lstStyle/>
                    <a:p>
                      <a:pPr marL="0" marR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kern="0" dirty="0">
                          <a:solidFill>
                            <a:srgbClr val="000000"/>
                          </a:solidFill>
                          <a:latin typeface="Meiryo UI 本文"/>
                        </a:rPr>
                        <a:t>…</a:t>
                      </a:r>
                      <a:endParaRPr lang="en-US" sz="1300" kern="0" dirty="0">
                        <a:solidFill>
                          <a:srgbClr val="000000"/>
                        </a:solidFill>
                        <a:latin typeface="Meiryo UI 本文"/>
                        <a:cs typeface="Arial" panose="020B0604020202020204" pitchFamily="34" charset="0"/>
                      </a:endParaRPr>
                    </a:p>
                  </a:txBody>
                  <a:tcPr marL="148629" marR="74314" marT="37157" marB="37157" anchor="ctr"/>
                </a:tc>
                <a:extLst>
                  <a:ext uri="{0D108BD9-81ED-4DB2-BD59-A6C34878D82A}">
                    <a16:rowId xmlns:a16="http://schemas.microsoft.com/office/drawing/2014/main" val="4255281454"/>
                  </a:ext>
                </a:extLst>
              </a:tr>
            </a:tbl>
          </a:graphicData>
        </a:graphic>
      </p:graphicFrame>
      <p:sp>
        <p:nvSpPr>
          <p:cNvPr id="3" name="タイトル 2">
            <a:extLst>
              <a:ext uri="{FF2B5EF4-FFF2-40B4-BE49-F238E27FC236}">
                <a16:creationId xmlns:a16="http://schemas.microsoft.com/office/drawing/2014/main" id="{A89BEDCF-61DC-1F13-E70A-A496FACA2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57275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77A5994E-F820-41AC-A82B-7516642472CD}"/>
              </a:ext>
            </a:extLst>
          </p:cNvPr>
          <p:cNvSpPr/>
          <p:nvPr/>
        </p:nvSpPr>
        <p:spPr>
          <a:xfrm>
            <a:off x="632298" y="1168429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2AC63EDD-C44E-4971-95D0-F0D3AA423451}"/>
              </a:ext>
            </a:extLst>
          </p:cNvPr>
          <p:cNvSpPr/>
          <p:nvPr/>
        </p:nvSpPr>
        <p:spPr>
          <a:xfrm>
            <a:off x="632298" y="2060055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7F14EDA7-5817-455D-B2BB-44A759F3EB50}"/>
              </a:ext>
            </a:extLst>
          </p:cNvPr>
          <p:cNvSpPr/>
          <p:nvPr/>
        </p:nvSpPr>
        <p:spPr>
          <a:xfrm>
            <a:off x="632298" y="2951681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67648D69-9499-4B2A-A90D-669E23E03ED6}"/>
              </a:ext>
            </a:extLst>
          </p:cNvPr>
          <p:cNvSpPr/>
          <p:nvPr/>
        </p:nvSpPr>
        <p:spPr>
          <a:xfrm>
            <a:off x="632298" y="3843307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row: Pentagon 21">
            <a:extLst>
              <a:ext uri="{FF2B5EF4-FFF2-40B4-BE49-F238E27FC236}">
                <a16:creationId xmlns:a16="http://schemas.microsoft.com/office/drawing/2014/main" id="{90AD75FF-C52C-4103-8688-5A65DA8B45E9}"/>
              </a:ext>
            </a:extLst>
          </p:cNvPr>
          <p:cNvSpPr/>
          <p:nvPr/>
        </p:nvSpPr>
        <p:spPr>
          <a:xfrm>
            <a:off x="632298" y="4734932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7E23F508-45CF-4F03-AC79-8D413888FB3A}"/>
              </a:ext>
            </a:extLst>
          </p:cNvPr>
          <p:cNvSpPr/>
          <p:nvPr/>
        </p:nvSpPr>
        <p:spPr>
          <a:xfrm>
            <a:off x="632297" y="1168429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D73A22B-21EC-40A1-B9E2-5F4CCEF1E58F}"/>
              </a:ext>
            </a:extLst>
          </p:cNvPr>
          <p:cNvSpPr/>
          <p:nvPr/>
        </p:nvSpPr>
        <p:spPr>
          <a:xfrm>
            <a:off x="632297" y="2060055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88F6C21-6AD6-44EB-BAF2-255DB9C88E90}"/>
              </a:ext>
            </a:extLst>
          </p:cNvPr>
          <p:cNvSpPr/>
          <p:nvPr/>
        </p:nvSpPr>
        <p:spPr>
          <a:xfrm>
            <a:off x="632297" y="2951681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4F25A7B-537E-4D9E-B6BE-37DD90C75B55}"/>
              </a:ext>
            </a:extLst>
          </p:cNvPr>
          <p:cNvSpPr/>
          <p:nvPr/>
        </p:nvSpPr>
        <p:spPr>
          <a:xfrm>
            <a:off x="632297" y="3843307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EF7EA08F-252D-4729-AD94-B1C5BE7EE052}"/>
              </a:ext>
            </a:extLst>
          </p:cNvPr>
          <p:cNvSpPr/>
          <p:nvPr/>
        </p:nvSpPr>
        <p:spPr>
          <a:xfrm>
            <a:off x="632297" y="4734932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F44A67-5B37-478E-A92E-3A43AA74C774}"/>
              </a:ext>
            </a:extLst>
          </p:cNvPr>
          <p:cNvSpPr txBox="1"/>
          <p:nvPr/>
        </p:nvSpPr>
        <p:spPr>
          <a:xfrm>
            <a:off x="1014293" y="1371436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53251A-084E-456A-8353-FCD63BBFDD42}"/>
              </a:ext>
            </a:extLst>
          </p:cNvPr>
          <p:cNvSpPr txBox="1"/>
          <p:nvPr/>
        </p:nvSpPr>
        <p:spPr>
          <a:xfrm>
            <a:off x="1014293" y="2263062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D42592-BAC7-4CFE-A1BE-5FB8D8DFD619}"/>
              </a:ext>
            </a:extLst>
          </p:cNvPr>
          <p:cNvSpPr txBox="1"/>
          <p:nvPr/>
        </p:nvSpPr>
        <p:spPr>
          <a:xfrm>
            <a:off x="1014293" y="3154688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1324F24-6D4F-4C9F-BB5C-2DEE664AF4CC}"/>
              </a:ext>
            </a:extLst>
          </p:cNvPr>
          <p:cNvSpPr txBox="1"/>
          <p:nvPr/>
        </p:nvSpPr>
        <p:spPr>
          <a:xfrm>
            <a:off x="1014293" y="4046314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5F53CD-9F45-4CFB-85BE-379AA50F306E}"/>
              </a:ext>
            </a:extLst>
          </p:cNvPr>
          <p:cNvSpPr txBox="1"/>
          <p:nvPr/>
        </p:nvSpPr>
        <p:spPr>
          <a:xfrm>
            <a:off x="1014293" y="4937939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A22C3E-1C8C-465F-8E1D-1424FD70CA4E}"/>
              </a:ext>
            </a:extLst>
          </p:cNvPr>
          <p:cNvSpPr txBox="1"/>
          <p:nvPr/>
        </p:nvSpPr>
        <p:spPr>
          <a:xfrm flipH="1">
            <a:off x="3561689" y="1273803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75B6CD-DA9E-4732-AABA-52074F28B558}"/>
              </a:ext>
            </a:extLst>
          </p:cNvPr>
          <p:cNvSpPr txBox="1"/>
          <p:nvPr/>
        </p:nvSpPr>
        <p:spPr>
          <a:xfrm flipH="1">
            <a:off x="3561689" y="2165429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21CFCF-6FB0-430A-8000-A1DF8B285E9A}"/>
              </a:ext>
            </a:extLst>
          </p:cNvPr>
          <p:cNvSpPr txBox="1"/>
          <p:nvPr/>
        </p:nvSpPr>
        <p:spPr>
          <a:xfrm flipH="1">
            <a:off x="3561689" y="3057054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442E20-7814-405C-9E12-D6588022D07E}"/>
              </a:ext>
            </a:extLst>
          </p:cNvPr>
          <p:cNvSpPr txBox="1"/>
          <p:nvPr/>
        </p:nvSpPr>
        <p:spPr>
          <a:xfrm flipH="1">
            <a:off x="3561689" y="3948680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22A4479-8C0E-4C5B-8BA1-EAE7D90A8132}"/>
              </a:ext>
            </a:extLst>
          </p:cNvPr>
          <p:cNvSpPr txBox="1"/>
          <p:nvPr/>
        </p:nvSpPr>
        <p:spPr>
          <a:xfrm flipH="1">
            <a:off x="3561689" y="4840306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AA03E6A5-98B7-4B27-E601-3BB7A2A56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8976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F854A0D-9731-693C-3FB6-70AC7D878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B6675BFC-80C7-704E-D41F-E5C32F072436}"/>
              </a:ext>
            </a:extLst>
          </p:cNvPr>
          <p:cNvSpPr/>
          <p:nvPr/>
        </p:nvSpPr>
        <p:spPr>
          <a:xfrm>
            <a:off x="632296" y="948567"/>
            <a:ext cx="8590159" cy="1190817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1BD912CA-9374-F5D5-5D44-2608CF61B191}"/>
              </a:ext>
            </a:extLst>
          </p:cNvPr>
          <p:cNvSpPr/>
          <p:nvPr/>
        </p:nvSpPr>
        <p:spPr>
          <a:xfrm>
            <a:off x="632297" y="2298857"/>
            <a:ext cx="8590159" cy="1190817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A60873E8-5631-8E9E-CF5E-1E8B746BA6BA}"/>
              </a:ext>
            </a:extLst>
          </p:cNvPr>
          <p:cNvSpPr/>
          <p:nvPr/>
        </p:nvSpPr>
        <p:spPr>
          <a:xfrm>
            <a:off x="632297" y="3654678"/>
            <a:ext cx="8590159" cy="1214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57A5454A-5484-469F-80D2-D7638B402BC1}"/>
              </a:ext>
            </a:extLst>
          </p:cNvPr>
          <p:cNvSpPr/>
          <p:nvPr/>
        </p:nvSpPr>
        <p:spPr>
          <a:xfrm>
            <a:off x="632297" y="5037727"/>
            <a:ext cx="8590159" cy="1214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B3425360-D7F2-FBC0-DE0D-4E36E6C7FA6B}"/>
              </a:ext>
            </a:extLst>
          </p:cNvPr>
          <p:cNvSpPr/>
          <p:nvPr/>
        </p:nvSpPr>
        <p:spPr>
          <a:xfrm>
            <a:off x="632295" y="948567"/>
            <a:ext cx="2846475" cy="1190817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02D310BF-0DCD-CA4C-915B-39DC9319D004}"/>
              </a:ext>
            </a:extLst>
          </p:cNvPr>
          <p:cNvSpPr/>
          <p:nvPr/>
        </p:nvSpPr>
        <p:spPr>
          <a:xfrm>
            <a:off x="632296" y="2298857"/>
            <a:ext cx="2846475" cy="1190817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F76F62CA-FC08-5B76-8174-1E88441F5783}"/>
              </a:ext>
            </a:extLst>
          </p:cNvPr>
          <p:cNvSpPr/>
          <p:nvPr/>
        </p:nvSpPr>
        <p:spPr>
          <a:xfrm>
            <a:off x="632296" y="3654678"/>
            <a:ext cx="2846475" cy="1214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663AE4A-DF45-D6F4-80A9-34F2BA6EE15D}"/>
              </a:ext>
            </a:extLst>
          </p:cNvPr>
          <p:cNvSpPr/>
          <p:nvPr/>
        </p:nvSpPr>
        <p:spPr>
          <a:xfrm>
            <a:off x="632296" y="5037727"/>
            <a:ext cx="2846475" cy="1214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95F0FC-3FC9-F9B1-B578-70CE3F761F34}"/>
              </a:ext>
            </a:extLst>
          </p:cNvPr>
          <p:cNvSpPr txBox="1"/>
          <p:nvPr/>
        </p:nvSpPr>
        <p:spPr>
          <a:xfrm>
            <a:off x="852283" y="1258948"/>
            <a:ext cx="2165400" cy="6077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75AB1A-75D0-9014-C63B-5EFB12BA7479}"/>
              </a:ext>
            </a:extLst>
          </p:cNvPr>
          <p:cNvSpPr txBox="1"/>
          <p:nvPr/>
        </p:nvSpPr>
        <p:spPr>
          <a:xfrm>
            <a:off x="852284" y="2590387"/>
            <a:ext cx="2165400" cy="6077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274A5C-4C60-2805-3D44-1E4C85012FAE}"/>
              </a:ext>
            </a:extLst>
          </p:cNvPr>
          <p:cNvSpPr txBox="1"/>
          <p:nvPr/>
        </p:nvSpPr>
        <p:spPr>
          <a:xfrm>
            <a:off x="852286" y="3950687"/>
            <a:ext cx="2165400" cy="6197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A44B61-47A6-FE99-AAD8-DF7A4622A364}"/>
              </a:ext>
            </a:extLst>
          </p:cNvPr>
          <p:cNvSpPr txBox="1"/>
          <p:nvPr/>
        </p:nvSpPr>
        <p:spPr>
          <a:xfrm>
            <a:off x="852286" y="5309648"/>
            <a:ext cx="2165400" cy="6197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0BD53A-CAD9-BE4A-C83C-E3C8997BAC8B}"/>
              </a:ext>
            </a:extLst>
          </p:cNvPr>
          <p:cNvSpPr txBox="1"/>
          <p:nvPr/>
        </p:nvSpPr>
        <p:spPr>
          <a:xfrm flipH="1">
            <a:off x="3561687" y="1103734"/>
            <a:ext cx="5492026" cy="8804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5C3A74-EE7C-CAE4-8AD3-0F42D5F768F7}"/>
              </a:ext>
            </a:extLst>
          </p:cNvPr>
          <p:cNvSpPr txBox="1"/>
          <p:nvPr/>
        </p:nvSpPr>
        <p:spPr>
          <a:xfrm flipH="1">
            <a:off x="3561688" y="2454024"/>
            <a:ext cx="5492026" cy="8804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7AB3DA-8310-E424-EAD4-20F4B137ED18}"/>
              </a:ext>
            </a:extLst>
          </p:cNvPr>
          <p:cNvSpPr txBox="1"/>
          <p:nvPr/>
        </p:nvSpPr>
        <p:spPr>
          <a:xfrm flipH="1">
            <a:off x="3561688" y="3811642"/>
            <a:ext cx="5492026" cy="8977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C386F9-7ECE-1525-388E-91B3C13FF3CB}"/>
              </a:ext>
            </a:extLst>
          </p:cNvPr>
          <p:cNvSpPr txBox="1"/>
          <p:nvPr/>
        </p:nvSpPr>
        <p:spPr>
          <a:xfrm flipH="1">
            <a:off x="3561688" y="5195945"/>
            <a:ext cx="5492026" cy="8977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8" name="タイトル 7">
            <a:extLst>
              <a:ext uri="{FF2B5EF4-FFF2-40B4-BE49-F238E27FC236}">
                <a16:creationId xmlns:a16="http://schemas.microsoft.com/office/drawing/2014/main" id="{F3D90D49-8594-B9C8-5271-6D09B3D5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5647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9D1CB-195D-0EF9-B922-119AC4223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5314C061-F38D-4DEE-FE65-2BB7E150A749}"/>
              </a:ext>
            </a:extLst>
          </p:cNvPr>
          <p:cNvSpPr/>
          <p:nvPr/>
        </p:nvSpPr>
        <p:spPr>
          <a:xfrm>
            <a:off x="632297" y="1250263"/>
            <a:ext cx="8590159" cy="1190817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1B11FCC7-0A47-37EB-AE1F-381C0B2A5148}"/>
              </a:ext>
            </a:extLst>
          </p:cNvPr>
          <p:cNvSpPr/>
          <p:nvPr/>
        </p:nvSpPr>
        <p:spPr>
          <a:xfrm>
            <a:off x="632298" y="2732611"/>
            <a:ext cx="8590159" cy="1190817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79D8AA4C-C89E-F542-5E88-C5C48285032C}"/>
              </a:ext>
            </a:extLst>
          </p:cNvPr>
          <p:cNvSpPr/>
          <p:nvPr/>
        </p:nvSpPr>
        <p:spPr>
          <a:xfrm>
            <a:off x="632296" y="4214958"/>
            <a:ext cx="8590159" cy="1214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7CBEBB7-ECED-C917-712B-00EF48648202}"/>
              </a:ext>
            </a:extLst>
          </p:cNvPr>
          <p:cNvSpPr/>
          <p:nvPr/>
        </p:nvSpPr>
        <p:spPr>
          <a:xfrm>
            <a:off x="632296" y="1250263"/>
            <a:ext cx="2846475" cy="1190817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B259799-775A-53AD-D08A-81657A5D5695}"/>
              </a:ext>
            </a:extLst>
          </p:cNvPr>
          <p:cNvSpPr/>
          <p:nvPr/>
        </p:nvSpPr>
        <p:spPr>
          <a:xfrm>
            <a:off x="632297" y="2732611"/>
            <a:ext cx="2846475" cy="1190817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F97F226-F30B-95D8-4D03-9FBB5A97AAFC}"/>
              </a:ext>
            </a:extLst>
          </p:cNvPr>
          <p:cNvSpPr/>
          <p:nvPr/>
        </p:nvSpPr>
        <p:spPr>
          <a:xfrm>
            <a:off x="632295" y="4214958"/>
            <a:ext cx="2846475" cy="1214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23961-8778-8DAC-8EF5-377E8C6F0381}"/>
              </a:ext>
            </a:extLst>
          </p:cNvPr>
          <p:cNvSpPr txBox="1"/>
          <p:nvPr/>
        </p:nvSpPr>
        <p:spPr>
          <a:xfrm>
            <a:off x="852284" y="1560644"/>
            <a:ext cx="2165400" cy="6077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BD2679-8DC8-B9C1-2954-202B586F6DFF}"/>
              </a:ext>
            </a:extLst>
          </p:cNvPr>
          <p:cNvSpPr txBox="1"/>
          <p:nvPr/>
        </p:nvSpPr>
        <p:spPr>
          <a:xfrm>
            <a:off x="852285" y="3024141"/>
            <a:ext cx="2165400" cy="60775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C10F57-4585-5E0A-E6DA-D145E1A58AB3}"/>
              </a:ext>
            </a:extLst>
          </p:cNvPr>
          <p:cNvSpPr txBox="1"/>
          <p:nvPr/>
        </p:nvSpPr>
        <p:spPr>
          <a:xfrm>
            <a:off x="852285" y="4510967"/>
            <a:ext cx="2165400" cy="61970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E9734-C581-EB01-55C7-4784952D31AE}"/>
              </a:ext>
            </a:extLst>
          </p:cNvPr>
          <p:cNvSpPr txBox="1"/>
          <p:nvPr/>
        </p:nvSpPr>
        <p:spPr>
          <a:xfrm flipH="1">
            <a:off x="3561688" y="1405430"/>
            <a:ext cx="5492026" cy="8804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3F8317-287C-132A-EDDB-FE3CD4CBD43B}"/>
              </a:ext>
            </a:extLst>
          </p:cNvPr>
          <p:cNvSpPr txBox="1"/>
          <p:nvPr/>
        </p:nvSpPr>
        <p:spPr>
          <a:xfrm flipH="1">
            <a:off x="3561689" y="2887778"/>
            <a:ext cx="5492026" cy="88048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1F1915-7137-EB4E-8120-70ABD5884517}"/>
              </a:ext>
            </a:extLst>
          </p:cNvPr>
          <p:cNvSpPr txBox="1"/>
          <p:nvPr/>
        </p:nvSpPr>
        <p:spPr>
          <a:xfrm flipH="1">
            <a:off x="3561687" y="4371922"/>
            <a:ext cx="5492026" cy="8977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3081EA64-099D-6EE5-C322-13BF571D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60607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115">
            <a:extLst>
              <a:ext uri="{FF2B5EF4-FFF2-40B4-BE49-F238E27FC236}">
                <a16:creationId xmlns:a16="http://schemas.microsoft.com/office/drawing/2014/main" id="{4DFEBC52-1DE8-AECF-E6E4-1F7E937E213C}"/>
              </a:ext>
            </a:extLst>
          </p:cNvPr>
          <p:cNvGrpSpPr/>
          <p:nvPr/>
        </p:nvGrpSpPr>
        <p:grpSpPr>
          <a:xfrm>
            <a:off x="2186862" y="2252663"/>
            <a:ext cx="5346404" cy="2666742"/>
            <a:chOff x="1751012" y="1676400"/>
            <a:chExt cx="8576143" cy="427771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" name="Freeform 1208">
              <a:extLst>
                <a:ext uri="{FF2B5EF4-FFF2-40B4-BE49-F238E27FC236}">
                  <a16:creationId xmlns:a16="http://schemas.microsoft.com/office/drawing/2014/main" id="{38000616-8633-9976-46C0-CA99390B2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7220" y="3485722"/>
              <a:ext cx="1635229" cy="1832119"/>
            </a:xfrm>
            <a:custGeom>
              <a:avLst/>
              <a:gdLst/>
              <a:ahLst/>
              <a:cxnLst>
                <a:cxn ang="0">
                  <a:pos x="321" y="7"/>
                </a:cxn>
                <a:cxn ang="0">
                  <a:pos x="324" y="18"/>
                </a:cxn>
                <a:cxn ang="0">
                  <a:pos x="325" y="34"/>
                </a:cxn>
                <a:cxn ang="0">
                  <a:pos x="339" y="58"/>
                </a:cxn>
                <a:cxn ang="0">
                  <a:pos x="405" y="89"/>
                </a:cxn>
                <a:cxn ang="0">
                  <a:pos x="428" y="77"/>
                </a:cxn>
                <a:cxn ang="0">
                  <a:pos x="461" y="64"/>
                </a:cxn>
                <a:cxn ang="0">
                  <a:pos x="482" y="73"/>
                </a:cxn>
                <a:cxn ang="0">
                  <a:pos x="546" y="82"/>
                </a:cxn>
                <a:cxn ang="0">
                  <a:pos x="590" y="83"/>
                </a:cxn>
                <a:cxn ang="0">
                  <a:pos x="599" y="113"/>
                </a:cxn>
                <a:cxn ang="0">
                  <a:pos x="571" y="99"/>
                </a:cxn>
                <a:cxn ang="0">
                  <a:pos x="626" y="205"/>
                </a:cxn>
                <a:cxn ang="0">
                  <a:pos x="639" y="240"/>
                </a:cxn>
                <a:cxn ang="0">
                  <a:pos x="659" y="277"/>
                </a:cxn>
                <a:cxn ang="0">
                  <a:pos x="697" y="308"/>
                </a:cxn>
                <a:cxn ang="0">
                  <a:pos x="700" y="326"/>
                </a:cxn>
                <a:cxn ang="0">
                  <a:pos x="717" y="338"/>
                </a:cxn>
                <a:cxn ang="0">
                  <a:pos x="742" y="331"/>
                </a:cxn>
                <a:cxn ang="0">
                  <a:pos x="771" y="380"/>
                </a:cxn>
                <a:cxn ang="0">
                  <a:pos x="702" y="453"/>
                </a:cxn>
                <a:cxn ang="0">
                  <a:pos x="655" y="511"/>
                </a:cxn>
                <a:cxn ang="0">
                  <a:pos x="655" y="563"/>
                </a:cxn>
                <a:cxn ang="0">
                  <a:pos x="665" y="589"/>
                </a:cxn>
                <a:cxn ang="0">
                  <a:pos x="658" y="650"/>
                </a:cxn>
                <a:cxn ang="0">
                  <a:pos x="609" y="688"/>
                </a:cxn>
                <a:cxn ang="0">
                  <a:pos x="597" y="707"/>
                </a:cxn>
                <a:cxn ang="0">
                  <a:pos x="605" y="751"/>
                </a:cxn>
                <a:cxn ang="0">
                  <a:pos x="575" y="775"/>
                </a:cxn>
                <a:cxn ang="0">
                  <a:pos x="562" y="807"/>
                </a:cxn>
                <a:cxn ang="0">
                  <a:pos x="511" y="868"/>
                </a:cxn>
                <a:cxn ang="0">
                  <a:pos x="492" y="874"/>
                </a:cxn>
                <a:cxn ang="0">
                  <a:pos x="472" y="872"/>
                </a:cxn>
                <a:cxn ang="0">
                  <a:pos x="414" y="877"/>
                </a:cxn>
                <a:cxn ang="0">
                  <a:pos x="410" y="846"/>
                </a:cxn>
                <a:cxn ang="0">
                  <a:pos x="372" y="778"/>
                </a:cxn>
                <a:cxn ang="0">
                  <a:pos x="355" y="716"/>
                </a:cxn>
                <a:cxn ang="0">
                  <a:pos x="339" y="631"/>
                </a:cxn>
                <a:cxn ang="0">
                  <a:pos x="354" y="581"/>
                </a:cxn>
                <a:cxn ang="0">
                  <a:pos x="339" y="523"/>
                </a:cxn>
                <a:cxn ang="0">
                  <a:pos x="301" y="469"/>
                </a:cxn>
                <a:cxn ang="0">
                  <a:pos x="311" y="453"/>
                </a:cxn>
                <a:cxn ang="0">
                  <a:pos x="315" y="426"/>
                </a:cxn>
                <a:cxn ang="0">
                  <a:pos x="266" y="406"/>
                </a:cxn>
                <a:cxn ang="0">
                  <a:pos x="201" y="395"/>
                </a:cxn>
                <a:cxn ang="0">
                  <a:pos x="151" y="400"/>
                </a:cxn>
                <a:cxn ang="0">
                  <a:pos x="102" y="406"/>
                </a:cxn>
                <a:cxn ang="0">
                  <a:pos x="44" y="348"/>
                </a:cxn>
                <a:cxn ang="0">
                  <a:pos x="12" y="317"/>
                </a:cxn>
                <a:cxn ang="0">
                  <a:pos x="5" y="294"/>
                </a:cxn>
                <a:cxn ang="0">
                  <a:pos x="17" y="248"/>
                </a:cxn>
                <a:cxn ang="0">
                  <a:pos x="14" y="192"/>
                </a:cxn>
                <a:cxn ang="0">
                  <a:pos x="48" y="132"/>
                </a:cxn>
                <a:cxn ang="0">
                  <a:pos x="87" y="107"/>
                </a:cxn>
                <a:cxn ang="0">
                  <a:pos x="113" y="51"/>
                </a:cxn>
                <a:cxn ang="0">
                  <a:pos x="155" y="29"/>
                </a:cxn>
                <a:cxn ang="0">
                  <a:pos x="188" y="24"/>
                </a:cxn>
                <a:cxn ang="0">
                  <a:pos x="260" y="6"/>
                </a:cxn>
                <a:cxn ang="0">
                  <a:pos x="288" y="2"/>
                </a:cxn>
                <a:cxn ang="0">
                  <a:pos x="305" y="2"/>
                </a:cxn>
              </a:cxnLst>
              <a:rect l="0" t="0" r="r" b="b"/>
              <a:pathLst>
                <a:path w="789" h="884">
                  <a:moveTo>
                    <a:pt x="309" y="0"/>
                  </a:moveTo>
                  <a:lnTo>
                    <a:pt x="314" y="0"/>
                  </a:lnTo>
                  <a:lnTo>
                    <a:pt x="316" y="1"/>
                  </a:lnTo>
                  <a:lnTo>
                    <a:pt x="318" y="2"/>
                  </a:lnTo>
                  <a:lnTo>
                    <a:pt x="319" y="5"/>
                  </a:lnTo>
                  <a:lnTo>
                    <a:pt x="321" y="7"/>
                  </a:lnTo>
                  <a:lnTo>
                    <a:pt x="325" y="7"/>
                  </a:lnTo>
                  <a:lnTo>
                    <a:pt x="328" y="5"/>
                  </a:lnTo>
                  <a:lnTo>
                    <a:pt x="329" y="5"/>
                  </a:lnTo>
                  <a:lnTo>
                    <a:pt x="329" y="7"/>
                  </a:lnTo>
                  <a:lnTo>
                    <a:pt x="324" y="12"/>
                  </a:lnTo>
                  <a:lnTo>
                    <a:pt x="324" y="18"/>
                  </a:lnTo>
                  <a:lnTo>
                    <a:pt x="325" y="19"/>
                  </a:lnTo>
                  <a:lnTo>
                    <a:pt x="328" y="20"/>
                  </a:lnTo>
                  <a:lnTo>
                    <a:pt x="329" y="21"/>
                  </a:lnTo>
                  <a:lnTo>
                    <a:pt x="329" y="28"/>
                  </a:lnTo>
                  <a:lnTo>
                    <a:pt x="328" y="30"/>
                  </a:lnTo>
                  <a:lnTo>
                    <a:pt x="325" y="34"/>
                  </a:lnTo>
                  <a:lnTo>
                    <a:pt x="324" y="36"/>
                  </a:lnTo>
                  <a:lnTo>
                    <a:pt x="324" y="40"/>
                  </a:lnTo>
                  <a:lnTo>
                    <a:pt x="325" y="45"/>
                  </a:lnTo>
                  <a:lnTo>
                    <a:pt x="329" y="53"/>
                  </a:lnTo>
                  <a:lnTo>
                    <a:pt x="334" y="56"/>
                  </a:lnTo>
                  <a:lnTo>
                    <a:pt x="339" y="58"/>
                  </a:lnTo>
                  <a:lnTo>
                    <a:pt x="343" y="59"/>
                  </a:lnTo>
                  <a:lnTo>
                    <a:pt x="354" y="59"/>
                  </a:lnTo>
                  <a:lnTo>
                    <a:pt x="365" y="62"/>
                  </a:lnTo>
                  <a:lnTo>
                    <a:pt x="375" y="68"/>
                  </a:lnTo>
                  <a:lnTo>
                    <a:pt x="395" y="83"/>
                  </a:lnTo>
                  <a:lnTo>
                    <a:pt x="405" y="89"/>
                  </a:lnTo>
                  <a:lnTo>
                    <a:pt x="419" y="92"/>
                  </a:lnTo>
                  <a:lnTo>
                    <a:pt x="422" y="92"/>
                  </a:lnTo>
                  <a:lnTo>
                    <a:pt x="424" y="90"/>
                  </a:lnTo>
                  <a:lnTo>
                    <a:pt x="426" y="88"/>
                  </a:lnTo>
                  <a:lnTo>
                    <a:pt x="428" y="87"/>
                  </a:lnTo>
                  <a:lnTo>
                    <a:pt x="428" y="77"/>
                  </a:lnTo>
                  <a:lnTo>
                    <a:pt x="429" y="69"/>
                  </a:lnTo>
                  <a:lnTo>
                    <a:pt x="434" y="65"/>
                  </a:lnTo>
                  <a:lnTo>
                    <a:pt x="442" y="63"/>
                  </a:lnTo>
                  <a:lnTo>
                    <a:pt x="451" y="60"/>
                  </a:lnTo>
                  <a:lnTo>
                    <a:pt x="461" y="60"/>
                  </a:lnTo>
                  <a:lnTo>
                    <a:pt x="461" y="64"/>
                  </a:lnTo>
                  <a:lnTo>
                    <a:pt x="462" y="65"/>
                  </a:lnTo>
                  <a:lnTo>
                    <a:pt x="463" y="68"/>
                  </a:lnTo>
                  <a:lnTo>
                    <a:pt x="466" y="69"/>
                  </a:lnTo>
                  <a:lnTo>
                    <a:pt x="467" y="70"/>
                  </a:lnTo>
                  <a:lnTo>
                    <a:pt x="472" y="73"/>
                  </a:lnTo>
                  <a:lnTo>
                    <a:pt x="482" y="73"/>
                  </a:lnTo>
                  <a:lnTo>
                    <a:pt x="486" y="74"/>
                  </a:lnTo>
                  <a:lnTo>
                    <a:pt x="500" y="79"/>
                  </a:lnTo>
                  <a:lnTo>
                    <a:pt x="516" y="84"/>
                  </a:lnTo>
                  <a:lnTo>
                    <a:pt x="531" y="85"/>
                  </a:lnTo>
                  <a:lnTo>
                    <a:pt x="540" y="84"/>
                  </a:lnTo>
                  <a:lnTo>
                    <a:pt x="546" y="82"/>
                  </a:lnTo>
                  <a:lnTo>
                    <a:pt x="561" y="79"/>
                  </a:lnTo>
                  <a:lnTo>
                    <a:pt x="569" y="80"/>
                  </a:lnTo>
                  <a:lnTo>
                    <a:pt x="575" y="83"/>
                  </a:lnTo>
                  <a:lnTo>
                    <a:pt x="582" y="84"/>
                  </a:lnTo>
                  <a:lnTo>
                    <a:pt x="587" y="84"/>
                  </a:lnTo>
                  <a:lnTo>
                    <a:pt x="590" y="83"/>
                  </a:lnTo>
                  <a:lnTo>
                    <a:pt x="591" y="83"/>
                  </a:lnTo>
                  <a:lnTo>
                    <a:pt x="594" y="82"/>
                  </a:lnTo>
                  <a:lnTo>
                    <a:pt x="601" y="94"/>
                  </a:lnTo>
                  <a:lnTo>
                    <a:pt x="602" y="102"/>
                  </a:lnTo>
                  <a:lnTo>
                    <a:pt x="601" y="107"/>
                  </a:lnTo>
                  <a:lnTo>
                    <a:pt x="599" y="113"/>
                  </a:lnTo>
                  <a:lnTo>
                    <a:pt x="596" y="121"/>
                  </a:lnTo>
                  <a:lnTo>
                    <a:pt x="594" y="126"/>
                  </a:lnTo>
                  <a:lnTo>
                    <a:pt x="587" y="122"/>
                  </a:lnTo>
                  <a:lnTo>
                    <a:pt x="582" y="114"/>
                  </a:lnTo>
                  <a:lnTo>
                    <a:pt x="576" y="106"/>
                  </a:lnTo>
                  <a:lnTo>
                    <a:pt x="571" y="99"/>
                  </a:lnTo>
                  <a:lnTo>
                    <a:pt x="571" y="106"/>
                  </a:lnTo>
                  <a:lnTo>
                    <a:pt x="610" y="175"/>
                  </a:lnTo>
                  <a:lnTo>
                    <a:pt x="610" y="182"/>
                  </a:lnTo>
                  <a:lnTo>
                    <a:pt x="615" y="191"/>
                  </a:lnTo>
                  <a:lnTo>
                    <a:pt x="621" y="200"/>
                  </a:lnTo>
                  <a:lnTo>
                    <a:pt x="626" y="205"/>
                  </a:lnTo>
                  <a:lnTo>
                    <a:pt x="626" y="228"/>
                  </a:lnTo>
                  <a:lnTo>
                    <a:pt x="629" y="231"/>
                  </a:lnTo>
                  <a:lnTo>
                    <a:pt x="630" y="234"/>
                  </a:lnTo>
                  <a:lnTo>
                    <a:pt x="634" y="236"/>
                  </a:lnTo>
                  <a:lnTo>
                    <a:pt x="636" y="239"/>
                  </a:lnTo>
                  <a:lnTo>
                    <a:pt x="639" y="240"/>
                  </a:lnTo>
                  <a:lnTo>
                    <a:pt x="643" y="243"/>
                  </a:lnTo>
                  <a:lnTo>
                    <a:pt x="645" y="246"/>
                  </a:lnTo>
                  <a:lnTo>
                    <a:pt x="649" y="256"/>
                  </a:lnTo>
                  <a:lnTo>
                    <a:pt x="650" y="265"/>
                  </a:lnTo>
                  <a:lnTo>
                    <a:pt x="655" y="274"/>
                  </a:lnTo>
                  <a:lnTo>
                    <a:pt x="659" y="277"/>
                  </a:lnTo>
                  <a:lnTo>
                    <a:pt x="661" y="279"/>
                  </a:lnTo>
                  <a:lnTo>
                    <a:pt x="673" y="287"/>
                  </a:lnTo>
                  <a:lnTo>
                    <a:pt x="678" y="292"/>
                  </a:lnTo>
                  <a:lnTo>
                    <a:pt x="681" y="299"/>
                  </a:lnTo>
                  <a:lnTo>
                    <a:pt x="688" y="306"/>
                  </a:lnTo>
                  <a:lnTo>
                    <a:pt x="697" y="308"/>
                  </a:lnTo>
                  <a:lnTo>
                    <a:pt x="697" y="311"/>
                  </a:lnTo>
                  <a:lnTo>
                    <a:pt x="698" y="313"/>
                  </a:lnTo>
                  <a:lnTo>
                    <a:pt x="698" y="318"/>
                  </a:lnTo>
                  <a:lnTo>
                    <a:pt x="697" y="321"/>
                  </a:lnTo>
                  <a:lnTo>
                    <a:pt x="699" y="323"/>
                  </a:lnTo>
                  <a:lnTo>
                    <a:pt x="700" y="326"/>
                  </a:lnTo>
                  <a:lnTo>
                    <a:pt x="703" y="329"/>
                  </a:lnTo>
                  <a:lnTo>
                    <a:pt x="705" y="332"/>
                  </a:lnTo>
                  <a:lnTo>
                    <a:pt x="708" y="336"/>
                  </a:lnTo>
                  <a:lnTo>
                    <a:pt x="712" y="337"/>
                  </a:lnTo>
                  <a:lnTo>
                    <a:pt x="714" y="338"/>
                  </a:lnTo>
                  <a:lnTo>
                    <a:pt x="717" y="338"/>
                  </a:lnTo>
                  <a:lnTo>
                    <a:pt x="719" y="337"/>
                  </a:lnTo>
                  <a:lnTo>
                    <a:pt x="720" y="336"/>
                  </a:lnTo>
                  <a:lnTo>
                    <a:pt x="722" y="333"/>
                  </a:lnTo>
                  <a:lnTo>
                    <a:pt x="723" y="332"/>
                  </a:lnTo>
                  <a:lnTo>
                    <a:pt x="725" y="331"/>
                  </a:lnTo>
                  <a:lnTo>
                    <a:pt x="742" y="331"/>
                  </a:lnTo>
                  <a:lnTo>
                    <a:pt x="764" y="326"/>
                  </a:lnTo>
                  <a:lnTo>
                    <a:pt x="787" y="319"/>
                  </a:lnTo>
                  <a:lnTo>
                    <a:pt x="789" y="324"/>
                  </a:lnTo>
                  <a:lnTo>
                    <a:pt x="787" y="343"/>
                  </a:lnTo>
                  <a:lnTo>
                    <a:pt x="779" y="362"/>
                  </a:lnTo>
                  <a:lnTo>
                    <a:pt x="771" y="380"/>
                  </a:lnTo>
                  <a:lnTo>
                    <a:pt x="762" y="392"/>
                  </a:lnTo>
                  <a:lnTo>
                    <a:pt x="750" y="409"/>
                  </a:lnTo>
                  <a:lnTo>
                    <a:pt x="742" y="423"/>
                  </a:lnTo>
                  <a:lnTo>
                    <a:pt x="729" y="435"/>
                  </a:lnTo>
                  <a:lnTo>
                    <a:pt x="715" y="445"/>
                  </a:lnTo>
                  <a:lnTo>
                    <a:pt x="702" y="453"/>
                  </a:lnTo>
                  <a:lnTo>
                    <a:pt x="689" y="462"/>
                  </a:lnTo>
                  <a:lnTo>
                    <a:pt x="678" y="472"/>
                  </a:lnTo>
                  <a:lnTo>
                    <a:pt x="669" y="483"/>
                  </a:lnTo>
                  <a:lnTo>
                    <a:pt x="663" y="499"/>
                  </a:lnTo>
                  <a:lnTo>
                    <a:pt x="659" y="506"/>
                  </a:lnTo>
                  <a:lnTo>
                    <a:pt x="655" y="511"/>
                  </a:lnTo>
                  <a:lnTo>
                    <a:pt x="650" y="516"/>
                  </a:lnTo>
                  <a:lnTo>
                    <a:pt x="649" y="523"/>
                  </a:lnTo>
                  <a:lnTo>
                    <a:pt x="650" y="534"/>
                  </a:lnTo>
                  <a:lnTo>
                    <a:pt x="651" y="543"/>
                  </a:lnTo>
                  <a:lnTo>
                    <a:pt x="653" y="555"/>
                  </a:lnTo>
                  <a:lnTo>
                    <a:pt x="655" y="563"/>
                  </a:lnTo>
                  <a:lnTo>
                    <a:pt x="660" y="571"/>
                  </a:lnTo>
                  <a:lnTo>
                    <a:pt x="665" y="577"/>
                  </a:lnTo>
                  <a:lnTo>
                    <a:pt x="668" y="582"/>
                  </a:lnTo>
                  <a:lnTo>
                    <a:pt x="668" y="585"/>
                  </a:lnTo>
                  <a:lnTo>
                    <a:pt x="666" y="586"/>
                  </a:lnTo>
                  <a:lnTo>
                    <a:pt x="665" y="589"/>
                  </a:lnTo>
                  <a:lnTo>
                    <a:pt x="665" y="610"/>
                  </a:lnTo>
                  <a:lnTo>
                    <a:pt x="664" y="625"/>
                  </a:lnTo>
                  <a:lnTo>
                    <a:pt x="666" y="630"/>
                  </a:lnTo>
                  <a:lnTo>
                    <a:pt x="666" y="633"/>
                  </a:lnTo>
                  <a:lnTo>
                    <a:pt x="664" y="643"/>
                  </a:lnTo>
                  <a:lnTo>
                    <a:pt x="658" y="650"/>
                  </a:lnTo>
                  <a:lnTo>
                    <a:pt x="650" y="656"/>
                  </a:lnTo>
                  <a:lnTo>
                    <a:pt x="640" y="663"/>
                  </a:lnTo>
                  <a:lnTo>
                    <a:pt x="629" y="667"/>
                  </a:lnTo>
                  <a:lnTo>
                    <a:pt x="620" y="673"/>
                  </a:lnTo>
                  <a:lnTo>
                    <a:pt x="612" y="679"/>
                  </a:lnTo>
                  <a:lnTo>
                    <a:pt x="609" y="688"/>
                  </a:lnTo>
                  <a:lnTo>
                    <a:pt x="605" y="689"/>
                  </a:lnTo>
                  <a:lnTo>
                    <a:pt x="602" y="692"/>
                  </a:lnTo>
                  <a:lnTo>
                    <a:pt x="599" y="694"/>
                  </a:lnTo>
                  <a:lnTo>
                    <a:pt x="597" y="698"/>
                  </a:lnTo>
                  <a:lnTo>
                    <a:pt x="596" y="700"/>
                  </a:lnTo>
                  <a:lnTo>
                    <a:pt x="597" y="707"/>
                  </a:lnTo>
                  <a:lnTo>
                    <a:pt x="602" y="713"/>
                  </a:lnTo>
                  <a:lnTo>
                    <a:pt x="606" y="719"/>
                  </a:lnTo>
                  <a:lnTo>
                    <a:pt x="607" y="727"/>
                  </a:lnTo>
                  <a:lnTo>
                    <a:pt x="607" y="736"/>
                  </a:lnTo>
                  <a:lnTo>
                    <a:pt x="606" y="745"/>
                  </a:lnTo>
                  <a:lnTo>
                    <a:pt x="605" y="751"/>
                  </a:lnTo>
                  <a:lnTo>
                    <a:pt x="604" y="752"/>
                  </a:lnTo>
                  <a:lnTo>
                    <a:pt x="601" y="753"/>
                  </a:lnTo>
                  <a:lnTo>
                    <a:pt x="592" y="753"/>
                  </a:lnTo>
                  <a:lnTo>
                    <a:pt x="581" y="762"/>
                  </a:lnTo>
                  <a:lnTo>
                    <a:pt x="572" y="773"/>
                  </a:lnTo>
                  <a:lnTo>
                    <a:pt x="575" y="775"/>
                  </a:lnTo>
                  <a:lnTo>
                    <a:pt x="577" y="777"/>
                  </a:lnTo>
                  <a:lnTo>
                    <a:pt x="579" y="780"/>
                  </a:lnTo>
                  <a:lnTo>
                    <a:pt x="579" y="782"/>
                  </a:lnTo>
                  <a:lnTo>
                    <a:pt x="576" y="792"/>
                  </a:lnTo>
                  <a:lnTo>
                    <a:pt x="569" y="801"/>
                  </a:lnTo>
                  <a:lnTo>
                    <a:pt x="562" y="807"/>
                  </a:lnTo>
                  <a:lnTo>
                    <a:pt x="556" y="816"/>
                  </a:lnTo>
                  <a:lnTo>
                    <a:pt x="546" y="834"/>
                  </a:lnTo>
                  <a:lnTo>
                    <a:pt x="537" y="846"/>
                  </a:lnTo>
                  <a:lnTo>
                    <a:pt x="527" y="856"/>
                  </a:lnTo>
                  <a:lnTo>
                    <a:pt x="515" y="867"/>
                  </a:lnTo>
                  <a:lnTo>
                    <a:pt x="511" y="868"/>
                  </a:lnTo>
                  <a:lnTo>
                    <a:pt x="505" y="868"/>
                  </a:lnTo>
                  <a:lnTo>
                    <a:pt x="501" y="869"/>
                  </a:lnTo>
                  <a:lnTo>
                    <a:pt x="498" y="869"/>
                  </a:lnTo>
                  <a:lnTo>
                    <a:pt x="497" y="870"/>
                  </a:lnTo>
                  <a:lnTo>
                    <a:pt x="496" y="873"/>
                  </a:lnTo>
                  <a:lnTo>
                    <a:pt x="492" y="874"/>
                  </a:lnTo>
                  <a:lnTo>
                    <a:pt x="487" y="877"/>
                  </a:lnTo>
                  <a:lnTo>
                    <a:pt x="482" y="877"/>
                  </a:lnTo>
                  <a:lnTo>
                    <a:pt x="479" y="875"/>
                  </a:lnTo>
                  <a:lnTo>
                    <a:pt x="477" y="873"/>
                  </a:lnTo>
                  <a:lnTo>
                    <a:pt x="474" y="872"/>
                  </a:lnTo>
                  <a:lnTo>
                    <a:pt x="472" y="872"/>
                  </a:lnTo>
                  <a:lnTo>
                    <a:pt x="461" y="874"/>
                  </a:lnTo>
                  <a:lnTo>
                    <a:pt x="441" y="882"/>
                  </a:lnTo>
                  <a:lnTo>
                    <a:pt x="429" y="884"/>
                  </a:lnTo>
                  <a:lnTo>
                    <a:pt x="422" y="882"/>
                  </a:lnTo>
                  <a:lnTo>
                    <a:pt x="417" y="877"/>
                  </a:lnTo>
                  <a:lnTo>
                    <a:pt x="414" y="877"/>
                  </a:lnTo>
                  <a:lnTo>
                    <a:pt x="413" y="878"/>
                  </a:lnTo>
                  <a:lnTo>
                    <a:pt x="410" y="867"/>
                  </a:lnTo>
                  <a:lnTo>
                    <a:pt x="405" y="858"/>
                  </a:lnTo>
                  <a:lnTo>
                    <a:pt x="408" y="855"/>
                  </a:lnTo>
                  <a:lnTo>
                    <a:pt x="410" y="850"/>
                  </a:lnTo>
                  <a:lnTo>
                    <a:pt x="410" y="846"/>
                  </a:lnTo>
                  <a:lnTo>
                    <a:pt x="409" y="841"/>
                  </a:lnTo>
                  <a:lnTo>
                    <a:pt x="404" y="834"/>
                  </a:lnTo>
                  <a:lnTo>
                    <a:pt x="400" y="829"/>
                  </a:lnTo>
                  <a:lnTo>
                    <a:pt x="397" y="825"/>
                  </a:lnTo>
                  <a:lnTo>
                    <a:pt x="379" y="795"/>
                  </a:lnTo>
                  <a:lnTo>
                    <a:pt x="372" y="778"/>
                  </a:lnTo>
                  <a:lnTo>
                    <a:pt x="367" y="760"/>
                  </a:lnTo>
                  <a:lnTo>
                    <a:pt x="364" y="739"/>
                  </a:lnTo>
                  <a:lnTo>
                    <a:pt x="364" y="726"/>
                  </a:lnTo>
                  <a:lnTo>
                    <a:pt x="362" y="723"/>
                  </a:lnTo>
                  <a:lnTo>
                    <a:pt x="360" y="721"/>
                  </a:lnTo>
                  <a:lnTo>
                    <a:pt x="355" y="716"/>
                  </a:lnTo>
                  <a:lnTo>
                    <a:pt x="346" y="702"/>
                  </a:lnTo>
                  <a:lnTo>
                    <a:pt x="340" y="687"/>
                  </a:lnTo>
                  <a:lnTo>
                    <a:pt x="335" y="672"/>
                  </a:lnTo>
                  <a:lnTo>
                    <a:pt x="333" y="654"/>
                  </a:lnTo>
                  <a:lnTo>
                    <a:pt x="334" y="641"/>
                  </a:lnTo>
                  <a:lnTo>
                    <a:pt x="339" y="631"/>
                  </a:lnTo>
                  <a:lnTo>
                    <a:pt x="345" y="623"/>
                  </a:lnTo>
                  <a:lnTo>
                    <a:pt x="352" y="615"/>
                  </a:lnTo>
                  <a:lnTo>
                    <a:pt x="357" y="607"/>
                  </a:lnTo>
                  <a:lnTo>
                    <a:pt x="358" y="597"/>
                  </a:lnTo>
                  <a:lnTo>
                    <a:pt x="357" y="589"/>
                  </a:lnTo>
                  <a:lnTo>
                    <a:pt x="354" y="581"/>
                  </a:lnTo>
                  <a:lnTo>
                    <a:pt x="353" y="573"/>
                  </a:lnTo>
                  <a:lnTo>
                    <a:pt x="350" y="560"/>
                  </a:lnTo>
                  <a:lnTo>
                    <a:pt x="346" y="548"/>
                  </a:lnTo>
                  <a:lnTo>
                    <a:pt x="343" y="539"/>
                  </a:lnTo>
                  <a:lnTo>
                    <a:pt x="340" y="532"/>
                  </a:lnTo>
                  <a:lnTo>
                    <a:pt x="339" y="523"/>
                  </a:lnTo>
                  <a:lnTo>
                    <a:pt x="335" y="516"/>
                  </a:lnTo>
                  <a:lnTo>
                    <a:pt x="328" y="507"/>
                  </a:lnTo>
                  <a:lnTo>
                    <a:pt x="319" y="499"/>
                  </a:lnTo>
                  <a:lnTo>
                    <a:pt x="310" y="489"/>
                  </a:lnTo>
                  <a:lnTo>
                    <a:pt x="304" y="480"/>
                  </a:lnTo>
                  <a:lnTo>
                    <a:pt x="301" y="469"/>
                  </a:lnTo>
                  <a:lnTo>
                    <a:pt x="301" y="467"/>
                  </a:lnTo>
                  <a:lnTo>
                    <a:pt x="303" y="463"/>
                  </a:lnTo>
                  <a:lnTo>
                    <a:pt x="305" y="459"/>
                  </a:lnTo>
                  <a:lnTo>
                    <a:pt x="308" y="456"/>
                  </a:lnTo>
                  <a:lnTo>
                    <a:pt x="309" y="454"/>
                  </a:lnTo>
                  <a:lnTo>
                    <a:pt x="311" y="453"/>
                  </a:lnTo>
                  <a:lnTo>
                    <a:pt x="310" y="450"/>
                  </a:lnTo>
                  <a:lnTo>
                    <a:pt x="310" y="448"/>
                  </a:lnTo>
                  <a:lnTo>
                    <a:pt x="311" y="448"/>
                  </a:lnTo>
                  <a:lnTo>
                    <a:pt x="311" y="440"/>
                  </a:lnTo>
                  <a:lnTo>
                    <a:pt x="313" y="431"/>
                  </a:lnTo>
                  <a:lnTo>
                    <a:pt x="315" y="426"/>
                  </a:lnTo>
                  <a:lnTo>
                    <a:pt x="311" y="419"/>
                  </a:lnTo>
                  <a:lnTo>
                    <a:pt x="306" y="414"/>
                  </a:lnTo>
                  <a:lnTo>
                    <a:pt x="299" y="410"/>
                  </a:lnTo>
                  <a:lnTo>
                    <a:pt x="290" y="409"/>
                  </a:lnTo>
                  <a:lnTo>
                    <a:pt x="272" y="409"/>
                  </a:lnTo>
                  <a:lnTo>
                    <a:pt x="266" y="406"/>
                  </a:lnTo>
                  <a:lnTo>
                    <a:pt x="256" y="394"/>
                  </a:lnTo>
                  <a:lnTo>
                    <a:pt x="250" y="387"/>
                  </a:lnTo>
                  <a:lnTo>
                    <a:pt x="241" y="385"/>
                  </a:lnTo>
                  <a:lnTo>
                    <a:pt x="226" y="386"/>
                  </a:lnTo>
                  <a:lnTo>
                    <a:pt x="214" y="390"/>
                  </a:lnTo>
                  <a:lnTo>
                    <a:pt x="201" y="395"/>
                  </a:lnTo>
                  <a:lnTo>
                    <a:pt x="186" y="400"/>
                  </a:lnTo>
                  <a:lnTo>
                    <a:pt x="180" y="406"/>
                  </a:lnTo>
                  <a:lnTo>
                    <a:pt x="176" y="406"/>
                  </a:lnTo>
                  <a:lnTo>
                    <a:pt x="168" y="405"/>
                  </a:lnTo>
                  <a:lnTo>
                    <a:pt x="160" y="401"/>
                  </a:lnTo>
                  <a:lnTo>
                    <a:pt x="151" y="400"/>
                  </a:lnTo>
                  <a:lnTo>
                    <a:pt x="141" y="401"/>
                  </a:lnTo>
                  <a:lnTo>
                    <a:pt x="132" y="405"/>
                  </a:lnTo>
                  <a:lnTo>
                    <a:pt x="123" y="407"/>
                  </a:lnTo>
                  <a:lnTo>
                    <a:pt x="113" y="409"/>
                  </a:lnTo>
                  <a:lnTo>
                    <a:pt x="109" y="409"/>
                  </a:lnTo>
                  <a:lnTo>
                    <a:pt x="102" y="406"/>
                  </a:lnTo>
                  <a:lnTo>
                    <a:pt x="101" y="405"/>
                  </a:lnTo>
                  <a:lnTo>
                    <a:pt x="91" y="397"/>
                  </a:lnTo>
                  <a:lnTo>
                    <a:pt x="65" y="380"/>
                  </a:lnTo>
                  <a:lnTo>
                    <a:pt x="57" y="370"/>
                  </a:lnTo>
                  <a:lnTo>
                    <a:pt x="50" y="358"/>
                  </a:lnTo>
                  <a:lnTo>
                    <a:pt x="44" y="348"/>
                  </a:lnTo>
                  <a:lnTo>
                    <a:pt x="37" y="339"/>
                  </a:lnTo>
                  <a:lnTo>
                    <a:pt x="33" y="337"/>
                  </a:lnTo>
                  <a:lnTo>
                    <a:pt x="27" y="332"/>
                  </a:lnTo>
                  <a:lnTo>
                    <a:pt x="19" y="326"/>
                  </a:lnTo>
                  <a:lnTo>
                    <a:pt x="14" y="321"/>
                  </a:lnTo>
                  <a:lnTo>
                    <a:pt x="12" y="317"/>
                  </a:lnTo>
                  <a:lnTo>
                    <a:pt x="6" y="312"/>
                  </a:lnTo>
                  <a:lnTo>
                    <a:pt x="8" y="312"/>
                  </a:lnTo>
                  <a:lnTo>
                    <a:pt x="8" y="308"/>
                  </a:lnTo>
                  <a:lnTo>
                    <a:pt x="6" y="304"/>
                  </a:lnTo>
                  <a:lnTo>
                    <a:pt x="6" y="298"/>
                  </a:lnTo>
                  <a:lnTo>
                    <a:pt x="5" y="294"/>
                  </a:lnTo>
                  <a:lnTo>
                    <a:pt x="3" y="289"/>
                  </a:lnTo>
                  <a:lnTo>
                    <a:pt x="0" y="285"/>
                  </a:lnTo>
                  <a:lnTo>
                    <a:pt x="6" y="279"/>
                  </a:lnTo>
                  <a:lnTo>
                    <a:pt x="12" y="269"/>
                  </a:lnTo>
                  <a:lnTo>
                    <a:pt x="15" y="258"/>
                  </a:lnTo>
                  <a:lnTo>
                    <a:pt x="17" y="248"/>
                  </a:lnTo>
                  <a:lnTo>
                    <a:pt x="14" y="231"/>
                  </a:lnTo>
                  <a:lnTo>
                    <a:pt x="12" y="217"/>
                  </a:lnTo>
                  <a:lnTo>
                    <a:pt x="9" y="202"/>
                  </a:lnTo>
                  <a:lnTo>
                    <a:pt x="10" y="199"/>
                  </a:lnTo>
                  <a:lnTo>
                    <a:pt x="12" y="196"/>
                  </a:lnTo>
                  <a:lnTo>
                    <a:pt x="14" y="192"/>
                  </a:lnTo>
                  <a:lnTo>
                    <a:pt x="17" y="190"/>
                  </a:lnTo>
                  <a:lnTo>
                    <a:pt x="19" y="186"/>
                  </a:lnTo>
                  <a:lnTo>
                    <a:pt x="20" y="184"/>
                  </a:lnTo>
                  <a:lnTo>
                    <a:pt x="28" y="166"/>
                  </a:lnTo>
                  <a:lnTo>
                    <a:pt x="38" y="148"/>
                  </a:lnTo>
                  <a:lnTo>
                    <a:pt x="48" y="132"/>
                  </a:lnTo>
                  <a:lnTo>
                    <a:pt x="53" y="128"/>
                  </a:lnTo>
                  <a:lnTo>
                    <a:pt x="65" y="123"/>
                  </a:lnTo>
                  <a:lnTo>
                    <a:pt x="70" y="121"/>
                  </a:lnTo>
                  <a:lnTo>
                    <a:pt x="74" y="118"/>
                  </a:lnTo>
                  <a:lnTo>
                    <a:pt x="79" y="114"/>
                  </a:lnTo>
                  <a:lnTo>
                    <a:pt x="87" y="107"/>
                  </a:lnTo>
                  <a:lnTo>
                    <a:pt x="89" y="103"/>
                  </a:lnTo>
                  <a:lnTo>
                    <a:pt x="92" y="93"/>
                  </a:lnTo>
                  <a:lnTo>
                    <a:pt x="92" y="85"/>
                  </a:lnTo>
                  <a:lnTo>
                    <a:pt x="93" y="78"/>
                  </a:lnTo>
                  <a:lnTo>
                    <a:pt x="97" y="70"/>
                  </a:lnTo>
                  <a:lnTo>
                    <a:pt x="113" y="51"/>
                  </a:lnTo>
                  <a:lnTo>
                    <a:pt x="131" y="33"/>
                  </a:lnTo>
                  <a:lnTo>
                    <a:pt x="129" y="33"/>
                  </a:lnTo>
                  <a:lnTo>
                    <a:pt x="132" y="29"/>
                  </a:lnTo>
                  <a:lnTo>
                    <a:pt x="133" y="26"/>
                  </a:lnTo>
                  <a:lnTo>
                    <a:pt x="138" y="21"/>
                  </a:lnTo>
                  <a:lnTo>
                    <a:pt x="155" y="29"/>
                  </a:lnTo>
                  <a:lnTo>
                    <a:pt x="173" y="31"/>
                  </a:lnTo>
                  <a:lnTo>
                    <a:pt x="177" y="31"/>
                  </a:lnTo>
                  <a:lnTo>
                    <a:pt x="181" y="29"/>
                  </a:lnTo>
                  <a:lnTo>
                    <a:pt x="183" y="28"/>
                  </a:lnTo>
                  <a:lnTo>
                    <a:pt x="186" y="25"/>
                  </a:lnTo>
                  <a:lnTo>
                    <a:pt x="188" y="24"/>
                  </a:lnTo>
                  <a:lnTo>
                    <a:pt x="202" y="18"/>
                  </a:lnTo>
                  <a:lnTo>
                    <a:pt x="219" y="11"/>
                  </a:lnTo>
                  <a:lnTo>
                    <a:pt x="236" y="6"/>
                  </a:lnTo>
                  <a:lnTo>
                    <a:pt x="252" y="5"/>
                  </a:lnTo>
                  <a:lnTo>
                    <a:pt x="256" y="5"/>
                  </a:lnTo>
                  <a:lnTo>
                    <a:pt x="260" y="6"/>
                  </a:lnTo>
                  <a:lnTo>
                    <a:pt x="264" y="9"/>
                  </a:lnTo>
                  <a:lnTo>
                    <a:pt x="266" y="9"/>
                  </a:lnTo>
                  <a:lnTo>
                    <a:pt x="270" y="7"/>
                  </a:lnTo>
                  <a:lnTo>
                    <a:pt x="272" y="6"/>
                  </a:lnTo>
                  <a:lnTo>
                    <a:pt x="284" y="2"/>
                  </a:lnTo>
                  <a:lnTo>
                    <a:pt x="288" y="2"/>
                  </a:lnTo>
                  <a:lnTo>
                    <a:pt x="290" y="4"/>
                  </a:lnTo>
                  <a:lnTo>
                    <a:pt x="293" y="6"/>
                  </a:lnTo>
                  <a:lnTo>
                    <a:pt x="299" y="6"/>
                  </a:lnTo>
                  <a:lnTo>
                    <a:pt x="301" y="5"/>
                  </a:lnTo>
                  <a:lnTo>
                    <a:pt x="303" y="4"/>
                  </a:lnTo>
                  <a:lnTo>
                    <a:pt x="305" y="2"/>
                  </a:lnTo>
                  <a:lnTo>
                    <a:pt x="306" y="1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" name="Freeform 1227">
              <a:extLst>
                <a:ext uri="{FF2B5EF4-FFF2-40B4-BE49-F238E27FC236}">
                  <a16:creationId xmlns:a16="http://schemas.microsoft.com/office/drawing/2014/main" id="{4353132F-0539-BE36-280A-B3B82CBE54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9436" y="4828724"/>
              <a:ext cx="24870" cy="16580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12" y="0"/>
                </a:cxn>
                <a:cxn ang="0">
                  <a:pos x="12" y="3"/>
                </a:cxn>
                <a:cxn ang="0">
                  <a:pos x="8" y="5"/>
                </a:cxn>
                <a:cxn ang="0">
                  <a:pos x="5" y="8"/>
                </a:cxn>
                <a:cxn ang="0">
                  <a:pos x="2" y="8"/>
                </a:cxn>
                <a:cxn ang="0">
                  <a:pos x="0" y="6"/>
                </a:cxn>
                <a:cxn ang="0">
                  <a:pos x="0" y="3"/>
                </a:cxn>
                <a:cxn ang="0">
                  <a:pos x="2" y="1"/>
                </a:cxn>
                <a:cxn ang="0">
                  <a:pos x="3" y="1"/>
                </a:cxn>
                <a:cxn ang="0">
                  <a:pos x="6" y="0"/>
                </a:cxn>
              </a:cxnLst>
              <a:rect l="0" t="0" r="r" b="b"/>
              <a:pathLst>
                <a:path w="12" h="8">
                  <a:moveTo>
                    <a:pt x="6" y="0"/>
                  </a:moveTo>
                  <a:lnTo>
                    <a:pt x="12" y="0"/>
                  </a:lnTo>
                  <a:lnTo>
                    <a:pt x="12" y="3"/>
                  </a:lnTo>
                  <a:lnTo>
                    <a:pt x="8" y="5"/>
                  </a:lnTo>
                  <a:lnTo>
                    <a:pt x="5" y="8"/>
                  </a:lnTo>
                  <a:lnTo>
                    <a:pt x="2" y="8"/>
                  </a:lnTo>
                  <a:lnTo>
                    <a:pt x="0" y="6"/>
                  </a:lnTo>
                  <a:lnTo>
                    <a:pt x="0" y="3"/>
                  </a:lnTo>
                  <a:lnTo>
                    <a:pt x="2" y="1"/>
                  </a:lnTo>
                  <a:lnTo>
                    <a:pt x="3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6" name="Group 1110">
              <a:extLst>
                <a:ext uri="{FF2B5EF4-FFF2-40B4-BE49-F238E27FC236}">
                  <a16:creationId xmlns:a16="http://schemas.microsoft.com/office/drawing/2014/main" id="{F9DE455E-A985-F95B-9DDF-57C74DA61B72}"/>
                </a:ext>
              </a:extLst>
            </p:cNvPr>
            <p:cNvGrpSpPr/>
            <p:nvPr/>
          </p:nvGrpSpPr>
          <p:grpSpPr>
            <a:xfrm>
              <a:off x="3823545" y="4144788"/>
              <a:ext cx="1121241" cy="1809322"/>
              <a:chOff x="3823545" y="4144788"/>
              <a:chExt cx="1121241" cy="1809322"/>
            </a:xfrm>
            <a:grpFill/>
          </p:grpSpPr>
          <p:sp>
            <p:nvSpPr>
              <p:cNvPr id="185" name="Freeform 1228">
                <a:extLst>
                  <a:ext uri="{FF2B5EF4-FFF2-40B4-BE49-F238E27FC236}">
                    <a16:creationId xmlns:a16="http://schemas.microsoft.com/office/drawing/2014/main" id="{AAE8D161-816E-6E88-2230-88D1143AD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6083" y="4184165"/>
                <a:ext cx="16580" cy="1865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8" y="5"/>
                  </a:cxn>
                  <a:cxn ang="0">
                    <a:pos x="7" y="6"/>
                  </a:cxn>
                  <a:cxn ang="0">
                    <a:pos x="5" y="9"/>
                  </a:cxn>
                  <a:cxn ang="0">
                    <a:pos x="0" y="9"/>
                  </a:cxn>
                  <a:cxn ang="0">
                    <a:pos x="0" y="5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5" y="0"/>
                  </a:cxn>
                </a:cxnLst>
                <a:rect l="0" t="0" r="r" b="b"/>
                <a:pathLst>
                  <a:path w="8" h="9">
                    <a:moveTo>
                      <a:pt x="5" y="0"/>
                    </a:moveTo>
                    <a:lnTo>
                      <a:pt x="8" y="0"/>
                    </a:lnTo>
                    <a:lnTo>
                      <a:pt x="8" y="5"/>
                    </a:lnTo>
                    <a:lnTo>
                      <a:pt x="7" y="6"/>
                    </a:lnTo>
                    <a:lnTo>
                      <a:pt x="5" y="9"/>
                    </a:lnTo>
                    <a:lnTo>
                      <a:pt x="0" y="9"/>
                    </a:lnTo>
                    <a:lnTo>
                      <a:pt x="0" y="5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1230">
                <a:extLst>
                  <a:ext uri="{FF2B5EF4-FFF2-40B4-BE49-F238E27FC236}">
                    <a16:creationId xmlns:a16="http://schemas.microsoft.com/office/drawing/2014/main" id="{CEFD5850-4201-FA8B-3100-2F3F829D0D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638" y="5527167"/>
                <a:ext cx="18653" cy="4974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1"/>
                  </a:cxn>
                  <a:cxn ang="0">
                    <a:pos x="9" y="4"/>
                  </a:cxn>
                  <a:cxn ang="0">
                    <a:pos x="9" y="9"/>
                  </a:cxn>
                  <a:cxn ang="0">
                    <a:pos x="8" y="10"/>
                  </a:cxn>
                  <a:cxn ang="0">
                    <a:pos x="8" y="24"/>
                  </a:cxn>
                  <a:cxn ang="0">
                    <a:pos x="4" y="24"/>
                  </a:cxn>
                  <a:cxn ang="0">
                    <a:pos x="1" y="21"/>
                  </a:cxn>
                  <a:cxn ang="0">
                    <a:pos x="0" y="19"/>
                  </a:cxn>
                  <a:cxn ang="0">
                    <a:pos x="0" y="10"/>
                  </a:cxn>
                  <a:cxn ang="0">
                    <a:pos x="1" y="7"/>
                  </a:cxn>
                  <a:cxn ang="0">
                    <a:pos x="1" y="5"/>
                  </a:cxn>
                  <a:cxn ang="0">
                    <a:pos x="3" y="2"/>
                  </a:cxn>
                  <a:cxn ang="0">
                    <a:pos x="4" y="1"/>
                  </a:cxn>
                  <a:cxn ang="0">
                    <a:pos x="4" y="0"/>
                  </a:cxn>
                </a:cxnLst>
                <a:rect l="0" t="0" r="r" b="b"/>
                <a:pathLst>
                  <a:path w="9" h="24">
                    <a:moveTo>
                      <a:pt x="4" y="0"/>
                    </a:moveTo>
                    <a:lnTo>
                      <a:pt x="6" y="1"/>
                    </a:lnTo>
                    <a:lnTo>
                      <a:pt x="9" y="4"/>
                    </a:lnTo>
                    <a:lnTo>
                      <a:pt x="9" y="9"/>
                    </a:lnTo>
                    <a:lnTo>
                      <a:pt x="8" y="10"/>
                    </a:lnTo>
                    <a:lnTo>
                      <a:pt x="8" y="24"/>
                    </a:lnTo>
                    <a:lnTo>
                      <a:pt x="4" y="24"/>
                    </a:lnTo>
                    <a:lnTo>
                      <a:pt x="1" y="21"/>
                    </a:lnTo>
                    <a:lnTo>
                      <a:pt x="0" y="19"/>
                    </a:lnTo>
                    <a:lnTo>
                      <a:pt x="0" y="10"/>
                    </a:lnTo>
                    <a:lnTo>
                      <a:pt x="1" y="7"/>
                    </a:lnTo>
                    <a:lnTo>
                      <a:pt x="1" y="5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1231">
                <a:extLst>
                  <a:ext uri="{FF2B5EF4-FFF2-40B4-BE49-F238E27FC236}">
                    <a16:creationId xmlns:a16="http://schemas.microsoft.com/office/drawing/2014/main" id="{36246690-8780-74CA-3B71-665E320C9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3545" y="4144788"/>
                <a:ext cx="1121241" cy="1809322"/>
              </a:xfrm>
              <a:custGeom>
                <a:avLst/>
                <a:gdLst/>
                <a:ahLst/>
                <a:cxnLst>
                  <a:cxn ang="0">
                    <a:pos x="110" y="23"/>
                  </a:cxn>
                  <a:cxn ang="0">
                    <a:pos x="120" y="28"/>
                  </a:cxn>
                  <a:cxn ang="0">
                    <a:pos x="134" y="9"/>
                  </a:cxn>
                  <a:cxn ang="0">
                    <a:pos x="146" y="13"/>
                  </a:cxn>
                  <a:cxn ang="0">
                    <a:pos x="182" y="24"/>
                  </a:cxn>
                  <a:cxn ang="0">
                    <a:pos x="218" y="19"/>
                  </a:cxn>
                  <a:cxn ang="0">
                    <a:pos x="233" y="33"/>
                  </a:cxn>
                  <a:cxn ang="0">
                    <a:pos x="261" y="54"/>
                  </a:cxn>
                  <a:cxn ang="0">
                    <a:pos x="324" y="81"/>
                  </a:cxn>
                  <a:cxn ang="0">
                    <a:pos x="356" y="112"/>
                  </a:cxn>
                  <a:cxn ang="0">
                    <a:pos x="348" y="152"/>
                  </a:cxn>
                  <a:cxn ang="0">
                    <a:pos x="376" y="166"/>
                  </a:cxn>
                  <a:cxn ang="0">
                    <a:pos x="427" y="165"/>
                  </a:cxn>
                  <a:cxn ang="0">
                    <a:pos x="452" y="176"/>
                  </a:cxn>
                  <a:cxn ang="0">
                    <a:pos x="516" y="203"/>
                  </a:cxn>
                  <a:cxn ang="0">
                    <a:pos x="513" y="278"/>
                  </a:cxn>
                  <a:cxn ang="0">
                    <a:pos x="494" y="326"/>
                  </a:cxn>
                  <a:cxn ang="0">
                    <a:pos x="484" y="366"/>
                  </a:cxn>
                  <a:cxn ang="0">
                    <a:pos x="465" y="403"/>
                  </a:cxn>
                  <a:cxn ang="0">
                    <a:pos x="424" y="421"/>
                  </a:cxn>
                  <a:cxn ang="0">
                    <a:pos x="370" y="492"/>
                  </a:cxn>
                  <a:cxn ang="0">
                    <a:pos x="322" y="564"/>
                  </a:cxn>
                  <a:cxn ang="0">
                    <a:pos x="275" y="564"/>
                  </a:cxn>
                  <a:cxn ang="0">
                    <a:pos x="281" y="588"/>
                  </a:cxn>
                  <a:cxn ang="0">
                    <a:pos x="267" y="620"/>
                  </a:cxn>
                  <a:cxn ang="0">
                    <a:pos x="222" y="643"/>
                  </a:cxn>
                  <a:cxn ang="0">
                    <a:pos x="197" y="652"/>
                  </a:cxn>
                  <a:cxn ang="0">
                    <a:pos x="198" y="673"/>
                  </a:cxn>
                  <a:cxn ang="0">
                    <a:pos x="201" y="679"/>
                  </a:cxn>
                  <a:cxn ang="0">
                    <a:pos x="189" y="698"/>
                  </a:cxn>
                  <a:cxn ang="0">
                    <a:pos x="164" y="727"/>
                  </a:cxn>
                  <a:cxn ang="0">
                    <a:pos x="173" y="764"/>
                  </a:cxn>
                  <a:cxn ang="0">
                    <a:pos x="149" y="789"/>
                  </a:cxn>
                  <a:cxn ang="0">
                    <a:pos x="161" y="844"/>
                  </a:cxn>
                  <a:cxn ang="0">
                    <a:pos x="158" y="873"/>
                  </a:cxn>
                  <a:cxn ang="0">
                    <a:pos x="122" y="857"/>
                  </a:cxn>
                  <a:cxn ang="0">
                    <a:pos x="82" y="830"/>
                  </a:cxn>
                  <a:cxn ang="0">
                    <a:pos x="89" y="814"/>
                  </a:cxn>
                  <a:cxn ang="0">
                    <a:pos x="73" y="770"/>
                  </a:cxn>
                  <a:cxn ang="0">
                    <a:pos x="77" y="733"/>
                  </a:cxn>
                  <a:cxn ang="0">
                    <a:pos x="85" y="727"/>
                  </a:cxn>
                  <a:cxn ang="0">
                    <a:pos x="94" y="668"/>
                  </a:cxn>
                  <a:cxn ang="0">
                    <a:pos x="93" y="635"/>
                  </a:cxn>
                  <a:cxn ang="0">
                    <a:pos x="92" y="619"/>
                  </a:cxn>
                  <a:cxn ang="0">
                    <a:pos x="109" y="575"/>
                  </a:cxn>
                  <a:cxn ang="0">
                    <a:pos x="124" y="469"/>
                  </a:cxn>
                  <a:cxn ang="0">
                    <a:pos x="132" y="400"/>
                  </a:cxn>
                  <a:cxn ang="0">
                    <a:pos x="103" y="345"/>
                  </a:cxn>
                  <a:cxn ang="0">
                    <a:pos x="58" y="305"/>
                  </a:cxn>
                  <a:cxn ang="0">
                    <a:pos x="25" y="239"/>
                  </a:cxn>
                  <a:cxn ang="0">
                    <a:pos x="4" y="214"/>
                  </a:cxn>
                  <a:cxn ang="0">
                    <a:pos x="16" y="175"/>
                  </a:cxn>
                  <a:cxn ang="0">
                    <a:pos x="13" y="145"/>
                  </a:cxn>
                  <a:cxn ang="0">
                    <a:pos x="33" y="115"/>
                  </a:cxn>
                  <a:cxn ang="0">
                    <a:pos x="45" y="94"/>
                  </a:cxn>
                  <a:cxn ang="0">
                    <a:pos x="43" y="66"/>
                  </a:cxn>
                  <a:cxn ang="0">
                    <a:pos x="50" y="48"/>
                  </a:cxn>
                  <a:cxn ang="0">
                    <a:pos x="63" y="34"/>
                  </a:cxn>
                  <a:cxn ang="0">
                    <a:pos x="105" y="6"/>
                  </a:cxn>
                </a:cxnLst>
                <a:rect l="0" t="0" r="r" b="b"/>
                <a:pathLst>
                  <a:path w="541" h="873">
                    <a:moveTo>
                      <a:pt x="112" y="0"/>
                    </a:moveTo>
                    <a:lnTo>
                      <a:pt x="115" y="0"/>
                    </a:lnTo>
                    <a:lnTo>
                      <a:pt x="117" y="3"/>
                    </a:lnTo>
                    <a:lnTo>
                      <a:pt x="118" y="4"/>
                    </a:lnTo>
                    <a:lnTo>
                      <a:pt x="118" y="6"/>
                    </a:lnTo>
                    <a:lnTo>
                      <a:pt x="115" y="9"/>
                    </a:lnTo>
                    <a:lnTo>
                      <a:pt x="114" y="9"/>
                    </a:lnTo>
                    <a:lnTo>
                      <a:pt x="112" y="19"/>
                    </a:lnTo>
                    <a:lnTo>
                      <a:pt x="110" y="23"/>
                    </a:lnTo>
                    <a:lnTo>
                      <a:pt x="110" y="29"/>
                    </a:lnTo>
                    <a:lnTo>
                      <a:pt x="112" y="32"/>
                    </a:lnTo>
                    <a:lnTo>
                      <a:pt x="113" y="35"/>
                    </a:lnTo>
                    <a:lnTo>
                      <a:pt x="114" y="37"/>
                    </a:lnTo>
                    <a:lnTo>
                      <a:pt x="117" y="38"/>
                    </a:lnTo>
                    <a:lnTo>
                      <a:pt x="118" y="38"/>
                    </a:lnTo>
                    <a:lnTo>
                      <a:pt x="119" y="35"/>
                    </a:lnTo>
                    <a:lnTo>
                      <a:pt x="120" y="34"/>
                    </a:lnTo>
                    <a:lnTo>
                      <a:pt x="120" y="28"/>
                    </a:lnTo>
                    <a:lnTo>
                      <a:pt x="118" y="25"/>
                    </a:lnTo>
                    <a:lnTo>
                      <a:pt x="117" y="23"/>
                    </a:lnTo>
                    <a:lnTo>
                      <a:pt x="117" y="16"/>
                    </a:lnTo>
                    <a:lnTo>
                      <a:pt x="118" y="15"/>
                    </a:lnTo>
                    <a:lnTo>
                      <a:pt x="123" y="13"/>
                    </a:lnTo>
                    <a:lnTo>
                      <a:pt x="124" y="13"/>
                    </a:lnTo>
                    <a:lnTo>
                      <a:pt x="127" y="11"/>
                    </a:lnTo>
                    <a:lnTo>
                      <a:pt x="135" y="11"/>
                    </a:lnTo>
                    <a:lnTo>
                      <a:pt x="134" y="9"/>
                    </a:lnTo>
                    <a:lnTo>
                      <a:pt x="133" y="9"/>
                    </a:lnTo>
                    <a:lnTo>
                      <a:pt x="132" y="8"/>
                    </a:lnTo>
                    <a:lnTo>
                      <a:pt x="129" y="6"/>
                    </a:lnTo>
                    <a:lnTo>
                      <a:pt x="128" y="6"/>
                    </a:lnTo>
                    <a:lnTo>
                      <a:pt x="128" y="4"/>
                    </a:lnTo>
                    <a:lnTo>
                      <a:pt x="135" y="4"/>
                    </a:lnTo>
                    <a:lnTo>
                      <a:pt x="137" y="6"/>
                    </a:lnTo>
                    <a:lnTo>
                      <a:pt x="142" y="11"/>
                    </a:lnTo>
                    <a:lnTo>
                      <a:pt x="146" y="13"/>
                    </a:lnTo>
                    <a:lnTo>
                      <a:pt x="148" y="13"/>
                    </a:lnTo>
                    <a:lnTo>
                      <a:pt x="152" y="14"/>
                    </a:lnTo>
                    <a:lnTo>
                      <a:pt x="152" y="16"/>
                    </a:lnTo>
                    <a:lnTo>
                      <a:pt x="153" y="19"/>
                    </a:lnTo>
                    <a:lnTo>
                      <a:pt x="156" y="20"/>
                    </a:lnTo>
                    <a:lnTo>
                      <a:pt x="157" y="21"/>
                    </a:lnTo>
                    <a:lnTo>
                      <a:pt x="179" y="21"/>
                    </a:lnTo>
                    <a:lnTo>
                      <a:pt x="179" y="23"/>
                    </a:lnTo>
                    <a:lnTo>
                      <a:pt x="182" y="24"/>
                    </a:lnTo>
                    <a:lnTo>
                      <a:pt x="183" y="25"/>
                    </a:lnTo>
                    <a:lnTo>
                      <a:pt x="194" y="25"/>
                    </a:lnTo>
                    <a:lnTo>
                      <a:pt x="199" y="20"/>
                    </a:lnTo>
                    <a:lnTo>
                      <a:pt x="201" y="20"/>
                    </a:lnTo>
                    <a:lnTo>
                      <a:pt x="203" y="19"/>
                    </a:lnTo>
                    <a:lnTo>
                      <a:pt x="206" y="19"/>
                    </a:lnTo>
                    <a:lnTo>
                      <a:pt x="208" y="18"/>
                    </a:lnTo>
                    <a:lnTo>
                      <a:pt x="216" y="18"/>
                    </a:lnTo>
                    <a:lnTo>
                      <a:pt x="218" y="19"/>
                    </a:lnTo>
                    <a:lnTo>
                      <a:pt x="221" y="19"/>
                    </a:lnTo>
                    <a:lnTo>
                      <a:pt x="220" y="20"/>
                    </a:lnTo>
                    <a:lnTo>
                      <a:pt x="216" y="20"/>
                    </a:lnTo>
                    <a:lnTo>
                      <a:pt x="216" y="23"/>
                    </a:lnTo>
                    <a:lnTo>
                      <a:pt x="217" y="25"/>
                    </a:lnTo>
                    <a:lnTo>
                      <a:pt x="220" y="28"/>
                    </a:lnTo>
                    <a:lnTo>
                      <a:pt x="227" y="30"/>
                    </a:lnTo>
                    <a:lnTo>
                      <a:pt x="230" y="32"/>
                    </a:lnTo>
                    <a:lnTo>
                      <a:pt x="233" y="33"/>
                    </a:lnTo>
                    <a:lnTo>
                      <a:pt x="236" y="34"/>
                    </a:lnTo>
                    <a:lnTo>
                      <a:pt x="237" y="35"/>
                    </a:lnTo>
                    <a:lnTo>
                      <a:pt x="237" y="40"/>
                    </a:lnTo>
                    <a:lnTo>
                      <a:pt x="238" y="43"/>
                    </a:lnTo>
                    <a:lnTo>
                      <a:pt x="238" y="45"/>
                    </a:lnTo>
                    <a:lnTo>
                      <a:pt x="250" y="45"/>
                    </a:lnTo>
                    <a:lnTo>
                      <a:pt x="253" y="48"/>
                    </a:lnTo>
                    <a:lnTo>
                      <a:pt x="258" y="53"/>
                    </a:lnTo>
                    <a:lnTo>
                      <a:pt x="261" y="54"/>
                    </a:lnTo>
                    <a:lnTo>
                      <a:pt x="266" y="62"/>
                    </a:lnTo>
                    <a:lnTo>
                      <a:pt x="268" y="63"/>
                    </a:lnTo>
                    <a:lnTo>
                      <a:pt x="272" y="64"/>
                    </a:lnTo>
                    <a:lnTo>
                      <a:pt x="276" y="69"/>
                    </a:lnTo>
                    <a:lnTo>
                      <a:pt x="281" y="73"/>
                    </a:lnTo>
                    <a:lnTo>
                      <a:pt x="304" y="77"/>
                    </a:lnTo>
                    <a:lnTo>
                      <a:pt x="314" y="77"/>
                    </a:lnTo>
                    <a:lnTo>
                      <a:pt x="316" y="78"/>
                    </a:lnTo>
                    <a:lnTo>
                      <a:pt x="324" y="81"/>
                    </a:lnTo>
                    <a:lnTo>
                      <a:pt x="327" y="81"/>
                    </a:lnTo>
                    <a:lnTo>
                      <a:pt x="327" y="82"/>
                    </a:lnTo>
                    <a:lnTo>
                      <a:pt x="330" y="82"/>
                    </a:lnTo>
                    <a:lnTo>
                      <a:pt x="335" y="84"/>
                    </a:lnTo>
                    <a:lnTo>
                      <a:pt x="340" y="89"/>
                    </a:lnTo>
                    <a:lnTo>
                      <a:pt x="346" y="94"/>
                    </a:lnTo>
                    <a:lnTo>
                      <a:pt x="351" y="97"/>
                    </a:lnTo>
                    <a:lnTo>
                      <a:pt x="353" y="105"/>
                    </a:lnTo>
                    <a:lnTo>
                      <a:pt x="356" y="112"/>
                    </a:lnTo>
                    <a:lnTo>
                      <a:pt x="359" y="120"/>
                    </a:lnTo>
                    <a:lnTo>
                      <a:pt x="363" y="123"/>
                    </a:lnTo>
                    <a:lnTo>
                      <a:pt x="364" y="123"/>
                    </a:lnTo>
                    <a:lnTo>
                      <a:pt x="366" y="126"/>
                    </a:lnTo>
                    <a:lnTo>
                      <a:pt x="366" y="127"/>
                    </a:lnTo>
                    <a:lnTo>
                      <a:pt x="361" y="133"/>
                    </a:lnTo>
                    <a:lnTo>
                      <a:pt x="355" y="138"/>
                    </a:lnTo>
                    <a:lnTo>
                      <a:pt x="350" y="145"/>
                    </a:lnTo>
                    <a:lnTo>
                      <a:pt x="348" y="152"/>
                    </a:lnTo>
                    <a:lnTo>
                      <a:pt x="348" y="154"/>
                    </a:lnTo>
                    <a:lnTo>
                      <a:pt x="350" y="156"/>
                    </a:lnTo>
                    <a:lnTo>
                      <a:pt x="354" y="156"/>
                    </a:lnTo>
                    <a:lnTo>
                      <a:pt x="358" y="159"/>
                    </a:lnTo>
                    <a:lnTo>
                      <a:pt x="360" y="166"/>
                    </a:lnTo>
                    <a:lnTo>
                      <a:pt x="370" y="166"/>
                    </a:lnTo>
                    <a:lnTo>
                      <a:pt x="370" y="167"/>
                    </a:lnTo>
                    <a:lnTo>
                      <a:pt x="373" y="170"/>
                    </a:lnTo>
                    <a:lnTo>
                      <a:pt x="376" y="166"/>
                    </a:lnTo>
                    <a:lnTo>
                      <a:pt x="381" y="159"/>
                    </a:lnTo>
                    <a:lnTo>
                      <a:pt x="389" y="151"/>
                    </a:lnTo>
                    <a:lnTo>
                      <a:pt x="393" y="151"/>
                    </a:lnTo>
                    <a:lnTo>
                      <a:pt x="399" y="152"/>
                    </a:lnTo>
                    <a:lnTo>
                      <a:pt x="406" y="155"/>
                    </a:lnTo>
                    <a:lnTo>
                      <a:pt x="422" y="162"/>
                    </a:lnTo>
                    <a:lnTo>
                      <a:pt x="423" y="162"/>
                    </a:lnTo>
                    <a:lnTo>
                      <a:pt x="425" y="164"/>
                    </a:lnTo>
                    <a:lnTo>
                      <a:pt x="427" y="165"/>
                    </a:lnTo>
                    <a:lnTo>
                      <a:pt x="427" y="166"/>
                    </a:lnTo>
                    <a:lnTo>
                      <a:pt x="428" y="170"/>
                    </a:lnTo>
                    <a:lnTo>
                      <a:pt x="428" y="176"/>
                    </a:lnTo>
                    <a:lnTo>
                      <a:pt x="430" y="176"/>
                    </a:lnTo>
                    <a:lnTo>
                      <a:pt x="435" y="174"/>
                    </a:lnTo>
                    <a:lnTo>
                      <a:pt x="438" y="171"/>
                    </a:lnTo>
                    <a:lnTo>
                      <a:pt x="444" y="171"/>
                    </a:lnTo>
                    <a:lnTo>
                      <a:pt x="447" y="174"/>
                    </a:lnTo>
                    <a:lnTo>
                      <a:pt x="452" y="176"/>
                    </a:lnTo>
                    <a:lnTo>
                      <a:pt x="454" y="179"/>
                    </a:lnTo>
                    <a:lnTo>
                      <a:pt x="458" y="179"/>
                    </a:lnTo>
                    <a:lnTo>
                      <a:pt x="473" y="176"/>
                    </a:lnTo>
                    <a:lnTo>
                      <a:pt x="484" y="180"/>
                    </a:lnTo>
                    <a:lnTo>
                      <a:pt x="493" y="182"/>
                    </a:lnTo>
                    <a:lnTo>
                      <a:pt x="497" y="188"/>
                    </a:lnTo>
                    <a:lnTo>
                      <a:pt x="503" y="194"/>
                    </a:lnTo>
                    <a:lnTo>
                      <a:pt x="509" y="199"/>
                    </a:lnTo>
                    <a:lnTo>
                      <a:pt x="516" y="203"/>
                    </a:lnTo>
                    <a:lnTo>
                      <a:pt x="531" y="203"/>
                    </a:lnTo>
                    <a:lnTo>
                      <a:pt x="537" y="206"/>
                    </a:lnTo>
                    <a:lnTo>
                      <a:pt x="539" y="214"/>
                    </a:lnTo>
                    <a:lnTo>
                      <a:pt x="541" y="223"/>
                    </a:lnTo>
                    <a:lnTo>
                      <a:pt x="539" y="238"/>
                    </a:lnTo>
                    <a:lnTo>
                      <a:pt x="534" y="250"/>
                    </a:lnTo>
                    <a:lnTo>
                      <a:pt x="528" y="259"/>
                    </a:lnTo>
                    <a:lnTo>
                      <a:pt x="521" y="268"/>
                    </a:lnTo>
                    <a:lnTo>
                      <a:pt x="513" y="278"/>
                    </a:lnTo>
                    <a:lnTo>
                      <a:pt x="508" y="283"/>
                    </a:lnTo>
                    <a:lnTo>
                      <a:pt x="507" y="286"/>
                    </a:lnTo>
                    <a:lnTo>
                      <a:pt x="501" y="292"/>
                    </a:lnTo>
                    <a:lnTo>
                      <a:pt x="497" y="294"/>
                    </a:lnTo>
                    <a:lnTo>
                      <a:pt x="494" y="297"/>
                    </a:lnTo>
                    <a:lnTo>
                      <a:pt x="492" y="303"/>
                    </a:lnTo>
                    <a:lnTo>
                      <a:pt x="492" y="310"/>
                    </a:lnTo>
                    <a:lnTo>
                      <a:pt x="493" y="318"/>
                    </a:lnTo>
                    <a:lnTo>
                      <a:pt x="494" y="326"/>
                    </a:lnTo>
                    <a:lnTo>
                      <a:pt x="494" y="331"/>
                    </a:lnTo>
                    <a:lnTo>
                      <a:pt x="492" y="336"/>
                    </a:lnTo>
                    <a:lnTo>
                      <a:pt x="491" y="341"/>
                    </a:lnTo>
                    <a:lnTo>
                      <a:pt x="491" y="347"/>
                    </a:lnTo>
                    <a:lnTo>
                      <a:pt x="489" y="349"/>
                    </a:lnTo>
                    <a:lnTo>
                      <a:pt x="489" y="350"/>
                    </a:lnTo>
                    <a:lnTo>
                      <a:pt x="487" y="352"/>
                    </a:lnTo>
                    <a:lnTo>
                      <a:pt x="484" y="360"/>
                    </a:lnTo>
                    <a:lnTo>
                      <a:pt x="484" y="366"/>
                    </a:lnTo>
                    <a:lnTo>
                      <a:pt x="483" y="370"/>
                    </a:lnTo>
                    <a:lnTo>
                      <a:pt x="483" y="372"/>
                    </a:lnTo>
                    <a:lnTo>
                      <a:pt x="482" y="374"/>
                    </a:lnTo>
                    <a:lnTo>
                      <a:pt x="477" y="381"/>
                    </a:lnTo>
                    <a:lnTo>
                      <a:pt x="473" y="388"/>
                    </a:lnTo>
                    <a:lnTo>
                      <a:pt x="468" y="395"/>
                    </a:lnTo>
                    <a:lnTo>
                      <a:pt x="467" y="398"/>
                    </a:lnTo>
                    <a:lnTo>
                      <a:pt x="467" y="400"/>
                    </a:lnTo>
                    <a:lnTo>
                      <a:pt x="465" y="403"/>
                    </a:lnTo>
                    <a:lnTo>
                      <a:pt x="465" y="404"/>
                    </a:lnTo>
                    <a:lnTo>
                      <a:pt x="463" y="406"/>
                    </a:lnTo>
                    <a:lnTo>
                      <a:pt x="460" y="410"/>
                    </a:lnTo>
                    <a:lnTo>
                      <a:pt x="457" y="413"/>
                    </a:lnTo>
                    <a:lnTo>
                      <a:pt x="452" y="414"/>
                    </a:lnTo>
                    <a:lnTo>
                      <a:pt x="448" y="415"/>
                    </a:lnTo>
                    <a:lnTo>
                      <a:pt x="438" y="415"/>
                    </a:lnTo>
                    <a:lnTo>
                      <a:pt x="428" y="418"/>
                    </a:lnTo>
                    <a:lnTo>
                      <a:pt x="424" y="421"/>
                    </a:lnTo>
                    <a:lnTo>
                      <a:pt x="417" y="427"/>
                    </a:lnTo>
                    <a:lnTo>
                      <a:pt x="409" y="429"/>
                    </a:lnTo>
                    <a:lnTo>
                      <a:pt x="403" y="430"/>
                    </a:lnTo>
                    <a:lnTo>
                      <a:pt x="391" y="442"/>
                    </a:lnTo>
                    <a:lnTo>
                      <a:pt x="384" y="445"/>
                    </a:lnTo>
                    <a:lnTo>
                      <a:pt x="381" y="449"/>
                    </a:lnTo>
                    <a:lnTo>
                      <a:pt x="380" y="452"/>
                    </a:lnTo>
                    <a:lnTo>
                      <a:pt x="380" y="483"/>
                    </a:lnTo>
                    <a:lnTo>
                      <a:pt x="370" y="492"/>
                    </a:lnTo>
                    <a:lnTo>
                      <a:pt x="364" y="503"/>
                    </a:lnTo>
                    <a:lnTo>
                      <a:pt x="363" y="507"/>
                    </a:lnTo>
                    <a:lnTo>
                      <a:pt x="360" y="512"/>
                    </a:lnTo>
                    <a:lnTo>
                      <a:pt x="358" y="516"/>
                    </a:lnTo>
                    <a:lnTo>
                      <a:pt x="350" y="525"/>
                    </a:lnTo>
                    <a:lnTo>
                      <a:pt x="336" y="538"/>
                    </a:lnTo>
                    <a:lnTo>
                      <a:pt x="331" y="547"/>
                    </a:lnTo>
                    <a:lnTo>
                      <a:pt x="327" y="555"/>
                    </a:lnTo>
                    <a:lnTo>
                      <a:pt x="322" y="564"/>
                    </a:lnTo>
                    <a:lnTo>
                      <a:pt x="316" y="569"/>
                    </a:lnTo>
                    <a:lnTo>
                      <a:pt x="306" y="571"/>
                    </a:lnTo>
                    <a:lnTo>
                      <a:pt x="301" y="571"/>
                    </a:lnTo>
                    <a:lnTo>
                      <a:pt x="297" y="570"/>
                    </a:lnTo>
                    <a:lnTo>
                      <a:pt x="292" y="569"/>
                    </a:lnTo>
                    <a:lnTo>
                      <a:pt x="290" y="567"/>
                    </a:lnTo>
                    <a:lnTo>
                      <a:pt x="287" y="567"/>
                    </a:lnTo>
                    <a:lnTo>
                      <a:pt x="282" y="566"/>
                    </a:lnTo>
                    <a:lnTo>
                      <a:pt x="275" y="564"/>
                    </a:lnTo>
                    <a:lnTo>
                      <a:pt x="270" y="562"/>
                    </a:lnTo>
                    <a:lnTo>
                      <a:pt x="267" y="565"/>
                    </a:lnTo>
                    <a:lnTo>
                      <a:pt x="271" y="569"/>
                    </a:lnTo>
                    <a:lnTo>
                      <a:pt x="273" y="570"/>
                    </a:lnTo>
                    <a:lnTo>
                      <a:pt x="275" y="571"/>
                    </a:lnTo>
                    <a:lnTo>
                      <a:pt x="277" y="579"/>
                    </a:lnTo>
                    <a:lnTo>
                      <a:pt x="279" y="584"/>
                    </a:lnTo>
                    <a:lnTo>
                      <a:pt x="280" y="586"/>
                    </a:lnTo>
                    <a:lnTo>
                      <a:pt x="281" y="588"/>
                    </a:lnTo>
                    <a:lnTo>
                      <a:pt x="284" y="589"/>
                    </a:lnTo>
                    <a:lnTo>
                      <a:pt x="285" y="590"/>
                    </a:lnTo>
                    <a:lnTo>
                      <a:pt x="287" y="591"/>
                    </a:lnTo>
                    <a:lnTo>
                      <a:pt x="287" y="599"/>
                    </a:lnTo>
                    <a:lnTo>
                      <a:pt x="285" y="604"/>
                    </a:lnTo>
                    <a:lnTo>
                      <a:pt x="282" y="608"/>
                    </a:lnTo>
                    <a:lnTo>
                      <a:pt x="277" y="613"/>
                    </a:lnTo>
                    <a:lnTo>
                      <a:pt x="275" y="616"/>
                    </a:lnTo>
                    <a:lnTo>
                      <a:pt x="267" y="620"/>
                    </a:lnTo>
                    <a:lnTo>
                      <a:pt x="258" y="623"/>
                    </a:lnTo>
                    <a:lnTo>
                      <a:pt x="248" y="624"/>
                    </a:lnTo>
                    <a:lnTo>
                      <a:pt x="242" y="625"/>
                    </a:lnTo>
                    <a:lnTo>
                      <a:pt x="236" y="624"/>
                    </a:lnTo>
                    <a:lnTo>
                      <a:pt x="230" y="624"/>
                    </a:lnTo>
                    <a:lnTo>
                      <a:pt x="226" y="625"/>
                    </a:lnTo>
                    <a:lnTo>
                      <a:pt x="223" y="630"/>
                    </a:lnTo>
                    <a:lnTo>
                      <a:pt x="222" y="637"/>
                    </a:lnTo>
                    <a:lnTo>
                      <a:pt x="222" y="643"/>
                    </a:lnTo>
                    <a:lnTo>
                      <a:pt x="221" y="649"/>
                    </a:lnTo>
                    <a:lnTo>
                      <a:pt x="221" y="653"/>
                    </a:lnTo>
                    <a:lnTo>
                      <a:pt x="217" y="657"/>
                    </a:lnTo>
                    <a:lnTo>
                      <a:pt x="215" y="658"/>
                    </a:lnTo>
                    <a:lnTo>
                      <a:pt x="208" y="658"/>
                    </a:lnTo>
                    <a:lnTo>
                      <a:pt x="206" y="657"/>
                    </a:lnTo>
                    <a:lnTo>
                      <a:pt x="202" y="655"/>
                    </a:lnTo>
                    <a:lnTo>
                      <a:pt x="199" y="653"/>
                    </a:lnTo>
                    <a:lnTo>
                      <a:pt x="197" y="652"/>
                    </a:lnTo>
                    <a:lnTo>
                      <a:pt x="192" y="652"/>
                    </a:lnTo>
                    <a:lnTo>
                      <a:pt x="191" y="654"/>
                    </a:lnTo>
                    <a:lnTo>
                      <a:pt x="189" y="655"/>
                    </a:lnTo>
                    <a:lnTo>
                      <a:pt x="189" y="660"/>
                    </a:lnTo>
                    <a:lnTo>
                      <a:pt x="191" y="664"/>
                    </a:lnTo>
                    <a:lnTo>
                      <a:pt x="192" y="667"/>
                    </a:lnTo>
                    <a:lnTo>
                      <a:pt x="194" y="671"/>
                    </a:lnTo>
                    <a:lnTo>
                      <a:pt x="196" y="672"/>
                    </a:lnTo>
                    <a:lnTo>
                      <a:pt x="198" y="673"/>
                    </a:lnTo>
                    <a:lnTo>
                      <a:pt x="199" y="673"/>
                    </a:lnTo>
                    <a:lnTo>
                      <a:pt x="202" y="672"/>
                    </a:lnTo>
                    <a:lnTo>
                      <a:pt x="203" y="671"/>
                    </a:lnTo>
                    <a:lnTo>
                      <a:pt x="204" y="671"/>
                    </a:lnTo>
                    <a:lnTo>
                      <a:pt x="207" y="673"/>
                    </a:lnTo>
                    <a:lnTo>
                      <a:pt x="207" y="676"/>
                    </a:lnTo>
                    <a:lnTo>
                      <a:pt x="206" y="678"/>
                    </a:lnTo>
                    <a:lnTo>
                      <a:pt x="204" y="679"/>
                    </a:lnTo>
                    <a:lnTo>
                      <a:pt x="201" y="679"/>
                    </a:lnTo>
                    <a:lnTo>
                      <a:pt x="198" y="678"/>
                    </a:lnTo>
                    <a:lnTo>
                      <a:pt x="196" y="676"/>
                    </a:lnTo>
                    <a:lnTo>
                      <a:pt x="193" y="676"/>
                    </a:lnTo>
                    <a:lnTo>
                      <a:pt x="193" y="678"/>
                    </a:lnTo>
                    <a:lnTo>
                      <a:pt x="194" y="681"/>
                    </a:lnTo>
                    <a:lnTo>
                      <a:pt x="196" y="682"/>
                    </a:lnTo>
                    <a:lnTo>
                      <a:pt x="197" y="682"/>
                    </a:lnTo>
                    <a:lnTo>
                      <a:pt x="192" y="689"/>
                    </a:lnTo>
                    <a:lnTo>
                      <a:pt x="189" y="698"/>
                    </a:lnTo>
                    <a:lnTo>
                      <a:pt x="188" y="707"/>
                    </a:lnTo>
                    <a:lnTo>
                      <a:pt x="187" y="710"/>
                    </a:lnTo>
                    <a:lnTo>
                      <a:pt x="186" y="711"/>
                    </a:lnTo>
                    <a:lnTo>
                      <a:pt x="183" y="712"/>
                    </a:lnTo>
                    <a:lnTo>
                      <a:pt x="177" y="712"/>
                    </a:lnTo>
                    <a:lnTo>
                      <a:pt x="173" y="713"/>
                    </a:lnTo>
                    <a:lnTo>
                      <a:pt x="169" y="716"/>
                    </a:lnTo>
                    <a:lnTo>
                      <a:pt x="167" y="720"/>
                    </a:lnTo>
                    <a:lnTo>
                      <a:pt x="164" y="727"/>
                    </a:lnTo>
                    <a:lnTo>
                      <a:pt x="167" y="735"/>
                    </a:lnTo>
                    <a:lnTo>
                      <a:pt x="171" y="738"/>
                    </a:lnTo>
                    <a:lnTo>
                      <a:pt x="177" y="741"/>
                    </a:lnTo>
                    <a:lnTo>
                      <a:pt x="181" y="743"/>
                    </a:lnTo>
                    <a:lnTo>
                      <a:pt x="183" y="750"/>
                    </a:lnTo>
                    <a:lnTo>
                      <a:pt x="183" y="754"/>
                    </a:lnTo>
                    <a:lnTo>
                      <a:pt x="181" y="757"/>
                    </a:lnTo>
                    <a:lnTo>
                      <a:pt x="176" y="762"/>
                    </a:lnTo>
                    <a:lnTo>
                      <a:pt x="173" y="764"/>
                    </a:lnTo>
                    <a:lnTo>
                      <a:pt x="169" y="765"/>
                    </a:lnTo>
                    <a:lnTo>
                      <a:pt x="164" y="770"/>
                    </a:lnTo>
                    <a:lnTo>
                      <a:pt x="164" y="774"/>
                    </a:lnTo>
                    <a:lnTo>
                      <a:pt x="162" y="781"/>
                    </a:lnTo>
                    <a:lnTo>
                      <a:pt x="161" y="784"/>
                    </a:lnTo>
                    <a:lnTo>
                      <a:pt x="156" y="786"/>
                    </a:lnTo>
                    <a:lnTo>
                      <a:pt x="153" y="786"/>
                    </a:lnTo>
                    <a:lnTo>
                      <a:pt x="152" y="788"/>
                    </a:lnTo>
                    <a:lnTo>
                      <a:pt x="149" y="789"/>
                    </a:lnTo>
                    <a:lnTo>
                      <a:pt x="144" y="796"/>
                    </a:lnTo>
                    <a:lnTo>
                      <a:pt x="143" y="801"/>
                    </a:lnTo>
                    <a:lnTo>
                      <a:pt x="143" y="810"/>
                    </a:lnTo>
                    <a:lnTo>
                      <a:pt x="144" y="814"/>
                    </a:lnTo>
                    <a:lnTo>
                      <a:pt x="147" y="815"/>
                    </a:lnTo>
                    <a:lnTo>
                      <a:pt x="153" y="821"/>
                    </a:lnTo>
                    <a:lnTo>
                      <a:pt x="156" y="830"/>
                    </a:lnTo>
                    <a:lnTo>
                      <a:pt x="158" y="838"/>
                    </a:lnTo>
                    <a:lnTo>
                      <a:pt x="161" y="844"/>
                    </a:lnTo>
                    <a:lnTo>
                      <a:pt x="171" y="852"/>
                    </a:lnTo>
                    <a:lnTo>
                      <a:pt x="181" y="857"/>
                    </a:lnTo>
                    <a:lnTo>
                      <a:pt x="192" y="863"/>
                    </a:lnTo>
                    <a:lnTo>
                      <a:pt x="189" y="864"/>
                    </a:lnTo>
                    <a:lnTo>
                      <a:pt x="186" y="864"/>
                    </a:lnTo>
                    <a:lnTo>
                      <a:pt x="171" y="869"/>
                    </a:lnTo>
                    <a:lnTo>
                      <a:pt x="166" y="872"/>
                    </a:lnTo>
                    <a:lnTo>
                      <a:pt x="161" y="872"/>
                    </a:lnTo>
                    <a:lnTo>
                      <a:pt x="158" y="873"/>
                    </a:lnTo>
                    <a:lnTo>
                      <a:pt x="142" y="873"/>
                    </a:lnTo>
                    <a:lnTo>
                      <a:pt x="140" y="872"/>
                    </a:lnTo>
                    <a:lnTo>
                      <a:pt x="138" y="867"/>
                    </a:lnTo>
                    <a:lnTo>
                      <a:pt x="137" y="865"/>
                    </a:lnTo>
                    <a:lnTo>
                      <a:pt x="137" y="863"/>
                    </a:lnTo>
                    <a:lnTo>
                      <a:pt x="135" y="862"/>
                    </a:lnTo>
                    <a:lnTo>
                      <a:pt x="130" y="859"/>
                    </a:lnTo>
                    <a:lnTo>
                      <a:pt x="127" y="859"/>
                    </a:lnTo>
                    <a:lnTo>
                      <a:pt x="122" y="857"/>
                    </a:lnTo>
                    <a:lnTo>
                      <a:pt x="118" y="853"/>
                    </a:lnTo>
                    <a:lnTo>
                      <a:pt x="118" y="850"/>
                    </a:lnTo>
                    <a:lnTo>
                      <a:pt x="108" y="850"/>
                    </a:lnTo>
                    <a:lnTo>
                      <a:pt x="107" y="849"/>
                    </a:lnTo>
                    <a:lnTo>
                      <a:pt x="105" y="847"/>
                    </a:lnTo>
                    <a:lnTo>
                      <a:pt x="105" y="845"/>
                    </a:lnTo>
                    <a:lnTo>
                      <a:pt x="97" y="844"/>
                    </a:lnTo>
                    <a:lnTo>
                      <a:pt x="90" y="839"/>
                    </a:lnTo>
                    <a:lnTo>
                      <a:pt x="82" y="830"/>
                    </a:lnTo>
                    <a:lnTo>
                      <a:pt x="82" y="829"/>
                    </a:lnTo>
                    <a:lnTo>
                      <a:pt x="84" y="828"/>
                    </a:lnTo>
                    <a:lnTo>
                      <a:pt x="87" y="825"/>
                    </a:lnTo>
                    <a:lnTo>
                      <a:pt x="89" y="824"/>
                    </a:lnTo>
                    <a:lnTo>
                      <a:pt x="89" y="823"/>
                    </a:lnTo>
                    <a:lnTo>
                      <a:pt x="88" y="823"/>
                    </a:lnTo>
                    <a:lnTo>
                      <a:pt x="88" y="821"/>
                    </a:lnTo>
                    <a:lnTo>
                      <a:pt x="87" y="821"/>
                    </a:lnTo>
                    <a:lnTo>
                      <a:pt x="89" y="814"/>
                    </a:lnTo>
                    <a:lnTo>
                      <a:pt x="89" y="811"/>
                    </a:lnTo>
                    <a:lnTo>
                      <a:pt x="88" y="809"/>
                    </a:lnTo>
                    <a:lnTo>
                      <a:pt x="83" y="806"/>
                    </a:lnTo>
                    <a:lnTo>
                      <a:pt x="82" y="804"/>
                    </a:lnTo>
                    <a:lnTo>
                      <a:pt x="79" y="803"/>
                    </a:lnTo>
                    <a:lnTo>
                      <a:pt x="78" y="800"/>
                    </a:lnTo>
                    <a:lnTo>
                      <a:pt x="78" y="791"/>
                    </a:lnTo>
                    <a:lnTo>
                      <a:pt x="77" y="781"/>
                    </a:lnTo>
                    <a:lnTo>
                      <a:pt x="73" y="770"/>
                    </a:lnTo>
                    <a:lnTo>
                      <a:pt x="71" y="761"/>
                    </a:lnTo>
                    <a:lnTo>
                      <a:pt x="74" y="756"/>
                    </a:lnTo>
                    <a:lnTo>
                      <a:pt x="77" y="754"/>
                    </a:lnTo>
                    <a:lnTo>
                      <a:pt x="79" y="750"/>
                    </a:lnTo>
                    <a:lnTo>
                      <a:pt x="82" y="745"/>
                    </a:lnTo>
                    <a:lnTo>
                      <a:pt x="82" y="742"/>
                    </a:lnTo>
                    <a:lnTo>
                      <a:pt x="80" y="740"/>
                    </a:lnTo>
                    <a:lnTo>
                      <a:pt x="78" y="737"/>
                    </a:lnTo>
                    <a:lnTo>
                      <a:pt x="77" y="733"/>
                    </a:lnTo>
                    <a:lnTo>
                      <a:pt x="75" y="731"/>
                    </a:lnTo>
                    <a:lnTo>
                      <a:pt x="75" y="727"/>
                    </a:lnTo>
                    <a:lnTo>
                      <a:pt x="77" y="727"/>
                    </a:lnTo>
                    <a:lnTo>
                      <a:pt x="77" y="726"/>
                    </a:lnTo>
                    <a:lnTo>
                      <a:pt x="78" y="723"/>
                    </a:lnTo>
                    <a:lnTo>
                      <a:pt x="79" y="722"/>
                    </a:lnTo>
                    <a:lnTo>
                      <a:pt x="83" y="722"/>
                    </a:lnTo>
                    <a:lnTo>
                      <a:pt x="85" y="725"/>
                    </a:lnTo>
                    <a:lnTo>
                      <a:pt x="85" y="727"/>
                    </a:lnTo>
                    <a:lnTo>
                      <a:pt x="88" y="730"/>
                    </a:lnTo>
                    <a:lnTo>
                      <a:pt x="90" y="730"/>
                    </a:lnTo>
                    <a:lnTo>
                      <a:pt x="104" y="669"/>
                    </a:lnTo>
                    <a:lnTo>
                      <a:pt x="104" y="663"/>
                    </a:lnTo>
                    <a:lnTo>
                      <a:pt x="100" y="663"/>
                    </a:lnTo>
                    <a:lnTo>
                      <a:pt x="99" y="664"/>
                    </a:lnTo>
                    <a:lnTo>
                      <a:pt x="97" y="665"/>
                    </a:lnTo>
                    <a:lnTo>
                      <a:pt x="95" y="668"/>
                    </a:lnTo>
                    <a:lnTo>
                      <a:pt x="94" y="668"/>
                    </a:lnTo>
                    <a:lnTo>
                      <a:pt x="93" y="667"/>
                    </a:lnTo>
                    <a:lnTo>
                      <a:pt x="90" y="665"/>
                    </a:lnTo>
                    <a:lnTo>
                      <a:pt x="89" y="663"/>
                    </a:lnTo>
                    <a:lnTo>
                      <a:pt x="89" y="659"/>
                    </a:lnTo>
                    <a:lnTo>
                      <a:pt x="88" y="657"/>
                    </a:lnTo>
                    <a:lnTo>
                      <a:pt x="88" y="649"/>
                    </a:lnTo>
                    <a:lnTo>
                      <a:pt x="89" y="645"/>
                    </a:lnTo>
                    <a:lnTo>
                      <a:pt x="90" y="643"/>
                    </a:lnTo>
                    <a:lnTo>
                      <a:pt x="93" y="635"/>
                    </a:lnTo>
                    <a:lnTo>
                      <a:pt x="95" y="635"/>
                    </a:lnTo>
                    <a:lnTo>
                      <a:pt x="97" y="634"/>
                    </a:lnTo>
                    <a:lnTo>
                      <a:pt x="97" y="632"/>
                    </a:lnTo>
                    <a:lnTo>
                      <a:pt x="95" y="629"/>
                    </a:lnTo>
                    <a:lnTo>
                      <a:pt x="94" y="628"/>
                    </a:lnTo>
                    <a:lnTo>
                      <a:pt x="94" y="627"/>
                    </a:lnTo>
                    <a:lnTo>
                      <a:pt x="93" y="625"/>
                    </a:lnTo>
                    <a:lnTo>
                      <a:pt x="93" y="621"/>
                    </a:lnTo>
                    <a:lnTo>
                      <a:pt x="92" y="619"/>
                    </a:lnTo>
                    <a:lnTo>
                      <a:pt x="92" y="614"/>
                    </a:lnTo>
                    <a:lnTo>
                      <a:pt x="93" y="605"/>
                    </a:lnTo>
                    <a:lnTo>
                      <a:pt x="98" y="596"/>
                    </a:lnTo>
                    <a:lnTo>
                      <a:pt x="102" y="590"/>
                    </a:lnTo>
                    <a:lnTo>
                      <a:pt x="105" y="579"/>
                    </a:lnTo>
                    <a:lnTo>
                      <a:pt x="107" y="577"/>
                    </a:lnTo>
                    <a:lnTo>
                      <a:pt x="108" y="577"/>
                    </a:lnTo>
                    <a:lnTo>
                      <a:pt x="109" y="576"/>
                    </a:lnTo>
                    <a:lnTo>
                      <a:pt x="109" y="575"/>
                    </a:lnTo>
                    <a:lnTo>
                      <a:pt x="113" y="562"/>
                    </a:lnTo>
                    <a:lnTo>
                      <a:pt x="115" y="550"/>
                    </a:lnTo>
                    <a:lnTo>
                      <a:pt x="114" y="518"/>
                    </a:lnTo>
                    <a:lnTo>
                      <a:pt x="113" y="515"/>
                    </a:lnTo>
                    <a:lnTo>
                      <a:pt x="117" y="503"/>
                    </a:lnTo>
                    <a:lnTo>
                      <a:pt x="117" y="499"/>
                    </a:lnTo>
                    <a:lnTo>
                      <a:pt x="118" y="488"/>
                    </a:lnTo>
                    <a:lnTo>
                      <a:pt x="120" y="478"/>
                    </a:lnTo>
                    <a:lnTo>
                      <a:pt x="124" y="469"/>
                    </a:lnTo>
                    <a:lnTo>
                      <a:pt x="125" y="459"/>
                    </a:lnTo>
                    <a:lnTo>
                      <a:pt x="125" y="453"/>
                    </a:lnTo>
                    <a:lnTo>
                      <a:pt x="128" y="448"/>
                    </a:lnTo>
                    <a:lnTo>
                      <a:pt x="128" y="444"/>
                    </a:lnTo>
                    <a:lnTo>
                      <a:pt x="129" y="442"/>
                    </a:lnTo>
                    <a:lnTo>
                      <a:pt x="129" y="424"/>
                    </a:lnTo>
                    <a:lnTo>
                      <a:pt x="130" y="416"/>
                    </a:lnTo>
                    <a:lnTo>
                      <a:pt x="130" y="408"/>
                    </a:lnTo>
                    <a:lnTo>
                      <a:pt x="132" y="400"/>
                    </a:lnTo>
                    <a:lnTo>
                      <a:pt x="132" y="394"/>
                    </a:lnTo>
                    <a:lnTo>
                      <a:pt x="130" y="384"/>
                    </a:lnTo>
                    <a:lnTo>
                      <a:pt x="130" y="374"/>
                    </a:lnTo>
                    <a:lnTo>
                      <a:pt x="129" y="367"/>
                    </a:lnTo>
                    <a:lnTo>
                      <a:pt x="125" y="361"/>
                    </a:lnTo>
                    <a:lnTo>
                      <a:pt x="122" y="356"/>
                    </a:lnTo>
                    <a:lnTo>
                      <a:pt x="112" y="349"/>
                    </a:lnTo>
                    <a:lnTo>
                      <a:pt x="108" y="347"/>
                    </a:lnTo>
                    <a:lnTo>
                      <a:pt x="103" y="345"/>
                    </a:lnTo>
                    <a:lnTo>
                      <a:pt x="99" y="343"/>
                    </a:lnTo>
                    <a:lnTo>
                      <a:pt x="97" y="342"/>
                    </a:lnTo>
                    <a:lnTo>
                      <a:pt x="90" y="336"/>
                    </a:lnTo>
                    <a:lnTo>
                      <a:pt x="88" y="335"/>
                    </a:lnTo>
                    <a:lnTo>
                      <a:pt x="84" y="333"/>
                    </a:lnTo>
                    <a:lnTo>
                      <a:pt x="74" y="330"/>
                    </a:lnTo>
                    <a:lnTo>
                      <a:pt x="59" y="317"/>
                    </a:lnTo>
                    <a:lnTo>
                      <a:pt x="58" y="315"/>
                    </a:lnTo>
                    <a:lnTo>
                      <a:pt x="58" y="305"/>
                    </a:lnTo>
                    <a:lnTo>
                      <a:pt x="56" y="301"/>
                    </a:lnTo>
                    <a:lnTo>
                      <a:pt x="55" y="298"/>
                    </a:lnTo>
                    <a:lnTo>
                      <a:pt x="54" y="294"/>
                    </a:lnTo>
                    <a:lnTo>
                      <a:pt x="51" y="292"/>
                    </a:lnTo>
                    <a:lnTo>
                      <a:pt x="50" y="288"/>
                    </a:lnTo>
                    <a:lnTo>
                      <a:pt x="35" y="263"/>
                    </a:lnTo>
                    <a:lnTo>
                      <a:pt x="31" y="250"/>
                    </a:lnTo>
                    <a:lnTo>
                      <a:pt x="26" y="240"/>
                    </a:lnTo>
                    <a:lnTo>
                      <a:pt x="25" y="239"/>
                    </a:lnTo>
                    <a:lnTo>
                      <a:pt x="24" y="239"/>
                    </a:lnTo>
                    <a:lnTo>
                      <a:pt x="23" y="238"/>
                    </a:lnTo>
                    <a:lnTo>
                      <a:pt x="21" y="238"/>
                    </a:lnTo>
                    <a:lnTo>
                      <a:pt x="19" y="234"/>
                    </a:lnTo>
                    <a:lnTo>
                      <a:pt x="16" y="227"/>
                    </a:lnTo>
                    <a:lnTo>
                      <a:pt x="14" y="224"/>
                    </a:lnTo>
                    <a:lnTo>
                      <a:pt x="11" y="224"/>
                    </a:lnTo>
                    <a:lnTo>
                      <a:pt x="10" y="223"/>
                    </a:lnTo>
                    <a:lnTo>
                      <a:pt x="4" y="214"/>
                    </a:lnTo>
                    <a:lnTo>
                      <a:pt x="0" y="203"/>
                    </a:lnTo>
                    <a:lnTo>
                      <a:pt x="1" y="198"/>
                    </a:lnTo>
                    <a:lnTo>
                      <a:pt x="2" y="194"/>
                    </a:lnTo>
                    <a:lnTo>
                      <a:pt x="7" y="186"/>
                    </a:lnTo>
                    <a:lnTo>
                      <a:pt x="10" y="184"/>
                    </a:lnTo>
                    <a:lnTo>
                      <a:pt x="13" y="182"/>
                    </a:lnTo>
                    <a:lnTo>
                      <a:pt x="15" y="180"/>
                    </a:lnTo>
                    <a:lnTo>
                      <a:pt x="18" y="176"/>
                    </a:lnTo>
                    <a:lnTo>
                      <a:pt x="16" y="175"/>
                    </a:lnTo>
                    <a:lnTo>
                      <a:pt x="14" y="175"/>
                    </a:lnTo>
                    <a:lnTo>
                      <a:pt x="13" y="176"/>
                    </a:lnTo>
                    <a:lnTo>
                      <a:pt x="9" y="176"/>
                    </a:lnTo>
                    <a:lnTo>
                      <a:pt x="7" y="175"/>
                    </a:lnTo>
                    <a:lnTo>
                      <a:pt x="5" y="170"/>
                    </a:lnTo>
                    <a:lnTo>
                      <a:pt x="5" y="162"/>
                    </a:lnTo>
                    <a:lnTo>
                      <a:pt x="6" y="157"/>
                    </a:lnTo>
                    <a:lnTo>
                      <a:pt x="11" y="150"/>
                    </a:lnTo>
                    <a:lnTo>
                      <a:pt x="13" y="145"/>
                    </a:lnTo>
                    <a:lnTo>
                      <a:pt x="13" y="136"/>
                    </a:lnTo>
                    <a:lnTo>
                      <a:pt x="18" y="135"/>
                    </a:lnTo>
                    <a:lnTo>
                      <a:pt x="20" y="133"/>
                    </a:lnTo>
                    <a:lnTo>
                      <a:pt x="24" y="131"/>
                    </a:lnTo>
                    <a:lnTo>
                      <a:pt x="25" y="128"/>
                    </a:lnTo>
                    <a:lnTo>
                      <a:pt x="28" y="125"/>
                    </a:lnTo>
                    <a:lnTo>
                      <a:pt x="29" y="121"/>
                    </a:lnTo>
                    <a:lnTo>
                      <a:pt x="30" y="118"/>
                    </a:lnTo>
                    <a:lnTo>
                      <a:pt x="33" y="115"/>
                    </a:lnTo>
                    <a:lnTo>
                      <a:pt x="35" y="113"/>
                    </a:lnTo>
                    <a:lnTo>
                      <a:pt x="39" y="111"/>
                    </a:lnTo>
                    <a:lnTo>
                      <a:pt x="44" y="108"/>
                    </a:lnTo>
                    <a:lnTo>
                      <a:pt x="46" y="106"/>
                    </a:lnTo>
                    <a:lnTo>
                      <a:pt x="48" y="102"/>
                    </a:lnTo>
                    <a:lnTo>
                      <a:pt x="45" y="101"/>
                    </a:lnTo>
                    <a:lnTo>
                      <a:pt x="44" y="98"/>
                    </a:lnTo>
                    <a:lnTo>
                      <a:pt x="44" y="97"/>
                    </a:lnTo>
                    <a:lnTo>
                      <a:pt x="45" y="94"/>
                    </a:lnTo>
                    <a:lnTo>
                      <a:pt x="45" y="89"/>
                    </a:lnTo>
                    <a:lnTo>
                      <a:pt x="44" y="88"/>
                    </a:lnTo>
                    <a:lnTo>
                      <a:pt x="43" y="86"/>
                    </a:lnTo>
                    <a:lnTo>
                      <a:pt x="43" y="79"/>
                    </a:lnTo>
                    <a:lnTo>
                      <a:pt x="44" y="78"/>
                    </a:lnTo>
                    <a:lnTo>
                      <a:pt x="45" y="76"/>
                    </a:lnTo>
                    <a:lnTo>
                      <a:pt x="45" y="69"/>
                    </a:lnTo>
                    <a:lnTo>
                      <a:pt x="44" y="68"/>
                    </a:lnTo>
                    <a:lnTo>
                      <a:pt x="43" y="66"/>
                    </a:lnTo>
                    <a:lnTo>
                      <a:pt x="40" y="64"/>
                    </a:lnTo>
                    <a:lnTo>
                      <a:pt x="39" y="63"/>
                    </a:lnTo>
                    <a:lnTo>
                      <a:pt x="38" y="60"/>
                    </a:lnTo>
                    <a:lnTo>
                      <a:pt x="38" y="55"/>
                    </a:lnTo>
                    <a:lnTo>
                      <a:pt x="40" y="53"/>
                    </a:lnTo>
                    <a:lnTo>
                      <a:pt x="41" y="50"/>
                    </a:lnTo>
                    <a:lnTo>
                      <a:pt x="46" y="48"/>
                    </a:lnTo>
                    <a:lnTo>
                      <a:pt x="48" y="47"/>
                    </a:lnTo>
                    <a:lnTo>
                      <a:pt x="50" y="48"/>
                    </a:lnTo>
                    <a:lnTo>
                      <a:pt x="51" y="48"/>
                    </a:lnTo>
                    <a:lnTo>
                      <a:pt x="53" y="47"/>
                    </a:lnTo>
                    <a:lnTo>
                      <a:pt x="53" y="44"/>
                    </a:lnTo>
                    <a:lnTo>
                      <a:pt x="55" y="42"/>
                    </a:lnTo>
                    <a:lnTo>
                      <a:pt x="55" y="39"/>
                    </a:lnTo>
                    <a:lnTo>
                      <a:pt x="58" y="38"/>
                    </a:lnTo>
                    <a:lnTo>
                      <a:pt x="59" y="37"/>
                    </a:lnTo>
                    <a:lnTo>
                      <a:pt x="61" y="35"/>
                    </a:lnTo>
                    <a:lnTo>
                      <a:pt x="63" y="34"/>
                    </a:lnTo>
                    <a:lnTo>
                      <a:pt x="64" y="32"/>
                    </a:lnTo>
                    <a:lnTo>
                      <a:pt x="64" y="28"/>
                    </a:lnTo>
                    <a:lnTo>
                      <a:pt x="65" y="25"/>
                    </a:lnTo>
                    <a:lnTo>
                      <a:pt x="68" y="21"/>
                    </a:lnTo>
                    <a:lnTo>
                      <a:pt x="73" y="16"/>
                    </a:lnTo>
                    <a:lnTo>
                      <a:pt x="77" y="15"/>
                    </a:lnTo>
                    <a:lnTo>
                      <a:pt x="89" y="11"/>
                    </a:lnTo>
                    <a:lnTo>
                      <a:pt x="103" y="8"/>
                    </a:lnTo>
                    <a:lnTo>
                      <a:pt x="105" y="6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7" name="Group 1109">
              <a:extLst>
                <a:ext uri="{FF2B5EF4-FFF2-40B4-BE49-F238E27FC236}">
                  <a16:creationId xmlns:a16="http://schemas.microsoft.com/office/drawing/2014/main" id="{89C84373-0869-9C2B-0E9E-5A54D8FB9F67}"/>
                </a:ext>
              </a:extLst>
            </p:cNvPr>
            <p:cNvGrpSpPr/>
            <p:nvPr/>
          </p:nvGrpSpPr>
          <p:grpSpPr>
            <a:xfrm>
              <a:off x="1751012" y="1676400"/>
              <a:ext cx="3720198" cy="2808284"/>
              <a:chOff x="1751012" y="1676400"/>
              <a:chExt cx="3720198" cy="2808284"/>
            </a:xfrm>
            <a:grpFill/>
          </p:grpSpPr>
          <p:sp>
            <p:nvSpPr>
              <p:cNvPr id="120" name="Freeform 1229">
                <a:extLst>
                  <a:ext uri="{FF2B5EF4-FFF2-40B4-BE49-F238E27FC236}">
                    <a16:creationId xmlns:a16="http://schemas.microsoft.com/office/drawing/2014/main" id="{F19E3F44-4391-EDEC-2C21-5A2DD1B23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222" y="4439088"/>
                <a:ext cx="60104" cy="45596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4" y="3"/>
                  </a:cxn>
                  <a:cxn ang="0">
                    <a:pos x="16" y="4"/>
                  </a:cxn>
                  <a:cxn ang="0">
                    <a:pos x="19" y="4"/>
                  </a:cxn>
                  <a:cxn ang="0">
                    <a:pos x="21" y="7"/>
                  </a:cxn>
                  <a:cxn ang="0">
                    <a:pos x="22" y="7"/>
                  </a:cxn>
                  <a:cxn ang="0">
                    <a:pos x="24" y="5"/>
                  </a:cxn>
                  <a:cxn ang="0">
                    <a:pos x="26" y="5"/>
                  </a:cxn>
                  <a:cxn ang="0">
                    <a:pos x="29" y="8"/>
                  </a:cxn>
                  <a:cxn ang="0">
                    <a:pos x="29" y="10"/>
                  </a:cxn>
                  <a:cxn ang="0">
                    <a:pos x="27" y="13"/>
                  </a:cxn>
                  <a:cxn ang="0">
                    <a:pos x="25" y="17"/>
                  </a:cxn>
                  <a:cxn ang="0">
                    <a:pos x="22" y="19"/>
                  </a:cxn>
                  <a:cxn ang="0">
                    <a:pos x="17" y="22"/>
                  </a:cxn>
                  <a:cxn ang="0">
                    <a:pos x="15" y="22"/>
                  </a:cxn>
                  <a:cxn ang="0">
                    <a:pos x="11" y="20"/>
                  </a:cxn>
                  <a:cxn ang="0">
                    <a:pos x="7" y="18"/>
                  </a:cxn>
                  <a:cxn ang="0">
                    <a:pos x="5" y="17"/>
                  </a:cxn>
                  <a:cxn ang="0">
                    <a:pos x="2" y="14"/>
                  </a:cxn>
                  <a:cxn ang="0">
                    <a:pos x="1" y="12"/>
                  </a:cxn>
                  <a:cxn ang="0">
                    <a:pos x="0" y="10"/>
                  </a:cxn>
                  <a:cxn ang="0">
                    <a:pos x="2" y="3"/>
                  </a:cxn>
                  <a:cxn ang="0">
                    <a:pos x="5" y="2"/>
                  </a:cxn>
                  <a:cxn ang="0">
                    <a:pos x="9" y="0"/>
                  </a:cxn>
                </a:cxnLst>
                <a:rect l="0" t="0" r="r" b="b"/>
                <a:pathLst>
                  <a:path w="29" h="22">
                    <a:moveTo>
                      <a:pt x="9" y="0"/>
                    </a:moveTo>
                    <a:lnTo>
                      <a:pt x="10" y="0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4"/>
                    </a:lnTo>
                    <a:lnTo>
                      <a:pt x="19" y="4"/>
                    </a:lnTo>
                    <a:lnTo>
                      <a:pt x="21" y="7"/>
                    </a:lnTo>
                    <a:lnTo>
                      <a:pt x="22" y="7"/>
                    </a:lnTo>
                    <a:lnTo>
                      <a:pt x="24" y="5"/>
                    </a:lnTo>
                    <a:lnTo>
                      <a:pt x="26" y="5"/>
                    </a:lnTo>
                    <a:lnTo>
                      <a:pt x="29" y="8"/>
                    </a:lnTo>
                    <a:lnTo>
                      <a:pt x="29" y="10"/>
                    </a:lnTo>
                    <a:lnTo>
                      <a:pt x="27" y="13"/>
                    </a:lnTo>
                    <a:lnTo>
                      <a:pt x="25" y="17"/>
                    </a:lnTo>
                    <a:lnTo>
                      <a:pt x="22" y="19"/>
                    </a:lnTo>
                    <a:lnTo>
                      <a:pt x="17" y="22"/>
                    </a:lnTo>
                    <a:lnTo>
                      <a:pt x="15" y="22"/>
                    </a:lnTo>
                    <a:lnTo>
                      <a:pt x="11" y="20"/>
                    </a:lnTo>
                    <a:lnTo>
                      <a:pt x="7" y="18"/>
                    </a:lnTo>
                    <a:lnTo>
                      <a:pt x="5" y="17"/>
                    </a:lnTo>
                    <a:lnTo>
                      <a:pt x="2" y="14"/>
                    </a:lnTo>
                    <a:lnTo>
                      <a:pt x="1" y="12"/>
                    </a:lnTo>
                    <a:lnTo>
                      <a:pt x="0" y="10"/>
                    </a:lnTo>
                    <a:lnTo>
                      <a:pt x="2" y="3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1" name="Freeform 1233">
                <a:extLst>
                  <a:ext uri="{FF2B5EF4-FFF2-40B4-BE49-F238E27FC236}">
                    <a16:creationId xmlns:a16="http://schemas.microsoft.com/office/drawing/2014/main" id="{8F843ABE-18EF-628C-A5AD-87F28B4A88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01781" y="2528212"/>
                <a:ext cx="244559" cy="111917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0" y="4"/>
                  </a:cxn>
                  <a:cxn ang="0">
                    <a:pos x="21" y="10"/>
                  </a:cxn>
                  <a:cxn ang="0">
                    <a:pos x="25" y="14"/>
                  </a:cxn>
                  <a:cxn ang="0">
                    <a:pos x="33" y="13"/>
                  </a:cxn>
                  <a:cxn ang="0">
                    <a:pos x="34" y="7"/>
                  </a:cxn>
                  <a:cxn ang="0">
                    <a:pos x="40" y="10"/>
                  </a:cxn>
                  <a:cxn ang="0">
                    <a:pos x="54" y="10"/>
                  </a:cxn>
                  <a:cxn ang="0">
                    <a:pos x="55" y="7"/>
                  </a:cxn>
                  <a:cxn ang="0">
                    <a:pos x="65" y="8"/>
                  </a:cxn>
                  <a:cxn ang="0">
                    <a:pos x="74" y="7"/>
                  </a:cxn>
                  <a:cxn ang="0">
                    <a:pos x="79" y="5"/>
                  </a:cxn>
                  <a:cxn ang="0">
                    <a:pos x="81" y="4"/>
                  </a:cxn>
                  <a:cxn ang="0">
                    <a:pos x="84" y="0"/>
                  </a:cxn>
                  <a:cxn ang="0">
                    <a:pos x="87" y="2"/>
                  </a:cxn>
                  <a:cxn ang="0">
                    <a:pos x="88" y="3"/>
                  </a:cxn>
                  <a:cxn ang="0">
                    <a:pos x="92" y="5"/>
                  </a:cxn>
                  <a:cxn ang="0">
                    <a:pos x="98" y="7"/>
                  </a:cxn>
                  <a:cxn ang="0">
                    <a:pos x="105" y="4"/>
                  </a:cxn>
                  <a:cxn ang="0">
                    <a:pos x="103" y="8"/>
                  </a:cxn>
                  <a:cxn ang="0">
                    <a:pos x="108" y="17"/>
                  </a:cxn>
                  <a:cxn ang="0">
                    <a:pos x="117" y="23"/>
                  </a:cxn>
                  <a:cxn ang="0">
                    <a:pos x="117" y="29"/>
                  </a:cxn>
                  <a:cxn ang="0">
                    <a:pos x="110" y="35"/>
                  </a:cxn>
                  <a:cxn ang="0">
                    <a:pos x="99" y="44"/>
                  </a:cxn>
                  <a:cxn ang="0">
                    <a:pos x="80" y="52"/>
                  </a:cxn>
                  <a:cxn ang="0">
                    <a:pos x="54" y="53"/>
                  </a:cxn>
                  <a:cxn ang="0">
                    <a:pos x="30" y="47"/>
                  </a:cxn>
                  <a:cxn ang="0">
                    <a:pos x="24" y="43"/>
                  </a:cxn>
                  <a:cxn ang="0">
                    <a:pos x="18" y="39"/>
                  </a:cxn>
                  <a:cxn ang="0">
                    <a:pos x="14" y="38"/>
                  </a:cxn>
                  <a:cxn ang="0">
                    <a:pos x="16" y="33"/>
                  </a:cxn>
                  <a:cxn ang="0">
                    <a:pos x="18" y="28"/>
                  </a:cxn>
                  <a:cxn ang="0">
                    <a:pos x="15" y="24"/>
                  </a:cxn>
                  <a:cxn ang="0">
                    <a:pos x="9" y="25"/>
                  </a:cxn>
                  <a:cxn ang="0">
                    <a:pos x="1" y="23"/>
                  </a:cxn>
                  <a:cxn ang="0">
                    <a:pos x="23" y="19"/>
                  </a:cxn>
                  <a:cxn ang="0">
                    <a:pos x="15" y="15"/>
                  </a:cxn>
                  <a:cxn ang="0">
                    <a:pos x="2" y="10"/>
                  </a:cxn>
                  <a:cxn ang="0">
                    <a:pos x="2" y="7"/>
                  </a:cxn>
                  <a:cxn ang="0">
                    <a:pos x="7" y="8"/>
                  </a:cxn>
                  <a:cxn ang="0">
                    <a:pos x="10" y="5"/>
                  </a:cxn>
                  <a:cxn ang="0">
                    <a:pos x="12" y="2"/>
                  </a:cxn>
                </a:cxnLst>
                <a:rect l="0" t="0" r="r" b="b"/>
                <a:pathLst>
                  <a:path w="118" h="54">
                    <a:moveTo>
                      <a:pt x="14" y="0"/>
                    </a:moveTo>
                    <a:lnTo>
                      <a:pt x="19" y="0"/>
                    </a:lnTo>
                    <a:lnTo>
                      <a:pt x="19" y="3"/>
                    </a:lnTo>
                    <a:lnTo>
                      <a:pt x="20" y="4"/>
                    </a:lnTo>
                    <a:lnTo>
                      <a:pt x="21" y="7"/>
                    </a:lnTo>
                    <a:lnTo>
                      <a:pt x="21" y="10"/>
                    </a:lnTo>
                    <a:lnTo>
                      <a:pt x="24" y="12"/>
                    </a:lnTo>
                    <a:lnTo>
                      <a:pt x="25" y="14"/>
                    </a:lnTo>
                    <a:lnTo>
                      <a:pt x="30" y="14"/>
                    </a:lnTo>
                    <a:lnTo>
                      <a:pt x="33" y="13"/>
                    </a:lnTo>
                    <a:lnTo>
                      <a:pt x="34" y="13"/>
                    </a:lnTo>
                    <a:lnTo>
                      <a:pt x="34" y="7"/>
                    </a:lnTo>
                    <a:lnTo>
                      <a:pt x="38" y="10"/>
                    </a:lnTo>
                    <a:lnTo>
                      <a:pt x="40" y="10"/>
                    </a:lnTo>
                    <a:lnTo>
                      <a:pt x="49" y="8"/>
                    </a:lnTo>
                    <a:lnTo>
                      <a:pt x="54" y="10"/>
                    </a:lnTo>
                    <a:lnTo>
                      <a:pt x="55" y="12"/>
                    </a:lnTo>
                    <a:lnTo>
                      <a:pt x="55" y="7"/>
                    </a:lnTo>
                    <a:lnTo>
                      <a:pt x="63" y="7"/>
                    </a:lnTo>
                    <a:lnTo>
                      <a:pt x="65" y="8"/>
                    </a:lnTo>
                    <a:lnTo>
                      <a:pt x="70" y="8"/>
                    </a:lnTo>
                    <a:lnTo>
                      <a:pt x="74" y="7"/>
                    </a:lnTo>
                    <a:lnTo>
                      <a:pt x="76" y="5"/>
                    </a:lnTo>
                    <a:lnTo>
                      <a:pt x="79" y="5"/>
                    </a:lnTo>
                    <a:lnTo>
                      <a:pt x="81" y="7"/>
                    </a:lnTo>
                    <a:lnTo>
                      <a:pt x="81" y="4"/>
                    </a:lnTo>
                    <a:lnTo>
                      <a:pt x="83" y="3"/>
                    </a:lnTo>
                    <a:lnTo>
                      <a:pt x="84" y="0"/>
                    </a:lnTo>
                    <a:lnTo>
                      <a:pt x="85" y="2"/>
                    </a:lnTo>
                    <a:lnTo>
                      <a:pt x="87" y="2"/>
                    </a:lnTo>
                    <a:lnTo>
                      <a:pt x="88" y="0"/>
                    </a:lnTo>
                    <a:lnTo>
                      <a:pt x="88" y="3"/>
                    </a:lnTo>
                    <a:lnTo>
                      <a:pt x="89" y="4"/>
                    </a:lnTo>
                    <a:lnTo>
                      <a:pt x="92" y="5"/>
                    </a:lnTo>
                    <a:lnTo>
                      <a:pt x="93" y="7"/>
                    </a:lnTo>
                    <a:lnTo>
                      <a:pt x="98" y="7"/>
                    </a:lnTo>
                    <a:lnTo>
                      <a:pt x="103" y="4"/>
                    </a:lnTo>
                    <a:lnTo>
                      <a:pt x="105" y="4"/>
                    </a:lnTo>
                    <a:lnTo>
                      <a:pt x="104" y="5"/>
                    </a:lnTo>
                    <a:lnTo>
                      <a:pt x="103" y="8"/>
                    </a:lnTo>
                    <a:lnTo>
                      <a:pt x="104" y="13"/>
                    </a:lnTo>
                    <a:lnTo>
                      <a:pt x="108" y="17"/>
                    </a:lnTo>
                    <a:lnTo>
                      <a:pt x="113" y="19"/>
                    </a:lnTo>
                    <a:lnTo>
                      <a:pt x="117" y="23"/>
                    </a:lnTo>
                    <a:lnTo>
                      <a:pt x="118" y="28"/>
                    </a:lnTo>
                    <a:lnTo>
                      <a:pt x="117" y="29"/>
                    </a:lnTo>
                    <a:lnTo>
                      <a:pt x="114" y="33"/>
                    </a:lnTo>
                    <a:lnTo>
                      <a:pt x="110" y="35"/>
                    </a:lnTo>
                    <a:lnTo>
                      <a:pt x="107" y="39"/>
                    </a:lnTo>
                    <a:lnTo>
                      <a:pt x="99" y="44"/>
                    </a:lnTo>
                    <a:lnTo>
                      <a:pt x="89" y="48"/>
                    </a:lnTo>
                    <a:lnTo>
                      <a:pt x="80" y="52"/>
                    </a:lnTo>
                    <a:lnTo>
                      <a:pt x="68" y="54"/>
                    </a:lnTo>
                    <a:lnTo>
                      <a:pt x="54" y="53"/>
                    </a:lnTo>
                    <a:lnTo>
                      <a:pt x="41" y="51"/>
                    </a:lnTo>
                    <a:lnTo>
                      <a:pt x="30" y="47"/>
                    </a:lnTo>
                    <a:lnTo>
                      <a:pt x="28" y="46"/>
                    </a:lnTo>
                    <a:lnTo>
                      <a:pt x="24" y="43"/>
                    </a:lnTo>
                    <a:lnTo>
                      <a:pt x="21" y="42"/>
                    </a:lnTo>
                    <a:lnTo>
                      <a:pt x="18" y="39"/>
                    </a:lnTo>
                    <a:lnTo>
                      <a:pt x="12" y="39"/>
                    </a:lnTo>
                    <a:lnTo>
                      <a:pt x="14" y="38"/>
                    </a:lnTo>
                    <a:lnTo>
                      <a:pt x="16" y="37"/>
                    </a:lnTo>
                    <a:lnTo>
                      <a:pt x="16" y="33"/>
                    </a:lnTo>
                    <a:lnTo>
                      <a:pt x="18" y="30"/>
                    </a:lnTo>
                    <a:lnTo>
                      <a:pt x="18" y="28"/>
                    </a:lnTo>
                    <a:lnTo>
                      <a:pt x="19" y="25"/>
                    </a:lnTo>
                    <a:lnTo>
                      <a:pt x="15" y="24"/>
                    </a:lnTo>
                    <a:lnTo>
                      <a:pt x="12" y="24"/>
                    </a:lnTo>
                    <a:lnTo>
                      <a:pt x="9" y="25"/>
                    </a:lnTo>
                    <a:lnTo>
                      <a:pt x="6" y="25"/>
                    </a:lnTo>
                    <a:lnTo>
                      <a:pt x="1" y="23"/>
                    </a:lnTo>
                    <a:lnTo>
                      <a:pt x="12" y="22"/>
                    </a:lnTo>
                    <a:lnTo>
                      <a:pt x="23" y="19"/>
                    </a:lnTo>
                    <a:lnTo>
                      <a:pt x="20" y="17"/>
                    </a:lnTo>
                    <a:lnTo>
                      <a:pt x="15" y="15"/>
                    </a:lnTo>
                    <a:lnTo>
                      <a:pt x="7" y="14"/>
                    </a:lnTo>
                    <a:lnTo>
                      <a:pt x="2" y="10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6" y="7"/>
                    </a:lnTo>
                    <a:lnTo>
                      <a:pt x="7" y="8"/>
                    </a:lnTo>
                    <a:lnTo>
                      <a:pt x="7" y="5"/>
                    </a:lnTo>
                    <a:lnTo>
                      <a:pt x="10" y="5"/>
                    </a:lnTo>
                    <a:lnTo>
                      <a:pt x="11" y="4"/>
                    </a:lnTo>
                    <a:lnTo>
                      <a:pt x="12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2" name="Freeform 1234">
                <a:extLst>
                  <a:ext uri="{FF2B5EF4-FFF2-40B4-BE49-F238E27FC236}">
                    <a16:creationId xmlns:a16="http://schemas.microsoft.com/office/drawing/2014/main" id="{EB6C2218-E401-C163-4822-52DD8FBE3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0644" y="3873285"/>
                <a:ext cx="248704" cy="87046"/>
              </a:xfrm>
              <a:custGeom>
                <a:avLst/>
                <a:gdLst/>
                <a:ahLst/>
                <a:cxnLst>
                  <a:cxn ang="0">
                    <a:pos x="32" y="0"/>
                  </a:cxn>
                  <a:cxn ang="0">
                    <a:pos x="45" y="2"/>
                  </a:cxn>
                  <a:cxn ang="0">
                    <a:pos x="63" y="9"/>
                  </a:cxn>
                  <a:cxn ang="0">
                    <a:pos x="73" y="10"/>
                  </a:cxn>
                  <a:cxn ang="0">
                    <a:pos x="75" y="10"/>
                  </a:cxn>
                  <a:cxn ang="0">
                    <a:pos x="76" y="13"/>
                  </a:cxn>
                  <a:cxn ang="0">
                    <a:pos x="79" y="14"/>
                  </a:cxn>
                  <a:cxn ang="0">
                    <a:pos x="80" y="15"/>
                  </a:cxn>
                  <a:cxn ang="0">
                    <a:pos x="90" y="23"/>
                  </a:cxn>
                  <a:cxn ang="0">
                    <a:pos x="105" y="25"/>
                  </a:cxn>
                  <a:cxn ang="0">
                    <a:pos x="105" y="28"/>
                  </a:cxn>
                  <a:cxn ang="0">
                    <a:pos x="111" y="29"/>
                  </a:cxn>
                  <a:cxn ang="0">
                    <a:pos x="114" y="30"/>
                  </a:cxn>
                  <a:cxn ang="0">
                    <a:pos x="117" y="33"/>
                  </a:cxn>
                  <a:cxn ang="0">
                    <a:pos x="118" y="36"/>
                  </a:cxn>
                  <a:cxn ang="0">
                    <a:pos x="120" y="37"/>
                  </a:cxn>
                  <a:cxn ang="0">
                    <a:pos x="118" y="39"/>
                  </a:cxn>
                  <a:cxn ang="0">
                    <a:pos x="115" y="41"/>
                  </a:cxn>
                  <a:cxn ang="0">
                    <a:pos x="111" y="42"/>
                  </a:cxn>
                  <a:cxn ang="0">
                    <a:pos x="105" y="42"/>
                  </a:cxn>
                  <a:cxn ang="0">
                    <a:pos x="93" y="41"/>
                  </a:cxn>
                  <a:cxn ang="0">
                    <a:pos x="81" y="39"/>
                  </a:cxn>
                  <a:cxn ang="0">
                    <a:pos x="81" y="37"/>
                  </a:cxn>
                  <a:cxn ang="0">
                    <a:pos x="83" y="37"/>
                  </a:cxn>
                  <a:cxn ang="0">
                    <a:pos x="85" y="34"/>
                  </a:cxn>
                  <a:cxn ang="0">
                    <a:pos x="85" y="33"/>
                  </a:cxn>
                  <a:cxn ang="0">
                    <a:pos x="83" y="32"/>
                  </a:cxn>
                  <a:cxn ang="0">
                    <a:pos x="79" y="30"/>
                  </a:cxn>
                  <a:cxn ang="0">
                    <a:pos x="76" y="30"/>
                  </a:cxn>
                  <a:cxn ang="0">
                    <a:pos x="74" y="29"/>
                  </a:cxn>
                  <a:cxn ang="0">
                    <a:pos x="71" y="24"/>
                  </a:cxn>
                  <a:cxn ang="0">
                    <a:pos x="70" y="24"/>
                  </a:cxn>
                  <a:cxn ang="0">
                    <a:pos x="69" y="23"/>
                  </a:cxn>
                  <a:cxn ang="0">
                    <a:pos x="69" y="22"/>
                  </a:cxn>
                  <a:cxn ang="0">
                    <a:pos x="68" y="22"/>
                  </a:cxn>
                  <a:cxn ang="0">
                    <a:pos x="68" y="20"/>
                  </a:cxn>
                  <a:cxn ang="0">
                    <a:pos x="59" y="20"/>
                  </a:cxn>
                  <a:cxn ang="0">
                    <a:pos x="55" y="19"/>
                  </a:cxn>
                  <a:cxn ang="0">
                    <a:pos x="47" y="15"/>
                  </a:cxn>
                  <a:cxn ang="0">
                    <a:pos x="44" y="14"/>
                  </a:cxn>
                  <a:cxn ang="0">
                    <a:pos x="32" y="14"/>
                  </a:cxn>
                  <a:cxn ang="0">
                    <a:pos x="30" y="12"/>
                  </a:cxn>
                  <a:cxn ang="0">
                    <a:pos x="30" y="10"/>
                  </a:cxn>
                  <a:cxn ang="0">
                    <a:pos x="31" y="9"/>
                  </a:cxn>
                  <a:cxn ang="0">
                    <a:pos x="30" y="8"/>
                  </a:cxn>
                  <a:cxn ang="0">
                    <a:pos x="26" y="8"/>
                  </a:cxn>
                  <a:cxn ang="0">
                    <a:pos x="17" y="9"/>
                  </a:cxn>
                  <a:cxn ang="0">
                    <a:pos x="10" y="14"/>
                  </a:cxn>
                  <a:cxn ang="0">
                    <a:pos x="4" y="18"/>
                  </a:cxn>
                  <a:cxn ang="0">
                    <a:pos x="0" y="18"/>
                  </a:cxn>
                  <a:cxn ang="0">
                    <a:pos x="5" y="10"/>
                  </a:cxn>
                  <a:cxn ang="0">
                    <a:pos x="12" y="5"/>
                  </a:cxn>
                  <a:cxn ang="0">
                    <a:pos x="21" y="2"/>
                  </a:cxn>
                  <a:cxn ang="0">
                    <a:pos x="32" y="0"/>
                  </a:cxn>
                </a:cxnLst>
                <a:rect l="0" t="0" r="r" b="b"/>
                <a:pathLst>
                  <a:path w="120" h="42">
                    <a:moveTo>
                      <a:pt x="32" y="0"/>
                    </a:moveTo>
                    <a:lnTo>
                      <a:pt x="45" y="2"/>
                    </a:lnTo>
                    <a:lnTo>
                      <a:pt x="63" y="9"/>
                    </a:lnTo>
                    <a:lnTo>
                      <a:pt x="73" y="10"/>
                    </a:lnTo>
                    <a:lnTo>
                      <a:pt x="75" y="10"/>
                    </a:lnTo>
                    <a:lnTo>
                      <a:pt x="76" y="13"/>
                    </a:lnTo>
                    <a:lnTo>
                      <a:pt x="79" y="14"/>
                    </a:lnTo>
                    <a:lnTo>
                      <a:pt x="80" y="15"/>
                    </a:lnTo>
                    <a:lnTo>
                      <a:pt x="90" y="23"/>
                    </a:lnTo>
                    <a:lnTo>
                      <a:pt x="105" y="25"/>
                    </a:lnTo>
                    <a:lnTo>
                      <a:pt x="105" y="28"/>
                    </a:lnTo>
                    <a:lnTo>
                      <a:pt x="111" y="29"/>
                    </a:lnTo>
                    <a:lnTo>
                      <a:pt x="114" y="30"/>
                    </a:lnTo>
                    <a:lnTo>
                      <a:pt x="117" y="33"/>
                    </a:lnTo>
                    <a:lnTo>
                      <a:pt x="118" y="36"/>
                    </a:lnTo>
                    <a:lnTo>
                      <a:pt x="120" y="37"/>
                    </a:lnTo>
                    <a:lnTo>
                      <a:pt x="118" y="39"/>
                    </a:lnTo>
                    <a:lnTo>
                      <a:pt x="115" y="41"/>
                    </a:lnTo>
                    <a:lnTo>
                      <a:pt x="111" y="42"/>
                    </a:lnTo>
                    <a:lnTo>
                      <a:pt x="105" y="42"/>
                    </a:lnTo>
                    <a:lnTo>
                      <a:pt x="93" y="41"/>
                    </a:lnTo>
                    <a:lnTo>
                      <a:pt x="81" y="39"/>
                    </a:lnTo>
                    <a:lnTo>
                      <a:pt x="81" y="37"/>
                    </a:lnTo>
                    <a:lnTo>
                      <a:pt x="83" y="37"/>
                    </a:lnTo>
                    <a:lnTo>
                      <a:pt x="85" y="34"/>
                    </a:lnTo>
                    <a:lnTo>
                      <a:pt x="85" y="33"/>
                    </a:lnTo>
                    <a:lnTo>
                      <a:pt x="83" y="32"/>
                    </a:lnTo>
                    <a:lnTo>
                      <a:pt x="79" y="30"/>
                    </a:lnTo>
                    <a:lnTo>
                      <a:pt x="76" y="30"/>
                    </a:lnTo>
                    <a:lnTo>
                      <a:pt x="74" y="29"/>
                    </a:lnTo>
                    <a:lnTo>
                      <a:pt x="71" y="24"/>
                    </a:lnTo>
                    <a:lnTo>
                      <a:pt x="70" y="24"/>
                    </a:lnTo>
                    <a:lnTo>
                      <a:pt x="69" y="23"/>
                    </a:lnTo>
                    <a:lnTo>
                      <a:pt x="69" y="22"/>
                    </a:lnTo>
                    <a:lnTo>
                      <a:pt x="68" y="22"/>
                    </a:lnTo>
                    <a:lnTo>
                      <a:pt x="68" y="20"/>
                    </a:lnTo>
                    <a:lnTo>
                      <a:pt x="59" y="20"/>
                    </a:lnTo>
                    <a:lnTo>
                      <a:pt x="55" y="19"/>
                    </a:lnTo>
                    <a:lnTo>
                      <a:pt x="47" y="15"/>
                    </a:lnTo>
                    <a:lnTo>
                      <a:pt x="44" y="14"/>
                    </a:lnTo>
                    <a:lnTo>
                      <a:pt x="32" y="14"/>
                    </a:lnTo>
                    <a:lnTo>
                      <a:pt x="30" y="12"/>
                    </a:lnTo>
                    <a:lnTo>
                      <a:pt x="30" y="10"/>
                    </a:lnTo>
                    <a:lnTo>
                      <a:pt x="31" y="9"/>
                    </a:lnTo>
                    <a:lnTo>
                      <a:pt x="30" y="8"/>
                    </a:lnTo>
                    <a:lnTo>
                      <a:pt x="26" y="8"/>
                    </a:lnTo>
                    <a:lnTo>
                      <a:pt x="17" y="9"/>
                    </a:lnTo>
                    <a:lnTo>
                      <a:pt x="10" y="14"/>
                    </a:lnTo>
                    <a:lnTo>
                      <a:pt x="4" y="18"/>
                    </a:lnTo>
                    <a:lnTo>
                      <a:pt x="0" y="18"/>
                    </a:lnTo>
                    <a:lnTo>
                      <a:pt x="5" y="10"/>
                    </a:lnTo>
                    <a:lnTo>
                      <a:pt x="12" y="5"/>
                    </a:lnTo>
                    <a:lnTo>
                      <a:pt x="21" y="2"/>
                    </a:lnTo>
                    <a:lnTo>
                      <a:pt x="3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3" name="Freeform 1235">
                <a:extLst>
                  <a:ext uri="{FF2B5EF4-FFF2-40B4-BE49-F238E27FC236}">
                    <a16:creationId xmlns:a16="http://schemas.microsoft.com/office/drawing/2014/main" id="{5497FE34-90DB-2F17-8B72-ED39325FF8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3805" y="3904374"/>
                <a:ext cx="12435" cy="1450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5" y="0"/>
                  </a:cxn>
                  <a:cxn ang="0">
                    <a:pos x="6" y="2"/>
                  </a:cxn>
                  <a:cxn ang="0">
                    <a:pos x="6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3" y="3"/>
                  </a:cxn>
                  <a:cxn ang="0">
                    <a:pos x="4" y="3"/>
                  </a:cxn>
                  <a:cxn ang="0">
                    <a:pos x="4" y="0"/>
                  </a:cxn>
                </a:cxnLst>
                <a:rect l="0" t="0" r="r" b="b"/>
                <a:pathLst>
                  <a:path w="6" h="7">
                    <a:moveTo>
                      <a:pt x="4" y="0"/>
                    </a:moveTo>
                    <a:lnTo>
                      <a:pt x="5" y="0"/>
                    </a:lnTo>
                    <a:lnTo>
                      <a:pt x="6" y="2"/>
                    </a:lnTo>
                    <a:lnTo>
                      <a:pt x="6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4" name="Freeform 1236">
                <a:extLst>
                  <a:ext uri="{FF2B5EF4-FFF2-40B4-BE49-F238E27FC236}">
                    <a16:creationId xmlns:a16="http://schemas.microsoft.com/office/drawing/2014/main" id="{D54837F5-2343-A390-3855-BAB1F0DA6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8157" y="3991420"/>
                <a:ext cx="41451" cy="1865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9" y="0"/>
                  </a:cxn>
                  <a:cxn ang="0">
                    <a:pos x="12" y="1"/>
                  </a:cxn>
                  <a:cxn ang="0">
                    <a:pos x="15" y="2"/>
                  </a:cxn>
                  <a:cxn ang="0">
                    <a:pos x="18" y="4"/>
                  </a:cxn>
                  <a:cxn ang="0">
                    <a:pos x="19" y="4"/>
                  </a:cxn>
                  <a:cxn ang="0">
                    <a:pos x="20" y="5"/>
                  </a:cxn>
                  <a:cxn ang="0">
                    <a:pos x="20" y="6"/>
                  </a:cxn>
                  <a:cxn ang="0">
                    <a:pos x="17" y="6"/>
                  </a:cxn>
                  <a:cxn ang="0">
                    <a:pos x="13" y="7"/>
                  </a:cxn>
                  <a:cxn ang="0">
                    <a:pos x="10" y="9"/>
                  </a:cxn>
                  <a:cxn ang="0">
                    <a:pos x="4" y="9"/>
                  </a:cxn>
                  <a:cxn ang="0">
                    <a:pos x="3" y="6"/>
                  </a:cxn>
                  <a:cxn ang="0">
                    <a:pos x="0" y="5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20" h="9">
                    <a:moveTo>
                      <a:pt x="3" y="0"/>
                    </a:moveTo>
                    <a:lnTo>
                      <a:pt x="9" y="0"/>
                    </a:lnTo>
                    <a:lnTo>
                      <a:pt x="12" y="1"/>
                    </a:lnTo>
                    <a:lnTo>
                      <a:pt x="15" y="2"/>
                    </a:lnTo>
                    <a:lnTo>
                      <a:pt x="18" y="4"/>
                    </a:lnTo>
                    <a:lnTo>
                      <a:pt x="19" y="4"/>
                    </a:lnTo>
                    <a:lnTo>
                      <a:pt x="20" y="5"/>
                    </a:lnTo>
                    <a:lnTo>
                      <a:pt x="20" y="6"/>
                    </a:lnTo>
                    <a:lnTo>
                      <a:pt x="17" y="6"/>
                    </a:lnTo>
                    <a:lnTo>
                      <a:pt x="13" y="7"/>
                    </a:lnTo>
                    <a:lnTo>
                      <a:pt x="10" y="9"/>
                    </a:lnTo>
                    <a:lnTo>
                      <a:pt x="4" y="9"/>
                    </a:lnTo>
                    <a:lnTo>
                      <a:pt x="3" y="6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5" name="Freeform 1237">
                <a:extLst>
                  <a:ext uri="{FF2B5EF4-FFF2-40B4-BE49-F238E27FC236}">
                    <a16:creationId xmlns:a16="http://schemas.microsoft.com/office/drawing/2014/main" id="{1F07116B-D218-F08B-B2BE-A42DFCBBB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3441" y="3989347"/>
                <a:ext cx="37306" cy="14508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0"/>
                  </a:cxn>
                  <a:cxn ang="0">
                    <a:pos x="9" y="1"/>
                  </a:cxn>
                  <a:cxn ang="0">
                    <a:pos x="12" y="1"/>
                  </a:cxn>
                  <a:cxn ang="0">
                    <a:pos x="17" y="3"/>
                  </a:cxn>
                  <a:cxn ang="0">
                    <a:pos x="18" y="5"/>
                  </a:cxn>
                  <a:cxn ang="0">
                    <a:pos x="17" y="6"/>
                  </a:cxn>
                  <a:cxn ang="0">
                    <a:pos x="14" y="7"/>
                  </a:cxn>
                  <a:cxn ang="0">
                    <a:pos x="8" y="7"/>
                  </a:cxn>
                  <a:cxn ang="0">
                    <a:pos x="5" y="6"/>
                  </a:cxn>
                  <a:cxn ang="0">
                    <a:pos x="3" y="6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3" y="1"/>
                  </a:cxn>
                  <a:cxn ang="0">
                    <a:pos x="4" y="0"/>
                  </a:cxn>
                </a:cxnLst>
                <a:rect l="0" t="0" r="r" b="b"/>
                <a:pathLst>
                  <a:path w="18" h="7">
                    <a:moveTo>
                      <a:pt x="4" y="0"/>
                    </a:moveTo>
                    <a:lnTo>
                      <a:pt x="7" y="0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17" y="3"/>
                    </a:lnTo>
                    <a:lnTo>
                      <a:pt x="18" y="5"/>
                    </a:lnTo>
                    <a:lnTo>
                      <a:pt x="17" y="6"/>
                    </a:lnTo>
                    <a:lnTo>
                      <a:pt x="14" y="7"/>
                    </a:lnTo>
                    <a:lnTo>
                      <a:pt x="8" y="7"/>
                    </a:lnTo>
                    <a:lnTo>
                      <a:pt x="5" y="6"/>
                    </a:lnTo>
                    <a:lnTo>
                      <a:pt x="3" y="6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6" name="Freeform 1238">
                <a:extLst>
                  <a:ext uri="{FF2B5EF4-FFF2-40B4-BE49-F238E27FC236}">
                    <a16:creationId xmlns:a16="http://schemas.microsoft.com/office/drawing/2014/main" id="{A1C4E69B-4D1F-79C0-B256-549404165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3493" y="3954115"/>
                <a:ext cx="143005" cy="58031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7" y="0"/>
                  </a:cxn>
                  <a:cxn ang="0">
                    <a:pos x="22" y="3"/>
                  </a:cxn>
                  <a:cxn ang="0">
                    <a:pos x="31" y="3"/>
                  </a:cxn>
                  <a:cxn ang="0">
                    <a:pos x="33" y="2"/>
                  </a:cxn>
                  <a:cxn ang="0">
                    <a:pos x="36" y="2"/>
                  </a:cxn>
                  <a:cxn ang="0">
                    <a:pos x="45" y="3"/>
                  </a:cxn>
                  <a:cxn ang="0">
                    <a:pos x="55" y="8"/>
                  </a:cxn>
                  <a:cxn ang="0">
                    <a:pos x="60" y="12"/>
                  </a:cxn>
                  <a:cxn ang="0">
                    <a:pos x="57" y="10"/>
                  </a:cxn>
                  <a:cxn ang="0">
                    <a:pos x="62" y="14"/>
                  </a:cxn>
                  <a:cxn ang="0">
                    <a:pos x="69" y="19"/>
                  </a:cxn>
                  <a:cxn ang="0">
                    <a:pos x="53" y="19"/>
                  </a:cxn>
                  <a:cxn ang="0">
                    <a:pos x="48" y="22"/>
                  </a:cxn>
                  <a:cxn ang="0">
                    <a:pos x="43" y="22"/>
                  </a:cxn>
                  <a:cxn ang="0">
                    <a:pos x="43" y="20"/>
                  </a:cxn>
                  <a:cxn ang="0">
                    <a:pos x="40" y="20"/>
                  </a:cxn>
                  <a:cxn ang="0">
                    <a:pos x="37" y="23"/>
                  </a:cxn>
                  <a:cxn ang="0">
                    <a:pos x="36" y="25"/>
                  </a:cxn>
                  <a:cxn ang="0">
                    <a:pos x="33" y="28"/>
                  </a:cxn>
                  <a:cxn ang="0">
                    <a:pos x="31" y="28"/>
                  </a:cxn>
                  <a:cxn ang="0">
                    <a:pos x="30" y="27"/>
                  </a:cxn>
                  <a:cxn ang="0">
                    <a:pos x="28" y="24"/>
                  </a:cxn>
                  <a:cxn ang="0">
                    <a:pos x="28" y="23"/>
                  </a:cxn>
                  <a:cxn ang="0">
                    <a:pos x="27" y="22"/>
                  </a:cxn>
                  <a:cxn ang="0">
                    <a:pos x="5" y="22"/>
                  </a:cxn>
                  <a:cxn ang="0">
                    <a:pos x="5" y="24"/>
                  </a:cxn>
                  <a:cxn ang="0">
                    <a:pos x="3" y="24"/>
                  </a:cxn>
                  <a:cxn ang="0">
                    <a:pos x="0" y="20"/>
                  </a:cxn>
                  <a:cxn ang="0">
                    <a:pos x="0" y="18"/>
                  </a:cxn>
                  <a:cxn ang="0">
                    <a:pos x="1" y="17"/>
                  </a:cxn>
                  <a:cxn ang="0">
                    <a:pos x="17" y="17"/>
                  </a:cxn>
                  <a:cxn ang="0">
                    <a:pos x="20" y="15"/>
                  </a:cxn>
                  <a:cxn ang="0">
                    <a:pos x="17" y="10"/>
                  </a:cxn>
                  <a:cxn ang="0">
                    <a:pos x="17" y="8"/>
                  </a:cxn>
                  <a:cxn ang="0">
                    <a:pos x="15" y="8"/>
                  </a:cxn>
                  <a:cxn ang="0">
                    <a:pos x="11" y="4"/>
                  </a:cxn>
                  <a:cxn ang="0">
                    <a:pos x="11" y="3"/>
                  </a:cxn>
                  <a:cxn ang="0">
                    <a:pos x="13" y="0"/>
                  </a:cxn>
                </a:cxnLst>
                <a:rect l="0" t="0" r="r" b="b"/>
                <a:pathLst>
                  <a:path w="69" h="28">
                    <a:moveTo>
                      <a:pt x="13" y="0"/>
                    </a:moveTo>
                    <a:lnTo>
                      <a:pt x="17" y="0"/>
                    </a:lnTo>
                    <a:lnTo>
                      <a:pt x="22" y="3"/>
                    </a:lnTo>
                    <a:lnTo>
                      <a:pt x="31" y="3"/>
                    </a:lnTo>
                    <a:lnTo>
                      <a:pt x="33" y="2"/>
                    </a:lnTo>
                    <a:lnTo>
                      <a:pt x="36" y="2"/>
                    </a:lnTo>
                    <a:lnTo>
                      <a:pt x="45" y="3"/>
                    </a:lnTo>
                    <a:lnTo>
                      <a:pt x="55" y="8"/>
                    </a:lnTo>
                    <a:lnTo>
                      <a:pt x="60" y="12"/>
                    </a:lnTo>
                    <a:lnTo>
                      <a:pt x="57" y="10"/>
                    </a:lnTo>
                    <a:lnTo>
                      <a:pt x="62" y="14"/>
                    </a:lnTo>
                    <a:lnTo>
                      <a:pt x="69" y="19"/>
                    </a:lnTo>
                    <a:lnTo>
                      <a:pt x="53" y="19"/>
                    </a:lnTo>
                    <a:lnTo>
                      <a:pt x="48" y="22"/>
                    </a:lnTo>
                    <a:lnTo>
                      <a:pt x="43" y="22"/>
                    </a:lnTo>
                    <a:lnTo>
                      <a:pt x="43" y="20"/>
                    </a:lnTo>
                    <a:lnTo>
                      <a:pt x="40" y="20"/>
                    </a:lnTo>
                    <a:lnTo>
                      <a:pt x="37" y="23"/>
                    </a:lnTo>
                    <a:lnTo>
                      <a:pt x="36" y="25"/>
                    </a:lnTo>
                    <a:lnTo>
                      <a:pt x="33" y="28"/>
                    </a:lnTo>
                    <a:lnTo>
                      <a:pt x="31" y="28"/>
                    </a:lnTo>
                    <a:lnTo>
                      <a:pt x="30" y="27"/>
                    </a:lnTo>
                    <a:lnTo>
                      <a:pt x="28" y="24"/>
                    </a:lnTo>
                    <a:lnTo>
                      <a:pt x="28" y="23"/>
                    </a:lnTo>
                    <a:lnTo>
                      <a:pt x="27" y="22"/>
                    </a:lnTo>
                    <a:lnTo>
                      <a:pt x="5" y="22"/>
                    </a:lnTo>
                    <a:lnTo>
                      <a:pt x="5" y="24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0" y="18"/>
                    </a:lnTo>
                    <a:lnTo>
                      <a:pt x="1" y="17"/>
                    </a:lnTo>
                    <a:lnTo>
                      <a:pt x="17" y="17"/>
                    </a:lnTo>
                    <a:lnTo>
                      <a:pt x="20" y="15"/>
                    </a:lnTo>
                    <a:lnTo>
                      <a:pt x="17" y="10"/>
                    </a:lnTo>
                    <a:lnTo>
                      <a:pt x="17" y="8"/>
                    </a:lnTo>
                    <a:lnTo>
                      <a:pt x="15" y="8"/>
                    </a:lnTo>
                    <a:lnTo>
                      <a:pt x="11" y="4"/>
                    </a:lnTo>
                    <a:lnTo>
                      <a:pt x="11" y="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7" name="Freeform 1239">
                <a:extLst>
                  <a:ext uri="{FF2B5EF4-FFF2-40B4-BE49-F238E27FC236}">
                    <a16:creationId xmlns:a16="http://schemas.microsoft.com/office/drawing/2014/main" id="{C5DDE621-516F-FE9C-D631-3523153648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1940" y="3827690"/>
                <a:ext cx="12435" cy="145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3"/>
                  </a:cxn>
                  <a:cxn ang="0">
                    <a:pos x="6" y="6"/>
                  </a:cxn>
                  <a:cxn ang="0">
                    <a:pos x="5" y="7"/>
                  </a:cxn>
                  <a:cxn ang="0">
                    <a:pos x="2" y="7"/>
                  </a:cxn>
                  <a:cxn ang="0">
                    <a:pos x="1" y="6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6" h="7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6" y="6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1" y="6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8" name="Freeform 1240">
                <a:extLst>
                  <a:ext uri="{FF2B5EF4-FFF2-40B4-BE49-F238E27FC236}">
                    <a16:creationId xmlns:a16="http://schemas.microsoft.com/office/drawing/2014/main" id="{D8D2DF95-DB52-8B4B-6BB3-C68C1ED3F4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1576" y="3780022"/>
                <a:ext cx="20725" cy="621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7" y="0"/>
                  </a:cxn>
                  <a:cxn ang="0">
                    <a:pos x="10" y="3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10" h="3">
                    <a:moveTo>
                      <a:pt x="2" y="0"/>
                    </a:moveTo>
                    <a:lnTo>
                      <a:pt x="7" y="0"/>
                    </a:lnTo>
                    <a:lnTo>
                      <a:pt x="10" y="3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9" name="Freeform 1241">
                <a:extLst>
                  <a:ext uri="{FF2B5EF4-FFF2-40B4-BE49-F238E27FC236}">
                    <a16:creationId xmlns:a16="http://schemas.microsoft.com/office/drawing/2014/main" id="{3749A7D6-1271-11C4-2746-477B7D5D4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6810" y="3788312"/>
                <a:ext cx="6218" cy="82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4">
                    <a:moveTo>
                      <a:pt x="0" y="0"/>
                    </a:moveTo>
                    <a:lnTo>
                      <a:pt x="3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0" name="Freeform 1242">
                <a:extLst>
                  <a:ext uri="{FF2B5EF4-FFF2-40B4-BE49-F238E27FC236}">
                    <a16:creationId xmlns:a16="http://schemas.microsoft.com/office/drawing/2014/main" id="{1B619459-72FF-4162-2B43-D24D340FA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856" y="3914736"/>
                <a:ext cx="14508" cy="14508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7" y="4"/>
                  </a:cxn>
                  <a:cxn ang="0">
                    <a:pos x="5" y="5"/>
                  </a:cxn>
                  <a:cxn ang="0">
                    <a:pos x="1" y="7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3" y="4"/>
                  </a:cxn>
                  <a:cxn ang="0">
                    <a:pos x="7" y="0"/>
                  </a:cxn>
                </a:cxnLst>
                <a:rect l="0" t="0" r="r" b="b"/>
                <a:pathLst>
                  <a:path w="7" h="7">
                    <a:moveTo>
                      <a:pt x="7" y="0"/>
                    </a:moveTo>
                    <a:lnTo>
                      <a:pt x="7" y="4"/>
                    </a:lnTo>
                    <a:lnTo>
                      <a:pt x="5" y="5"/>
                    </a:lnTo>
                    <a:lnTo>
                      <a:pt x="1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4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1" name="Freeform 1243">
                <a:extLst>
                  <a:ext uri="{FF2B5EF4-FFF2-40B4-BE49-F238E27FC236}">
                    <a16:creationId xmlns:a16="http://schemas.microsoft.com/office/drawing/2014/main" id="{8CAF5860-E1EE-CC6D-61F1-849E3EBA0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1012" y="2310595"/>
                <a:ext cx="2683932" cy="1962690"/>
              </a:xfrm>
              <a:custGeom>
                <a:avLst/>
                <a:gdLst/>
                <a:ahLst/>
                <a:cxnLst>
                  <a:cxn ang="0">
                    <a:pos x="890" y="63"/>
                  </a:cxn>
                  <a:cxn ang="0">
                    <a:pos x="930" y="93"/>
                  </a:cxn>
                  <a:cxn ang="0">
                    <a:pos x="991" y="68"/>
                  </a:cxn>
                  <a:cxn ang="0">
                    <a:pos x="960" y="114"/>
                  </a:cxn>
                  <a:cxn ang="0">
                    <a:pos x="915" y="127"/>
                  </a:cxn>
                  <a:cxn ang="0">
                    <a:pos x="867" y="161"/>
                  </a:cxn>
                  <a:cxn ang="0">
                    <a:pos x="852" y="249"/>
                  </a:cxn>
                  <a:cxn ang="0">
                    <a:pos x="989" y="347"/>
                  </a:cxn>
                  <a:cxn ang="0">
                    <a:pos x="1049" y="293"/>
                  </a:cxn>
                  <a:cxn ang="0">
                    <a:pos x="1034" y="196"/>
                  </a:cxn>
                  <a:cxn ang="0">
                    <a:pos x="1132" y="213"/>
                  </a:cxn>
                  <a:cxn ang="0">
                    <a:pos x="1193" y="225"/>
                  </a:cxn>
                  <a:cxn ang="0">
                    <a:pos x="1242" y="296"/>
                  </a:cxn>
                  <a:cxn ang="0">
                    <a:pos x="1287" y="330"/>
                  </a:cxn>
                  <a:cxn ang="0">
                    <a:pos x="1167" y="395"/>
                  </a:cxn>
                  <a:cxn ang="0">
                    <a:pos x="1189" y="430"/>
                  </a:cxn>
                  <a:cxn ang="0">
                    <a:pos x="1179" y="484"/>
                  </a:cxn>
                  <a:cxn ang="0">
                    <a:pos x="1163" y="471"/>
                  </a:cxn>
                  <a:cxn ang="0">
                    <a:pos x="1089" y="523"/>
                  </a:cxn>
                  <a:cxn ang="0">
                    <a:pos x="1069" y="548"/>
                  </a:cxn>
                  <a:cxn ang="0">
                    <a:pos x="1059" y="573"/>
                  </a:cxn>
                  <a:cxn ang="0">
                    <a:pos x="1048" y="610"/>
                  </a:cxn>
                  <a:cxn ang="0">
                    <a:pos x="1011" y="724"/>
                  </a:cxn>
                  <a:cxn ang="0">
                    <a:pos x="957" y="671"/>
                  </a:cxn>
                  <a:cxn ang="0">
                    <a:pos x="896" y="680"/>
                  </a:cxn>
                  <a:cxn ang="0">
                    <a:pos x="811" y="714"/>
                  </a:cxn>
                  <a:cxn ang="0">
                    <a:pos x="838" y="810"/>
                  </a:cxn>
                  <a:cxn ang="0">
                    <a:pos x="917" y="774"/>
                  </a:cxn>
                  <a:cxn ang="0">
                    <a:pos x="936" y="845"/>
                  </a:cxn>
                  <a:cxn ang="0">
                    <a:pos x="1019" y="919"/>
                  </a:cxn>
                  <a:cxn ang="0">
                    <a:pos x="1011" y="937"/>
                  </a:cxn>
                  <a:cxn ang="0">
                    <a:pos x="962" y="915"/>
                  </a:cxn>
                  <a:cxn ang="0">
                    <a:pos x="887" y="866"/>
                  </a:cxn>
                  <a:cxn ang="0">
                    <a:pos x="778" y="830"/>
                  </a:cxn>
                  <a:cxn ang="0">
                    <a:pos x="724" y="784"/>
                  </a:cxn>
                  <a:cxn ang="0">
                    <a:pos x="659" y="696"/>
                  </a:cxn>
                  <a:cxn ang="0">
                    <a:pos x="634" y="690"/>
                  </a:cxn>
                  <a:cxn ang="0">
                    <a:pos x="662" y="752"/>
                  </a:cxn>
                  <a:cxn ang="0">
                    <a:pos x="610" y="685"/>
                  </a:cxn>
                  <a:cxn ang="0">
                    <a:pos x="524" y="573"/>
                  </a:cxn>
                  <a:cxn ang="0">
                    <a:pos x="502" y="418"/>
                  </a:cxn>
                  <a:cxn ang="0">
                    <a:pos x="481" y="386"/>
                  </a:cxn>
                  <a:cxn ang="0">
                    <a:pos x="428" y="315"/>
                  </a:cxn>
                  <a:cxn ang="0">
                    <a:pos x="388" y="273"/>
                  </a:cxn>
                  <a:cxn ang="0">
                    <a:pos x="348" y="257"/>
                  </a:cxn>
                  <a:cxn ang="0">
                    <a:pos x="201" y="239"/>
                  </a:cxn>
                  <a:cxn ang="0">
                    <a:pos x="154" y="263"/>
                  </a:cxn>
                  <a:cxn ang="0">
                    <a:pos x="46" y="317"/>
                  </a:cxn>
                  <a:cxn ang="0">
                    <a:pos x="112" y="254"/>
                  </a:cxn>
                  <a:cxn ang="0">
                    <a:pos x="61" y="232"/>
                  </a:cxn>
                  <a:cxn ang="0">
                    <a:pos x="60" y="174"/>
                  </a:cxn>
                  <a:cxn ang="0">
                    <a:pos x="16" y="149"/>
                  </a:cxn>
                  <a:cxn ang="0">
                    <a:pos x="36" y="86"/>
                  </a:cxn>
                  <a:cxn ang="0">
                    <a:pos x="114" y="20"/>
                  </a:cxn>
                  <a:cxn ang="0">
                    <a:pos x="217" y="30"/>
                  </a:cxn>
                  <a:cxn ang="0">
                    <a:pos x="364" y="63"/>
                  </a:cxn>
                  <a:cxn ang="0">
                    <a:pos x="435" y="36"/>
                  </a:cxn>
                  <a:cxn ang="0">
                    <a:pos x="503" y="49"/>
                  </a:cxn>
                  <a:cxn ang="0">
                    <a:pos x="602" y="80"/>
                  </a:cxn>
                  <a:cxn ang="0">
                    <a:pos x="685" y="81"/>
                  </a:cxn>
                  <a:cxn ang="0">
                    <a:pos x="724" y="75"/>
                  </a:cxn>
                  <a:cxn ang="0">
                    <a:pos x="843" y="74"/>
                  </a:cxn>
                  <a:cxn ang="0">
                    <a:pos x="823" y="20"/>
                  </a:cxn>
                </a:cxnLst>
                <a:rect l="0" t="0" r="r" b="b"/>
                <a:pathLst>
                  <a:path w="1295" h="947">
                    <a:moveTo>
                      <a:pt x="833" y="0"/>
                    </a:moveTo>
                    <a:lnTo>
                      <a:pt x="837" y="0"/>
                    </a:lnTo>
                    <a:lnTo>
                      <a:pt x="848" y="1"/>
                    </a:lnTo>
                    <a:lnTo>
                      <a:pt x="856" y="5"/>
                    </a:lnTo>
                    <a:lnTo>
                      <a:pt x="861" y="11"/>
                    </a:lnTo>
                    <a:lnTo>
                      <a:pt x="862" y="20"/>
                    </a:lnTo>
                    <a:lnTo>
                      <a:pt x="863" y="22"/>
                    </a:lnTo>
                    <a:lnTo>
                      <a:pt x="867" y="26"/>
                    </a:lnTo>
                    <a:lnTo>
                      <a:pt x="872" y="29"/>
                    </a:lnTo>
                    <a:lnTo>
                      <a:pt x="875" y="34"/>
                    </a:lnTo>
                    <a:lnTo>
                      <a:pt x="872" y="39"/>
                    </a:lnTo>
                    <a:lnTo>
                      <a:pt x="869" y="41"/>
                    </a:lnTo>
                    <a:lnTo>
                      <a:pt x="864" y="44"/>
                    </a:lnTo>
                    <a:lnTo>
                      <a:pt x="868" y="46"/>
                    </a:lnTo>
                    <a:lnTo>
                      <a:pt x="875" y="47"/>
                    </a:lnTo>
                    <a:lnTo>
                      <a:pt x="880" y="47"/>
                    </a:lnTo>
                    <a:lnTo>
                      <a:pt x="885" y="50"/>
                    </a:lnTo>
                    <a:lnTo>
                      <a:pt x="882" y="52"/>
                    </a:lnTo>
                    <a:lnTo>
                      <a:pt x="881" y="55"/>
                    </a:lnTo>
                    <a:lnTo>
                      <a:pt x="885" y="57"/>
                    </a:lnTo>
                    <a:lnTo>
                      <a:pt x="890" y="63"/>
                    </a:lnTo>
                    <a:lnTo>
                      <a:pt x="890" y="70"/>
                    </a:lnTo>
                    <a:lnTo>
                      <a:pt x="893" y="70"/>
                    </a:lnTo>
                    <a:lnTo>
                      <a:pt x="897" y="66"/>
                    </a:lnTo>
                    <a:lnTo>
                      <a:pt x="897" y="64"/>
                    </a:lnTo>
                    <a:lnTo>
                      <a:pt x="898" y="61"/>
                    </a:lnTo>
                    <a:lnTo>
                      <a:pt x="898" y="59"/>
                    </a:lnTo>
                    <a:lnTo>
                      <a:pt x="901" y="54"/>
                    </a:lnTo>
                    <a:lnTo>
                      <a:pt x="903" y="52"/>
                    </a:lnTo>
                    <a:lnTo>
                      <a:pt x="906" y="52"/>
                    </a:lnTo>
                    <a:lnTo>
                      <a:pt x="911" y="55"/>
                    </a:lnTo>
                    <a:lnTo>
                      <a:pt x="918" y="63"/>
                    </a:lnTo>
                    <a:lnTo>
                      <a:pt x="921" y="68"/>
                    </a:lnTo>
                    <a:lnTo>
                      <a:pt x="921" y="70"/>
                    </a:lnTo>
                    <a:lnTo>
                      <a:pt x="920" y="71"/>
                    </a:lnTo>
                    <a:lnTo>
                      <a:pt x="917" y="73"/>
                    </a:lnTo>
                    <a:lnTo>
                      <a:pt x="915" y="75"/>
                    </a:lnTo>
                    <a:lnTo>
                      <a:pt x="915" y="78"/>
                    </a:lnTo>
                    <a:lnTo>
                      <a:pt x="916" y="81"/>
                    </a:lnTo>
                    <a:lnTo>
                      <a:pt x="920" y="86"/>
                    </a:lnTo>
                    <a:lnTo>
                      <a:pt x="925" y="91"/>
                    </a:lnTo>
                    <a:lnTo>
                      <a:pt x="930" y="93"/>
                    </a:lnTo>
                    <a:lnTo>
                      <a:pt x="936" y="89"/>
                    </a:lnTo>
                    <a:lnTo>
                      <a:pt x="940" y="83"/>
                    </a:lnTo>
                    <a:lnTo>
                      <a:pt x="941" y="75"/>
                    </a:lnTo>
                    <a:lnTo>
                      <a:pt x="944" y="69"/>
                    </a:lnTo>
                    <a:lnTo>
                      <a:pt x="945" y="68"/>
                    </a:lnTo>
                    <a:lnTo>
                      <a:pt x="952" y="64"/>
                    </a:lnTo>
                    <a:lnTo>
                      <a:pt x="955" y="61"/>
                    </a:lnTo>
                    <a:lnTo>
                      <a:pt x="954" y="59"/>
                    </a:lnTo>
                    <a:lnTo>
                      <a:pt x="952" y="57"/>
                    </a:lnTo>
                    <a:lnTo>
                      <a:pt x="949" y="50"/>
                    </a:lnTo>
                    <a:lnTo>
                      <a:pt x="949" y="47"/>
                    </a:lnTo>
                    <a:lnTo>
                      <a:pt x="952" y="44"/>
                    </a:lnTo>
                    <a:lnTo>
                      <a:pt x="956" y="42"/>
                    </a:lnTo>
                    <a:lnTo>
                      <a:pt x="959" y="42"/>
                    </a:lnTo>
                    <a:lnTo>
                      <a:pt x="969" y="45"/>
                    </a:lnTo>
                    <a:lnTo>
                      <a:pt x="977" y="46"/>
                    </a:lnTo>
                    <a:lnTo>
                      <a:pt x="982" y="49"/>
                    </a:lnTo>
                    <a:lnTo>
                      <a:pt x="990" y="54"/>
                    </a:lnTo>
                    <a:lnTo>
                      <a:pt x="996" y="55"/>
                    </a:lnTo>
                    <a:lnTo>
                      <a:pt x="996" y="65"/>
                    </a:lnTo>
                    <a:lnTo>
                      <a:pt x="991" y="68"/>
                    </a:lnTo>
                    <a:lnTo>
                      <a:pt x="989" y="70"/>
                    </a:lnTo>
                    <a:lnTo>
                      <a:pt x="987" y="73"/>
                    </a:lnTo>
                    <a:lnTo>
                      <a:pt x="987" y="78"/>
                    </a:lnTo>
                    <a:lnTo>
                      <a:pt x="989" y="79"/>
                    </a:lnTo>
                    <a:lnTo>
                      <a:pt x="989" y="80"/>
                    </a:lnTo>
                    <a:lnTo>
                      <a:pt x="990" y="81"/>
                    </a:lnTo>
                    <a:lnTo>
                      <a:pt x="991" y="84"/>
                    </a:lnTo>
                    <a:lnTo>
                      <a:pt x="992" y="85"/>
                    </a:lnTo>
                    <a:lnTo>
                      <a:pt x="995" y="86"/>
                    </a:lnTo>
                    <a:lnTo>
                      <a:pt x="996" y="89"/>
                    </a:lnTo>
                    <a:lnTo>
                      <a:pt x="997" y="90"/>
                    </a:lnTo>
                    <a:lnTo>
                      <a:pt x="995" y="95"/>
                    </a:lnTo>
                    <a:lnTo>
                      <a:pt x="990" y="102"/>
                    </a:lnTo>
                    <a:lnTo>
                      <a:pt x="984" y="107"/>
                    </a:lnTo>
                    <a:lnTo>
                      <a:pt x="977" y="110"/>
                    </a:lnTo>
                    <a:lnTo>
                      <a:pt x="974" y="110"/>
                    </a:lnTo>
                    <a:lnTo>
                      <a:pt x="970" y="107"/>
                    </a:lnTo>
                    <a:lnTo>
                      <a:pt x="969" y="107"/>
                    </a:lnTo>
                    <a:lnTo>
                      <a:pt x="969" y="112"/>
                    </a:lnTo>
                    <a:lnTo>
                      <a:pt x="965" y="112"/>
                    </a:lnTo>
                    <a:lnTo>
                      <a:pt x="960" y="114"/>
                    </a:lnTo>
                    <a:lnTo>
                      <a:pt x="959" y="115"/>
                    </a:lnTo>
                    <a:lnTo>
                      <a:pt x="954" y="115"/>
                    </a:lnTo>
                    <a:lnTo>
                      <a:pt x="951" y="114"/>
                    </a:lnTo>
                    <a:lnTo>
                      <a:pt x="950" y="112"/>
                    </a:lnTo>
                    <a:lnTo>
                      <a:pt x="947" y="110"/>
                    </a:lnTo>
                    <a:lnTo>
                      <a:pt x="945" y="108"/>
                    </a:lnTo>
                    <a:lnTo>
                      <a:pt x="942" y="107"/>
                    </a:lnTo>
                    <a:lnTo>
                      <a:pt x="937" y="107"/>
                    </a:lnTo>
                    <a:lnTo>
                      <a:pt x="937" y="108"/>
                    </a:lnTo>
                    <a:lnTo>
                      <a:pt x="938" y="110"/>
                    </a:lnTo>
                    <a:lnTo>
                      <a:pt x="938" y="112"/>
                    </a:lnTo>
                    <a:lnTo>
                      <a:pt x="940" y="114"/>
                    </a:lnTo>
                    <a:lnTo>
                      <a:pt x="941" y="115"/>
                    </a:lnTo>
                    <a:lnTo>
                      <a:pt x="941" y="117"/>
                    </a:lnTo>
                    <a:lnTo>
                      <a:pt x="940" y="118"/>
                    </a:lnTo>
                    <a:lnTo>
                      <a:pt x="938" y="120"/>
                    </a:lnTo>
                    <a:lnTo>
                      <a:pt x="936" y="123"/>
                    </a:lnTo>
                    <a:lnTo>
                      <a:pt x="928" y="128"/>
                    </a:lnTo>
                    <a:lnTo>
                      <a:pt x="925" y="129"/>
                    </a:lnTo>
                    <a:lnTo>
                      <a:pt x="922" y="129"/>
                    </a:lnTo>
                    <a:lnTo>
                      <a:pt x="915" y="127"/>
                    </a:lnTo>
                    <a:lnTo>
                      <a:pt x="907" y="122"/>
                    </a:lnTo>
                    <a:lnTo>
                      <a:pt x="905" y="120"/>
                    </a:lnTo>
                    <a:lnTo>
                      <a:pt x="897" y="120"/>
                    </a:lnTo>
                    <a:lnTo>
                      <a:pt x="903" y="127"/>
                    </a:lnTo>
                    <a:lnTo>
                      <a:pt x="911" y="130"/>
                    </a:lnTo>
                    <a:lnTo>
                      <a:pt x="931" y="133"/>
                    </a:lnTo>
                    <a:lnTo>
                      <a:pt x="931" y="139"/>
                    </a:lnTo>
                    <a:lnTo>
                      <a:pt x="925" y="146"/>
                    </a:lnTo>
                    <a:lnTo>
                      <a:pt x="917" y="152"/>
                    </a:lnTo>
                    <a:lnTo>
                      <a:pt x="910" y="154"/>
                    </a:lnTo>
                    <a:lnTo>
                      <a:pt x="898" y="154"/>
                    </a:lnTo>
                    <a:lnTo>
                      <a:pt x="897" y="156"/>
                    </a:lnTo>
                    <a:lnTo>
                      <a:pt x="897" y="162"/>
                    </a:lnTo>
                    <a:lnTo>
                      <a:pt x="896" y="163"/>
                    </a:lnTo>
                    <a:lnTo>
                      <a:pt x="892" y="163"/>
                    </a:lnTo>
                    <a:lnTo>
                      <a:pt x="881" y="159"/>
                    </a:lnTo>
                    <a:lnTo>
                      <a:pt x="873" y="158"/>
                    </a:lnTo>
                    <a:lnTo>
                      <a:pt x="869" y="158"/>
                    </a:lnTo>
                    <a:lnTo>
                      <a:pt x="868" y="159"/>
                    </a:lnTo>
                    <a:lnTo>
                      <a:pt x="868" y="161"/>
                    </a:lnTo>
                    <a:lnTo>
                      <a:pt x="867" y="161"/>
                    </a:lnTo>
                    <a:lnTo>
                      <a:pt x="873" y="162"/>
                    </a:lnTo>
                    <a:lnTo>
                      <a:pt x="886" y="167"/>
                    </a:lnTo>
                    <a:lnTo>
                      <a:pt x="888" y="171"/>
                    </a:lnTo>
                    <a:lnTo>
                      <a:pt x="888" y="173"/>
                    </a:lnTo>
                    <a:lnTo>
                      <a:pt x="886" y="176"/>
                    </a:lnTo>
                    <a:lnTo>
                      <a:pt x="885" y="176"/>
                    </a:lnTo>
                    <a:lnTo>
                      <a:pt x="882" y="177"/>
                    </a:lnTo>
                    <a:lnTo>
                      <a:pt x="872" y="177"/>
                    </a:lnTo>
                    <a:lnTo>
                      <a:pt x="869" y="178"/>
                    </a:lnTo>
                    <a:lnTo>
                      <a:pt x="866" y="182"/>
                    </a:lnTo>
                    <a:lnTo>
                      <a:pt x="862" y="188"/>
                    </a:lnTo>
                    <a:lnTo>
                      <a:pt x="859" y="195"/>
                    </a:lnTo>
                    <a:lnTo>
                      <a:pt x="856" y="198"/>
                    </a:lnTo>
                    <a:lnTo>
                      <a:pt x="848" y="208"/>
                    </a:lnTo>
                    <a:lnTo>
                      <a:pt x="843" y="220"/>
                    </a:lnTo>
                    <a:lnTo>
                      <a:pt x="842" y="235"/>
                    </a:lnTo>
                    <a:lnTo>
                      <a:pt x="842" y="252"/>
                    </a:lnTo>
                    <a:lnTo>
                      <a:pt x="844" y="252"/>
                    </a:lnTo>
                    <a:lnTo>
                      <a:pt x="847" y="250"/>
                    </a:lnTo>
                    <a:lnTo>
                      <a:pt x="849" y="249"/>
                    </a:lnTo>
                    <a:lnTo>
                      <a:pt x="852" y="249"/>
                    </a:lnTo>
                    <a:lnTo>
                      <a:pt x="858" y="252"/>
                    </a:lnTo>
                    <a:lnTo>
                      <a:pt x="863" y="261"/>
                    </a:lnTo>
                    <a:lnTo>
                      <a:pt x="866" y="273"/>
                    </a:lnTo>
                    <a:lnTo>
                      <a:pt x="867" y="281"/>
                    </a:lnTo>
                    <a:lnTo>
                      <a:pt x="871" y="280"/>
                    </a:lnTo>
                    <a:lnTo>
                      <a:pt x="876" y="278"/>
                    </a:lnTo>
                    <a:lnTo>
                      <a:pt x="880" y="276"/>
                    </a:lnTo>
                    <a:lnTo>
                      <a:pt x="882" y="275"/>
                    </a:lnTo>
                    <a:lnTo>
                      <a:pt x="886" y="275"/>
                    </a:lnTo>
                    <a:lnTo>
                      <a:pt x="888" y="278"/>
                    </a:lnTo>
                    <a:lnTo>
                      <a:pt x="896" y="280"/>
                    </a:lnTo>
                    <a:lnTo>
                      <a:pt x="898" y="283"/>
                    </a:lnTo>
                    <a:lnTo>
                      <a:pt x="901" y="283"/>
                    </a:lnTo>
                    <a:lnTo>
                      <a:pt x="918" y="290"/>
                    </a:lnTo>
                    <a:lnTo>
                      <a:pt x="935" y="298"/>
                    </a:lnTo>
                    <a:lnTo>
                      <a:pt x="951" y="308"/>
                    </a:lnTo>
                    <a:lnTo>
                      <a:pt x="977" y="308"/>
                    </a:lnTo>
                    <a:lnTo>
                      <a:pt x="984" y="314"/>
                    </a:lnTo>
                    <a:lnTo>
                      <a:pt x="986" y="320"/>
                    </a:lnTo>
                    <a:lnTo>
                      <a:pt x="986" y="338"/>
                    </a:lnTo>
                    <a:lnTo>
                      <a:pt x="989" y="347"/>
                    </a:lnTo>
                    <a:lnTo>
                      <a:pt x="995" y="356"/>
                    </a:lnTo>
                    <a:lnTo>
                      <a:pt x="1002" y="364"/>
                    </a:lnTo>
                    <a:lnTo>
                      <a:pt x="1011" y="371"/>
                    </a:lnTo>
                    <a:lnTo>
                      <a:pt x="1013" y="372"/>
                    </a:lnTo>
                    <a:lnTo>
                      <a:pt x="1015" y="371"/>
                    </a:lnTo>
                    <a:lnTo>
                      <a:pt x="1016" y="369"/>
                    </a:lnTo>
                    <a:lnTo>
                      <a:pt x="1019" y="368"/>
                    </a:lnTo>
                    <a:lnTo>
                      <a:pt x="1020" y="367"/>
                    </a:lnTo>
                    <a:lnTo>
                      <a:pt x="1023" y="366"/>
                    </a:lnTo>
                    <a:lnTo>
                      <a:pt x="1024" y="363"/>
                    </a:lnTo>
                    <a:lnTo>
                      <a:pt x="1029" y="358"/>
                    </a:lnTo>
                    <a:lnTo>
                      <a:pt x="1030" y="356"/>
                    </a:lnTo>
                    <a:lnTo>
                      <a:pt x="1028" y="351"/>
                    </a:lnTo>
                    <a:lnTo>
                      <a:pt x="1028" y="342"/>
                    </a:lnTo>
                    <a:lnTo>
                      <a:pt x="1025" y="334"/>
                    </a:lnTo>
                    <a:lnTo>
                      <a:pt x="1023" y="325"/>
                    </a:lnTo>
                    <a:lnTo>
                      <a:pt x="1016" y="320"/>
                    </a:lnTo>
                    <a:lnTo>
                      <a:pt x="1023" y="318"/>
                    </a:lnTo>
                    <a:lnTo>
                      <a:pt x="1040" y="305"/>
                    </a:lnTo>
                    <a:lnTo>
                      <a:pt x="1046" y="298"/>
                    </a:lnTo>
                    <a:lnTo>
                      <a:pt x="1049" y="293"/>
                    </a:lnTo>
                    <a:lnTo>
                      <a:pt x="1048" y="279"/>
                    </a:lnTo>
                    <a:lnTo>
                      <a:pt x="1043" y="269"/>
                    </a:lnTo>
                    <a:lnTo>
                      <a:pt x="1038" y="261"/>
                    </a:lnTo>
                    <a:lnTo>
                      <a:pt x="1031" y="254"/>
                    </a:lnTo>
                    <a:lnTo>
                      <a:pt x="1025" y="245"/>
                    </a:lnTo>
                    <a:lnTo>
                      <a:pt x="1035" y="240"/>
                    </a:lnTo>
                    <a:lnTo>
                      <a:pt x="1038" y="237"/>
                    </a:lnTo>
                    <a:lnTo>
                      <a:pt x="1039" y="235"/>
                    </a:lnTo>
                    <a:lnTo>
                      <a:pt x="1040" y="231"/>
                    </a:lnTo>
                    <a:lnTo>
                      <a:pt x="1040" y="225"/>
                    </a:lnTo>
                    <a:lnTo>
                      <a:pt x="1038" y="222"/>
                    </a:lnTo>
                    <a:lnTo>
                      <a:pt x="1036" y="220"/>
                    </a:lnTo>
                    <a:lnTo>
                      <a:pt x="1034" y="217"/>
                    </a:lnTo>
                    <a:lnTo>
                      <a:pt x="1031" y="212"/>
                    </a:lnTo>
                    <a:lnTo>
                      <a:pt x="1031" y="210"/>
                    </a:lnTo>
                    <a:lnTo>
                      <a:pt x="1033" y="208"/>
                    </a:lnTo>
                    <a:lnTo>
                      <a:pt x="1036" y="206"/>
                    </a:lnTo>
                    <a:lnTo>
                      <a:pt x="1038" y="203"/>
                    </a:lnTo>
                    <a:lnTo>
                      <a:pt x="1038" y="200"/>
                    </a:lnTo>
                    <a:lnTo>
                      <a:pt x="1036" y="197"/>
                    </a:lnTo>
                    <a:lnTo>
                      <a:pt x="1034" y="196"/>
                    </a:lnTo>
                    <a:lnTo>
                      <a:pt x="1033" y="193"/>
                    </a:lnTo>
                    <a:lnTo>
                      <a:pt x="1031" y="192"/>
                    </a:lnTo>
                    <a:lnTo>
                      <a:pt x="1031" y="187"/>
                    </a:lnTo>
                    <a:lnTo>
                      <a:pt x="1033" y="185"/>
                    </a:lnTo>
                    <a:lnTo>
                      <a:pt x="1040" y="181"/>
                    </a:lnTo>
                    <a:lnTo>
                      <a:pt x="1043" y="181"/>
                    </a:lnTo>
                    <a:lnTo>
                      <a:pt x="1054" y="182"/>
                    </a:lnTo>
                    <a:lnTo>
                      <a:pt x="1063" y="186"/>
                    </a:lnTo>
                    <a:lnTo>
                      <a:pt x="1074" y="187"/>
                    </a:lnTo>
                    <a:lnTo>
                      <a:pt x="1077" y="187"/>
                    </a:lnTo>
                    <a:lnTo>
                      <a:pt x="1082" y="185"/>
                    </a:lnTo>
                    <a:lnTo>
                      <a:pt x="1083" y="183"/>
                    </a:lnTo>
                    <a:lnTo>
                      <a:pt x="1085" y="183"/>
                    </a:lnTo>
                    <a:lnTo>
                      <a:pt x="1093" y="186"/>
                    </a:lnTo>
                    <a:lnTo>
                      <a:pt x="1103" y="196"/>
                    </a:lnTo>
                    <a:lnTo>
                      <a:pt x="1110" y="198"/>
                    </a:lnTo>
                    <a:lnTo>
                      <a:pt x="1112" y="205"/>
                    </a:lnTo>
                    <a:lnTo>
                      <a:pt x="1115" y="207"/>
                    </a:lnTo>
                    <a:lnTo>
                      <a:pt x="1122" y="210"/>
                    </a:lnTo>
                    <a:lnTo>
                      <a:pt x="1127" y="211"/>
                    </a:lnTo>
                    <a:lnTo>
                      <a:pt x="1132" y="213"/>
                    </a:lnTo>
                    <a:lnTo>
                      <a:pt x="1134" y="217"/>
                    </a:lnTo>
                    <a:lnTo>
                      <a:pt x="1135" y="226"/>
                    </a:lnTo>
                    <a:lnTo>
                      <a:pt x="1138" y="235"/>
                    </a:lnTo>
                    <a:lnTo>
                      <a:pt x="1140" y="242"/>
                    </a:lnTo>
                    <a:lnTo>
                      <a:pt x="1146" y="246"/>
                    </a:lnTo>
                    <a:lnTo>
                      <a:pt x="1147" y="246"/>
                    </a:lnTo>
                    <a:lnTo>
                      <a:pt x="1148" y="247"/>
                    </a:lnTo>
                    <a:lnTo>
                      <a:pt x="1149" y="250"/>
                    </a:lnTo>
                    <a:lnTo>
                      <a:pt x="1153" y="254"/>
                    </a:lnTo>
                    <a:lnTo>
                      <a:pt x="1156" y="255"/>
                    </a:lnTo>
                    <a:lnTo>
                      <a:pt x="1158" y="255"/>
                    </a:lnTo>
                    <a:lnTo>
                      <a:pt x="1166" y="252"/>
                    </a:lnTo>
                    <a:lnTo>
                      <a:pt x="1173" y="246"/>
                    </a:lnTo>
                    <a:lnTo>
                      <a:pt x="1179" y="240"/>
                    </a:lnTo>
                    <a:lnTo>
                      <a:pt x="1182" y="234"/>
                    </a:lnTo>
                    <a:lnTo>
                      <a:pt x="1183" y="230"/>
                    </a:lnTo>
                    <a:lnTo>
                      <a:pt x="1184" y="227"/>
                    </a:lnTo>
                    <a:lnTo>
                      <a:pt x="1187" y="225"/>
                    </a:lnTo>
                    <a:lnTo>
                      <a:pt x="1189" y="224"/>
                    </a:lnTo>
                    <a:lnTo>
                      <a:pt x="1191" y="222"/>
                    </a:lnTo>
                    <a:lnTo>
                      <a:pt x="1193" y="225"/>
                    </a:lnTo>
                    <a:lnTo>
                      <a:pt x="1196" y="226"/>
                    </a:lnTo>
                    <a:lnTo>
                      <a:pt x="1197" y="227"/>
                    </a:lnTo>
                    <a:lnTo>
                      <a:pt x="1198" y="227"/>
                    </a:lnTo>
                    <a:lnTo>
                      <a:pt x="1202" y="235"/>
                    </a:lnTo>
                    <a:lnTo>
                      <a:pt x="1207" y="240"/>
                    </a:lnTo>
                    <a:lnTo>
                      <a:pt x="1212" y="244"/>
                    </a:lnTo>
                    <a:lnTo>
                      <a:pt x="1212" y="256"/>
                    </a:lnTo>
                    <a:lnTo>
                      <a:pt x="1215" y="260"/>
                    </a:lnTo>
                    <a:lnTo>
                      <a:pt x="1217" y="263"/>
                    </a:lnTo>
                    <a:lnTo>
                      <a:pt x="1221" y="265"/>
                    </a:lnTo>
                    <a:lnTo>
                      <a:pt x="1226" y="268"/>
                    </a:lnTo>
                    <a:lnTo>
                      <a:pt x="1226" y="270"/>
                    </a:lnTo>
                    <a:lnTo>
                      <a:pt x="1228" y="275"/>
                    </a:lnTo>
                    <a:lnTo>
                      <a:pt x="1228" y="279"/>
                    </a:lnTo>
                    <a:lnTo>
                      <a:pt x="1227" y="281"/>
                    </a:lnTo>
                    <a:lnTo>
                      <a:pt x="1225" y="284"/>
                    </a:lnTo>
                    <a:lnTo>
                      <a:pt x="1222" y="285"/>
                    </a:lnTo>
                    <a:lnTo>
                      <a:pt x="1227" y="290"/>
                    </a:lnTo>
                    <a:lnTo>
                      <a:pt x="1235" y="294"/>
                    </a:lnTo>
                    <a:lnTo>
                      <a:pt x="1242" y="295"/>
                    </a:lnTo>
                    <a:lnTo>
                      <a:pt x="1242" y="296"/>
                    </a:lnTo>
                    <a:lnTo>
                      <a:pt x="1245" y="304"/>
                    </a:lnTo>
                    <a:lnTo>
                      <a:pt x="1250" y="309"/>
                    </a:lnTo>
                    <a:lnTo>
                      <a:pt x="1257" y="313"/>
                    </a:lnTo>
                    <a:lnTo>
                      <a:pt x="1265" y="314"/>
                    </a:lnTo>
                    <a:lnTo>
                      <a:pt x="1272" y="314"/>
                    </a:lnTo>
                    <a:lnTo>
                      <a:pt x="1272" y="315"/>
                    </a:lnTo>
                    <a:lnTo>
                      <a:pt x="1273" y="315"/>
                    </a:lnTo>
                    <a:lnTo>
                      <a:pt x="1276" y="317"/>
                    </a:lnTo>
                    <a:lnTo>
                      <a:pt x="1276" y="318"/>
                    </a:lnTo>
                    <a:lnTo>
                      <a:pt x="1271" y="323"/>
                    </a:lnTo>
                    <a:lnTo>
                      <a:pt x="1261" y="328"/>
                    </a:lnTo>
                    <a:lnTo>
                      <a:pt x="1251" y="330"/>
                    </a:lnTo>
                    <a:lnTo>
                      <a:pt x="1242" y="334"/>
                    </a:lnTo>
                    <a:lnTo>
                      <a:pt x="1243" y="334"/>
                    </a:lnTo>
                    <a:lnTo>
                      <a:pt x="1246" y="335"/>
                    </a:lnTo>
                    <a:lnTo>
                      <a:pt x="1247" y="335"/>
                    </a:lnTo>
                    <a:lnTo>
                      <a:pt x="1256" y="334"/>
                    </a:lnTo>
                    <a:lnTo>
                      <a:pt x="1276" y="327"/>
                    </a:lnTo>
                    <a:lnTo>
                      <a:pt x="1285" y="323"/>
                    </a:lnTo>
                    <a:lnTo>
                      <a:pt x="1285" y="328"/>
                    </a:lnTo>
                    <a:lnTo>
                      <a:pt x="1287" y="330"/>
                    </a:lnTo>
                    <a:lnTo>
                      <a:pt x="1287" y="334"/>
                    </a:lnTo>
                    <a:lnTo>
                      <a:pt x="1289" y="334"/>
                    </a:lnTo>
                    <a:lnTo>
                      <a:pt x="1292" y="340"/>
                    </a:lnTo>
                    <a:lnTo>
                      <a:pt x="1294" y="346"/>
                    </a:lnTo>
                    <a:lnTo>
                      <a:pt x="1295" y="354"/>
                    </a:lnTo>
                    <a:lnTo>
                      <a:pt x="1292" y="359"/>
                    </a:lnTo>
                    <a:lnTo>
                      <a:pt x="1286" y="364"/>
                    </a:lnTo>
                    <a:lnTo>
                      <a:pt x="1277" y="367"/>
                    </a:lnTo>
                    <a:lnTo>
                      <a:pt x="1262" y="372"/>
                    </a:lnTo>
                    <a:lnTo>
                      <a:pt x="1257" y="376"/>
                    </a:lnTo>
                    <a:lnTo>
                      <a:pt x="1248" y="385"/>
                    </a:lnTo>
                    <a:lnTo>
                      <a:pt x="1238" y="387"/>
                    </a:lnTo>
                    <a:lnTo>
                      <a:pt x="1227" y="387"/>
                    </a:lnTo>
                    <a:lnTo>
                      <a:pt x="1213" y="386"/>
                    </a:lnTo>
                    <a:lnTo>
                      <a:pt x="1203" y="386"/>
                    </a:lnTo>
                    <a:lnTo>
                      <a:pt x="1193" y="385"/>
                    </a:lnTo>
                    <a:lnTo>
                      <a:pt x="1184" y="385"/>
                    </a:lnTo>
                    <a:lnTo>
                      <a:pt x="1173" y="387"/>
                    </a:lnTo>
                    <a:lnTo>
                      <a:pt x="1168" y="390"/>
                    </a:lnTo>
                    <a:lnTo>
                      <a:pt x="1167" y="391"/>
                    </a:lnTo>
                    <a:lnTo>
                      <a:pt x="1167" y="395"/>
                    </a:lnTo>
                    <a:lnTo>
                      <a:pt x="1166" y="397"/>
                    </a:lnTo>
                    <a:lnTo>
                      <a:pt x="1163" y="400"/>
                    </a:lnTo>
                    <a:lnTo>
                      <a:pt x="1157" y="405"/>
                    </a:lnTo>
                    <a:lnTo>
                      <a:pt x="1151" y="407"/>
                    </a:lnTo>
                    <a:lnTo>
                      <a:pt x="1146" y="410"/>
                    </a:lnTo>
                    <a:lnTo>
                      <a:pt x="1140" y="416"/>
                    </a:lnTo>
                    <a:lnTo>
                      <a:pt x="1149" y="413"/>
                    </a:lnTo>
                    <a:lnTo>
                      <a:pt x="1157" y="408"/>
                    </a:lnTo>
                    <a:lnTo>
                      <a:pt x="1167" y="403"/>
                    </a:lnTo>
                    <a:lnTo>
                      <a:pt x="1178" y="401"/>
                    </a:lnTo>
                    <a:lnTo>
                      <a:pt x="1192" y="401"/>
                    </a:lnTo>
                    <a:lnTo>
                      <a:pt x="1197" y="403"/>
                    </a:lnTo>
                    <a:lnTo>
                      <a:pt x="1199" y="407"/>
                    </a:lnTo>
                    <a:lnTo>
                      <a:pt x="1199" y="410"/>
                    </a:lnTo>
                    <a:lnTo>
                      <a:pt x="1194" y="415"/>
                    </a:lnTo>
                    <a:lnTo>
                      <a:pt x="1184" y="420"/>
                    </a:lnTo>
                    <a:lnTo>
                      <a:pt x="1183" y="421"/>
                    </a:lnTo>
                    <a:lnTo>
                      <a:pt x="1187" y="421"/>
                    </a:lnTo>
                    <a:lnTo>
                      <a:pt x="1191" y="422"/>
                    </a:lnTo>
                    <a:lnTo>
                      <a:pt x="1193" y="422"/>
                    </a:lnTo>
                    <a:lnTo>
                      <a:pt x="1189" y="430"/>
                    </a:lnTo>
                    <a:lnTo>
                      <a:pt x="1189" y="432"/>
                    </a:lnTo>
                    <a:lnTo>
                      <a:pt x="1192" y="440"/>
                    </a:lnTo>
                    <a:lnTo>
                      <a:pt x="1199" y="446"/>
                    </a:lnTo>
                    <a:lnTo>
                      <a:pt x="1209" y="451"/>
                    </a:lnTo>
                    <a:lnTo>
                      <a:pt x="1220" y="454"/>
                    </a:lnTo>
                    <a:lnTo>
                      <a:pt x="1226" y="454"/>
                    </a:lnTo>
                    <a:lnTo>
                      <a:pt x="1228" y="455"/>
                    </a:lnTo>
                    <a:lnTo>
                      <a:pt x="1230" y="455"/>
                    </a:lnTo>
                    <a:lnTo>
                      <a:pt x="1232" y="457"/>
                    </a:lnTo>
                    <a:lnTo>
                      <a:pt x="1232" y="459"/>
                    </a:lnTo>
                    <a:lnTo>
                      <a:pt x="1230" y="461"/>
                    </a:lnTo>
                    <a:lnTo>
                      <a:pt x="1222" y="465"/>
                    </a:lnTo>
                    <a:lnTo>
                      <a:pt x="1213" y="469"/>
                    </a:lnTo>
                    <a:lnTo>
                      <a:pt x="1198" y="474"/>
                    </a:lnTo>
                    <a:lnTo>
                      <a:pt x="1193" y="479"/>
                    </a:lnTo>
                    <a:lnTo>
                      <a:pt x="1189" y="481"/>
                    </a:lnTo>
                    <a:lnTo>
                      <a:pt x="1187" y="484"/>
                    </a:lnTo>
                    <a:lnTo>
                      <a:pt x="1184" y="485"/>
                    </a:lnTo>
                    <a:lnTo>
                      <a:pt x="1183" y="486"/>
                    </a:lnTo>
                    <a:lnTo>
                      <a:pt x="1182" y="485"/>
                    </a:lnTo>
                    <a:lnTo>
                      <a:pt x="1179" y="484"/>
                    </a:lnTo>
                    <a:lnTo>
                      <a:pt x="1178" y="481"/>
                    </a:lnTo>
                    <a:lnTo>
                      <a:pt x="1176" y="479"/>
                    </a:lnTo>
                    <a:lnTo>
                      <a:pt x="1176" y="476"/>
                    </a:lnTo>
                    <a:lnTo>
                      <a:pt x="1178" y="470"/>
                    </a:lnTo>
                    <a:lnTo>
                      <a:pt x="1183" y="465"/>
                    </a:lnTo>
                    <a:lnTo>
                      <a:pt x="1192" y="461"/>
                    </a:lnTo>
                    <a:lnTo>
                      <a:pt x="1199" y="460"/>
                    </a:lnTo>
                    <a:lnTo>
                      <a:pt x="1196" y="460"/>
                    </a:lnTo>
                    <a:lnTo>
                      <a:pt x="1193" y="457"/>
                    </a:lnTo>
                    <a:lnTo>
                      <a:pt x="1193" y="454"/>
                    </a:lnTo>
                    <a:lnTo>
                      <a:pt x="1191" y="454"/>
                    </a:lnTo>
                    <a:lnTo>
                      <a:pt x="1188" y="455"/>
                    </a:lnTo>
                    <a:lnTo>
                      <a:pt x="1187" y="457"/>
                    </a:lnTo>
                    <a:lnTo>
                      <a:pt x="1183" y="461"/>
                    </a:lnTo>
                    <a:lnTo>
                      <a:pt x="1181" y="462"/>
                    </a:lnTo>
                    <a:lnTo>
                      <a:pt x="1163" y="462"/>
                    </a:lnTo>
                    <a:lnTo>
                      <a:pt x="1163" y="465"/>
                    </a:lnTo>
                    <a:lnTo>
                      <a:pt x="1164" y="466"/>
                    </a:lnTo>
                    <a:lnTo>
                      <a:pt x="1164" y="468"/>
                    </a:lnTo>
                    <a:lnTo>
                      <a:pt x="1166" y="468"/>
                    </a:lnTo>
                    <a:lnTo>
                      <a:pt x="1163" y="471"/>
                    </a:lnTo>
                    <a:lnTo>
                      <a:pt x="1159" y="473"/>
                    </a:lnTo>
                    <a:lnTo>
                      <a:pt x="1156" y="475"/>
                    </a:lnTo>
                    <a:lnTo>
                      <a:pt x="1149" y="475"/>
                    </a:lnTo>
                    <a:lnTo>
                      <a:pt x="1148" y="474"/>
                    </a:lnTo>
                    <a:lnTo>
                      <a:pt x="1144" y="474"/>
                    </a:lnTo>
                    <a:lnTo>
                      <a:pt x="1143" y="475"/>
                    </a:lnTo>
                    <a:lnTo>
                      <a:pt x="1130" y="485"/>
                    </a:lnTo>
                    <a:lnTo>
                      <a:pt x="1125" y="491"/>
                    </a:lnTo>
                    <a:lnTo>
                      <a:pt x="1123" y="501"/>
                    </a:lnTo>
                    <a:lnTo>
                      <a:pt x="1123" y="503"/>
                    </a:lnTo>
                    <a:lnTo>
                      <a:pt x="1124" y="505"/>
                    </a:lnTo>
                    <a:lnTo>
                      <a:pt x="1124" y="509"/>
                    </a:lnTo>
                    <a:lnTo>
                      <a:pt x="1128" y="513"/>
                    </a:lnTo>
                    <a:lnTo>
                      <a:pt x="1129" y="513"/>
                    </a:lnTo>
                    <a:lnTo>
                      <a:pt x="1133" y="509"/>
                    </a:lnTo>
                    <a:lnTo>
                      <a:pt x="1133" y="513"/>
                    </a:lnTo>
                    <a:lnTo>
                      <a:pt x="1129" y="514"/>
                    </a:lnTo>
                    <a:lnTo>
                      <a:pt x="1119" y="514"/>
                    </a:lnTo>
                    <a:lnTo>
                      <a:pt x="1110" y="518"/>
                    </a:lnTo>
                    <a:lnTo>
                      <a:pt x="1099" y="519"/>
                    </a:lnTo>
                    <a:lnTo>
                      <a:pt x="1089" y="523"/>
                    </a:lnTo>
                    <a:lnTo>
                      <a:pt x="1095" y="523"/>
                    </a:lnTo>
                    <a:lnTo>
                      <a:pt x="1098" y="522"/>
                    </a:lnTo>
                    <a:lnTo>
                      <a:pt x="1100" y="522"/>
                    </a:lnTo>
                    <a:lnTo>
                      <a:pt x="1103" y="523"/>
                    </a:lnTo>
                    <a:lnTo>
                      <a:pt x="1098" y="524"/>
                    </a:lnTo>
                    <a:lnTo>
                      <a:pt x="1084" y="524"/>
                    </a:lnTo>
                    <a:lnTo>
                      <a:pt x="1082" y="527"/>
                    </a:lnTo>
                    <a:lnTo>
                      <a:pt x="1082" y="528"/>
                    </a:lnTo>
                    <a:lnTo>
                      <a:pt x="1083" y="530"/>
                    </a:lnTo>
                    <a:lnTo>
                      <a:pt x="1085" y="532"/>
                    </a:lnTo>
                    <a:lnTo>
                      <a:pt x="1085" y="534"/>
                    </a:lnTo>
                    <a:lnTo>
                      <a:pt x="1084" y="537"/>
                    </a:lnTo>
                    <a:lnTo>
                      <a:pt x="1082" y="540"/>
                    </a:lnTo>
                    <a:lnTo>
                      <a:pt x="1079" y="543"/>
                    </a:lnTo>
                    <a:lnTo>
                      <a:pt x="1078" y="547"/>
                    </a:lnTo>
                    <a:lnTo>
                      <a:pt x="1075" y="548"/>
                    </a:lnTo>
                    <a:lnTo>
                      <a:pt x="1074" y="549"/>
                    </a:lnTo>
                    <a:lnTo>
                      <a:pt x="1073" y="549"/>
                    </a:lnTo>
                    <a:lnTo>
                      <a:pt x="1073" y="548"/>
                    </a:lnTo>
                    <a:lnTo>
                      <a:pt x="1071" y="547"/>
                    </a:lnTo>
                    <a:lnTo>
                      <a:pt x="1069" y="548"/>
                    </a:lnTo>
                    <a:lnTo>
                      <a:pt x="1070" y="551"/>
                    </a:lnTo>
                    <a:lnTo>
                      <a:pt x="1071" y="552"/>
                    </a:lnTo>
                    <a:lnTo>
                      <a:pt x="1073" y="554"/>
                    </a:lnTo>
                    <a:lnTo>
                      <a:pt x="1073" y="557"/>
                    </a:lnTo>
                    <a:lnTo>
                      <a:pt x="1070" y="562"/>
                    </a:lnTo>
                    <a:lnTo>
                      <a:pt x="1069" y="566"/>
                    </a:lnTo>
                    <a:lnTo>
                      <a:pt x="1066" y="571"/>
                    </a:lnTo>
                    <a:lnTo>
                      <a:pt x="1064" y="573"/>
                    </a:lnTo>
                    <a:lnTo>
                      <a:pt x="1063" y="573"/>
                    </a:lnTo>
                    <a:lnTo>
                      <a:pt x="1063" y="572"/>
                    </a:lnTo>
                    <a:lnTo>
                      <a:pt x="1061" y="571"/>
                    </a:lnTo>
                    <a:lnTo>
                      <a:pt x="1061" y="563"/>
                    </a:lnTo>
                    <a:lnTo>
                      <a:pt x="1059" y="558"/>
                    </a:lnTo>
                    <a:lnTo>
                      <a:pt x="1058" y="554"/>
                    </a:lnTo>
                    <a:lnTo>
                      <a:pt x="1058" y="552"/>
                    </a:lnTo>
                    <a:lnTo>
                      <a:pt x="1056" y="554"/>
                    </a:lnTo>
                    <a:lnTo>
                      <a:pt x="1056" y="561"/>
                    </a:lnTo>
                    <a:lnTo>
                      <a:pt x="1058" y="563"/>
                    </a:lnTo>
                    <a:lnTo>
                      <a:pt x="1058" y="566"/>
                    </a:lnTo>
                    <a:lnTo>
                      <a:pt x="1059" y="569"/>
                    </a:lnTo>
                    <a:lnTo>
                      <a:pt x="1059" y="573"/>
                    </a:lnTo>
                    <a:lnTo>
                      <a:pt x="1058" y="574"/>
                    </a:lnTo>
                    <a:lnTo>
                      <a:pt x="1058" y="577"/>
                    </a:lnTo>
                    <a:lnTo>
                      <a:pt x="1059" y="578"/>
                    </a:lnTo>
                    <a:lnTo>
                      <a:pt x="1061" y="578"/>
                    </a:lnTo>
                    <a:lnTo>
                      <a:pt x="1061" y="585"/>
                    </a:lnTo>
                    <a:lnTo>
                      <a:pt x="1060" y="586"/>
                    </a:lnTo>
                    <a:lnTo>
                      <a:pt x="1058" y="587"/>
                    </a:lnTo>
                    <a:lnTo>
                      <a:pt x="1056" y="587"/>
                    </a:lnTo>
                    <a:lnTo>
                      <a:pt x="1058" y="590"/>
                    </a:lnTo>
                    <a:lnTo>
                      <a:pt x="1060" y="591"/>
                    </a:lnTo>
                    <a:lnTo>
                      <a:pt x="1063" y="591"/>
                    </a:lnTo>
                    <a:lnTo>
                      <a:pt x="1061" y="593"/>
                    </a:lnTo>
                    <a:lnTo>
                      <a:pt x="1060" y="595"/>
                    </a:lnTo>
                    <a:lnTo>
                      <a:pt x="1056" y="595"/>
                    </a:lnTo>
                    <a:lnTo>
                      <a:pt x="1056" y="598"/>
                    </a:lnTo>
                    <a:lnTo>
                      <a:pt x="1060" y="601"/>
                    </a:lnTo>
                    <a:lnTo>
                      <a:pt x="1058" y="603"/>
                    </a:lnTo>
                    <a:lnTo>
                      <a:pt x="1056" y="606"/>
                    </a:lnTo>
                    <a:lnTo>
                      <a:pt x="1053" y="606"/>
                    </a:lnTo>
                    <a:lnTo>
                      <a:pt x="1050" y="607"/>
                    </a:lnTo>
                    <a:lnTo>
                      <a:pt x="1048" y="610"/>
                    </a:lnTo>
                    <a:lnTo>
                      <a:pt x="1045" y="610"/>
                    </a:lnTo>
                    <a:lnTo>
                      <a:pt x="1043" y="611"/>
                    </a:lnTo>
                    <a:lnTo>
                      <a:pt x="1041" y="612"/>
                    </a:lnTo>
                    <a:lnTo>
                      <a:pt x="1040" y="615"/>
                    </a:lnTo>
                    <a:lnTo>
                      <a:pt x="1039" y="616"/>
                    </a:lnTo>
                    <a:lnTo>
                      <a:pt x="1040" y="616"/>
                    </a:lnTo>
                    <a:lnTo>
                      <a:pt x="1030" y="621"/>
                    </a:lnTo>
                    <a:lnTo>
                      <a:pt x="1020" y="627"/>
                    </a:lnTo>
                    <a:lnTo>
                      <a:pt x="1011" y="634"/>
                    </a:lnTo>
                    <a:lnTo>
                      <a:pt x="1004" y="641"/>
                    </a:lnTo>
                    <a:lnTo>
                      <a:pt x="999" y="651"/>
                    </a:lnTo>
                    <a:lnTo>
                      <a:pt x="996" y="665"/>
                    </a:lnTo>
                    <a:lnTo>
                      <a:pt x="997" y="673"/>
                    </a:lnTo>
                    <a:lnTo>
                      <a:pt x="1001" y="680"/>
                    </a:lnTo>
                    <a:lnTo>
                      <a:pt x="1006" y="686"/>
                    </a:lnTo>
                    <a:lnTo>
                      <a:pt x="1007" y="695"/>
                    </a:lnTo>
                    <a:lnTo>
                      <a:pt x="1007" y="696"/>
                    </a:lnTo>
                    <a:lnTo>
                      <a:pt x="1010" y="704"/>
                    </a:lnTo>
                    <a:lnTo>
                      <a:pt x="1013" y="708"/>
                    </a:lnTo>
                    <a:lnTo>
                      <a:pt x="1013" y="720"/>
                    </a:lnTo>
                    <a:lnTo>
                      <a:pt x="1011" y="724"/>
                    </a:lnTo>
                    <a:lnTo>
                      <a:pt x="1009" y="727"/>
                    </a:lnTo>
                    <a:lnTo>
                      <a:pt x="1007" y="729"/>
                    </a:lnTo>
                    <a:lnTo>
                      <a:pt x="1001" y="729"/>
                    </a:lnTo>
                    <a:lnTo>
                      <a:pt x="999" y="728"/>
                    </a:lnTo>
                    <a:lnTo>
                      <a:pt x="997" y="725"/>
                    </a:lnTo>
                    <a:lnTo>
                      <a:pt x="997" y="723"/>
                    </a:lnTo>
                    <a:lnTo>
                      <a:pt x="996" y="722"/>
                    </a:lnTo>
                    <a:lnTo>
                      <a:pt x="996" y="719"/>
                    </a:lnTo>
                    <a:lnTo>
                      <a:pt x="994" y="715"/>
                    </a:lnTo>
                    <a:lnTo>
                      <a:pt x="990" y="713"/>
                    </a:lnTo>
                    <a:lnTo>
                      <a:pt x="985" y="708"/>
                    </a:lnTo>
                    <a:lnTo>
                      <a:pt x="981" y="696"/>
                    </a:lnTo>
                    <a:lnTo>
                      <a:pt x="980" y="689"/>
                    </a:lnTo>
                    <a:lnTo>
                      <a:pt x="979" y="680"/>
                    </a:lnTo>
                    <a:lnTo>
                      <a:pt x="976" y="674"/>
                    </a:lnTo>
                    <a:lnTo>
                      <a:pt x="971" y="669"/>
                    </a:lnTo>
                    <a:lnTo>
                      <a:pt x="964" y="666"/>
                    </a:lnTo>
                    <a:lnTo>
                      <a:pt x="961" y="666"/>
                    </a:lnTo>
                    <a:lnTo>
                      <a:pt x="960" y="668"/>
                    </a:lnTo>
                    <a:lnTo>
                      <a:pt x="959" y="670"/>
                    </a:lnTo>
                    <a:lnTo>
                      <a:pt x="957" y="671"/>
                    </a:lnTo>
                    <a:lnTo>
                      <a:pt x="955" y="671"/>
                    </a:lnTo>
                    <a:lnTo>
                      <a:pt x="950" y="670"/>
                    </a:lnTo>
                    <a:lnTo>
                      <a:pt x="945" y="666"/>
                    </a:lnTo>
                    <a:lnTo>
                      <a:pt x="940" y="664"/>
                    </a:lnTo>
                    <a:lnTo>
                      <a:pt x="933" y="662"/>
                    </a:lnTo>
                    <a:lnTo>
                      <a:pt x="930" y="662"/>
                    </a:lnTo>
                    <a:lnTo>
                      <a:pt x="928" y="664"/>
                    </a:lnTo>
                    <a:lnTo>
                      <a:pt x="926" y="665"/>
                    </a:lnTo>
                    <a:lnTo>
                      <a:pt x="925" y="666"/>
                    </a:lnTo>
                    <a:lnTo>
                      <a:pt x="923" y="666"/>
                    </a:lnTo>
                    <a:lnTo>
                      <a:pt x="921" y="664"/>
                    </a:lnTo>
                    <a:lnTo>
                      <a:pt x="921" y="662"/>
                    </a:lnTo>
                    <a:lnTo>
                      <a:pt x="910" y="664"/>
                    </a:lnTo>
                    <a:lnTo>
                      <a:pt x="898" y="666"/>
                    </a:lnTo>
                    <a:lnTo>
                      <a:pt x="901" y="668"/>
                    </a:lnTo>
                    <a:lnTo>
                      <a:pt x="903" y="668"/>
                    </a:lnTo>
                    <a:lnTo>
                      <a:pt x="905" y="666"/>
                    </a:lnTo>
                    <a:lnTo>
                      <a:pt x="902" y="671"/>
                    </a:lnTo>
                    <a:lnTo>
                      <a:pt x="902" y="676"/>
                    </a:lnTo>
                    <a:lnTo>
                      <a:pt x="905" y="679"/>
                    </a:lnTo>
                    <a:lnTo>
                      <a:pt x="896" y="680"/>
                    </a:lnTo>
                    <a:lnTo>
                      <a:pt x="888" y="676"/>
                    </a:lnTo>
                    <a:lnTo>
                      <a:pt x="882" y="673"/>
                    </a:lnTo>
                    <a:lnTo>
                      <a:pt x="876" y="670"/>
                    </a:lnTo>
                    <a:lnTo>
                      <a:pt x="875" y="670"/>
                    </a:lnTo>
                    <a:lnTo>
                      <a:pt x="872" y="671"/>
                    </a:lnTo>
                    <a:lnTo>
                      <a:pt x="871" y="674"/>
                    </a:lnTo>
                    <a:lnTo>
                      <a:pt x="867" y="674"/>
                    </a:lnTo>
                    <a:lnTo>
                      <a:pt x="864" y="673"/>
                    </a:lnTo>
                    <a:lnTo>
                      <a:pt x="863" y="671"/>
                    </a:lnTo>
                    <a:lnTo>
                      <a:pt x="861" y="670"/>
                    </a:lnTo>
                    <a:lnTo>
                      <a:pt x="858" y="670"/>
                    </a:lnTo>
                    <a:lnTo>
                      <a:pt x="851" y="671"/>
                    </a:lnTo>
                    <a:lnTo>
                      <a:pt x="844" y="675"/>
                    </a:lnTo>
                    <a:lnTo>
                      <a:pt x="839" y="680"/>
                    </a:lnTo>
                    <a:lnTo>
                      <a:pt x="836" y="685"/>
                    </a:lnTo>
                    <a:lnTo>
                      <a:pt x="833" y="686"/>
                    </a:lnTo>
                    <a:lnTo>
                      <a:pt x="824" y="686"/>
                    </a:lnTo>
                    <a:lnTo>
                      <a:pt x="817" y="693"/>
                    </a:lnTo>
                    <a:lnTo>
                      <a:pt x="812" y="701"/>
                    </a:lnTo>
                    <a:lnTo>
                      <a:pt x="811" y="713"/>
                    </a:lnTo>
                    <a:lnTo>
                      <a:pt x="811" y="714"/>
                    </a:lnTo>
                    <a:lnTo>
                      <a:pt x="813" y="717"/>
                    </a:lnTo>
                    <a:lnTo>
                      <a:pt x="813" y="718"/>
                    </a:lnTo>
                    <a:lnTo>
                      <a:pt x="812" y="718"/>
                    </a:lnTo>
                    <a:lnTo>
                      <a:pt x="813" y="722"/>
                    </a:lnTo>
                    <a:lnTo>
                      <a:pt x="813" y="729"/>
                    </a:lnTo>
                    <a:lnTo>
                      <a:pt x="812" y="733"/>
                    </a:lnTo>
                    <a:lnTo>
                      <a:pt x="811" y="738"/>
                    </a:lnTo>
                    <a:lnTo>
                      <a:pt x="809" y="742"/>
                    </a:lnTo>
                    <a:lnTo>
                      <a:pt x="809" y="767"/>
                    </a:lnTo>
                    <a:lnTo>
                      <a:pt x="811" y="768"/>
                    </a:lnTo>
                    <a:lnTo>
                      <a:pt x="812" y="771"/>
                    </a:lnTo>
                    <a:lnTo>
                      <a:pt x="813" y="772"/>
                    </a:lnTo>
                    <a:lnTo>
                      <a:pt x="813" y="779"/>
                    </a:lnTo>
                    <a:lnTo>
                      <a:pt x="816" y="784"/>
                    </a:lnTo>
                    <a:lnTo>
                      <a:pt x="818" y="788"/>
                    </a:lnTo>
                    <a:lnTo>
                      <a:pt x="823" y="793"/>
                    </a:lnTo>
                    <a:lnTo>
                      <a:pt x="826" y="797"/>
                    </a:lnTo>
                    <a:lnTo>
                      <a:pt x="831" y="802"/>
                    </a:lnTo>
                    <a:lnTo>
                      <a:pt x="832" y="806"/>
                    </a:lnTo>
                    <a:lnTo>
                      <a:pt x="834" y="807"/>
                    </a:lnTo>
                    <a:lnTo>
                      <a:pt x="838" y="810"/>
                    </a:lnTo>
                    <a:lnTo>
                      <a:pt x="842" y="811"/>
                    </a:lnTo>
                    <a:lnTo>
                      <a:pt x="844" y="812"/>
                    </a:lnTo>
                    <a:lnTo>
                      <a:pt x="846" y="813"/>
                    </a:lnTo>
                    <a:lnTo>
                      <a:pt x="847" y="816"/>
                    </a:lnTo>
                    <a:lnTo>
                      <a:pt x="848" y="816"/>
                    </a:lnTo>
                    <a:lnTo>
                      <a:pt x="871" y="811"/>
                    </a:lnTo>
                    <a:lnTo>
                      <a:pt x="873" y="811"/>
                    </a:lnTo>
                    <a:lnTo>
                      <a:pt x="876" y="812"/>
                    </a:lnTo>
                    <a:lnTo>
                      <a:pt x="877" y="813"/>
                    </a:lnTo>
                    <a:lnTo>
                      <a:pt x="881" y="813"/>
                    </a:lnTo>
                    <a:lnTo>
                      <a:pt x="882" y="811"/>
                    </a:lnTo>
                    <a:lnTo>
                      <a:pt x="883" y="810"/>
                    </a:lnTo>
                    <a:lnTo>
                      <a:pt x="883" y="807"/>
                    </a:lnTo>
                    <a:lnTo>
                      <a:pt x="885" y="806"/>
                    </a:lnTo>
                    <a:lnTo>
                      <a:pt x="886" y="803"/>
                    </a:lnTo>
                    <a:lnTo>
                      <a:pt x="888" y="800"/>
                    </a:lnTo>
                    <a:lnTo>
                      <a:pt x="891" y="797"/>
                    </a:lnTo>
                    <a:lnTo>
                      <a:pt x="896" y="782"/>
                    </a:lnTo>
                    <a:lnTo>
                      <a:pt x="901" y="778"/>
                    </a:lnTo>
                    <a:lnTo>
                      <a:pt x="908" y="776"/>
                    </a:lnTo>
                    <a:lnTo>
                      <a:pt x="917" y="774"/>
                    </a:lnTo>
                    <a:lnTo>
                      <a:pt x="923" y="774"/>
                    </a:lnTo>
                    <a:lnTo>
                      <a:pt x="925" y="776"/>
                    </a:lnTo>
                    <a:lnTo>
                      <a:pt x="935" y="776"/>
                    </a:lnTo>
                    <a:lnTo>
                      <a:pt x="935" y="779"/>
                    </a:lnTo>
                    <a:lnTo>
                      <a:pt x="932" y="786"/>
                    </a:lnTo>
                    <a:lnTo>
                      <a:pt x="927" y="801"/>
                    </a:lnTo>
                    <a:lnTo>
                      <a:pt x="927" y="805"/>
                    </a:lnTo>
                    <a:lnTo>
                      <a:pt x="926" y="808"/>
                    </a:lnTo>
                    <a:lnTo>
                      <a:pt x="925" y="811"/>
                    </a:lnTo>
                    <a:lnTo>
                      <a:pt x="923" y="815"/>
                    </a:lnTo>
                    <a:lnTo>
                      <a:pt x="923" y="811"/>
                    </a:lnTo>
                    <a:lnTo>
                      <a:pt x="920" y="811"/>
                    </a:lnTo>
                    <a:lnTo>
                      <a:pt x="920" y="834"/>
                    </a:lnTo>
                    <a:lnTo>
                      <a:pt x="917" y="835"/>
                    </a:lnTo>
                    <a:lnTo>
                      <a:pt x="916" y="836"/>
                    </a:lnTo>
                    <a:lnTo>
                      <a:pt x="913" y="837"/>
                    </a:lnTo>
                    <a:lnTo>
                      <a:pt x="912" y="839"/>
                    </a:lnTo>
                    <a:lnTo>
                      <a:pt x="912" y="842"/>
                    </a:lnTo>
                    <a:lnTo>
                      <a:pt x="913" y="844"/>
                    </a:lnTo>
                    <a:lnTo>
                      <a:pt x="916" y="845"/>
                    </a:lnTo>
                    <a:lnTo>
                      <a:pt x="936" y="845"/>
                    </a:lnTo>
                    <a:lnTo>
                      <a:pt x="956" y="844"/>
                    </a:lnTo>
                    <a:lnTo>
                      <a:pt x="961" y="844"/>
                    </a:lnTo>
                    <a:lnTo>
                      <a:pt x="964" y="845"/>
                    </a:lnTo>
                    <a:lnTo>
                      <a:pt x="967" y="847"/>
                    </a:lnTo>
                    <a:lnTo>
                      <a:pt x="975" y="851"/>
                    </a:lnTo>
                    <a:lnTo>
                      <a:pt x="975" y="869"/>
                    </a:lnTo>
                    <a:lnTo>
                      <a:pt x="974" y="873"/>
                    </a:lnTo>
                    <a:lnTo>
                      <a:pt x="972" y="875"/>
                    </a:lnTo>
                    <a:lnTo>
                      <a:pt x="972" y="900"/>
                    </a:lnTo>
                    <a:lnTo>
                      <a:pt x="975" y="908"/>
                    </a:lnTo>
                    <a:lnTo>
                      <a:pt x="977" y="910"/>
                    </a:lnTo>
                    <a:lnTo>
                      <a:pt x="981" y="913"/>
                    </a:lnTo>
                    <a:lnTo>
                      <a:pt x="984" y="914"/>
                    </a:lnTo>
                    <a:lnTo>
                      <a:pt x="987" y="917"/>
                    </a:lnTo>
                    <a:lnTo>
                      <a:pt x="990" y="918"/>
                    </a:lnTo>
                    <a:lnTo>
                      <a:pt x="992" y="923"/>
                    </a:lnTo>
                    <a:lnTo>
                      <a:pt x="996" y="927"/>
                    </a:lnTo>
                    <a:lnTo>
                      <a:pt x="999" y="927"/>
                    </a:lnTo>
                    <a:lnTo>
                      <a:pt x="1006" y="925"/>
                    </a:lnTo>
                    <a:lnTo>
                      <a:pt x="1013" y="923"/>
                    </a:lnTo>
                    <a:lnTo>
                      <a:pt x="1019" y="919"/>
                    </a:lnTo>
                    <a:lnTo>
                      <a:pt x="1025" y="918"/>
                    </a:lnTo>
                    <a:lnTo>
                      <a:pt x="1033" y="919"/>
                    </a:lnTo>
                    <a:lnTo>
                      <a:pt x="1038" y="923"/>
                    </a:lnTo>
                    <a:lnTo>
                      <a:pt x="1043" y="928"/>
                    </a:lnTo>
                    <a:lnTo>
                      <a:pt x="1048" y="932"/>
                    </a:lnTo>
                    <a:lnTo>
                      <a:pt x="1046" y="932"/>
                    </a:lnTo>
                    <a:lnTo>
                      <a:pt x="1045" y="934"/>
                    </a:lnTo>
                    <a:lnTo>
                      <a:pt x="1039" y="940"/>
                    </a:lnTo>
                    <a:lnTo>
                      <a:pt x="1036" y="940"/>
                    </a:lnTo>
                    <a:lnTo>
                      <a:pt x="1035" y="939"/>
                    </a:lnTo>
                    <a:lnTo>
                      <a:pt x="1033" y="939"/>
                    </a:lnTo>
                    <a:lnTo>
                      <a:pt x="1033" y="937"/>
                    </a:lnTo>
                    <a:lnTo>
                      <a:pt x="1035" y="934"/>
                    </a:lnTo>
                    <a:lnTo>
                      <a:pt x="1033" y="933"/>
                    </a:lnTo>
                    <a:lnTo>
                      <a:pt x="1029" y="929"/>
                    </a:lnTo>
                    <a:lnTo>
                      <a:pt x="1028" y="927"/>
                    </a:lnTo>
                    <a:lnTo>
                      <a:pt x="1024" y="927"/>
                    </a:lnTo>
                    <a:lnTo>
                      <a:pt x="1021" y="928"/>
                    </a:lnTo>
                    <a:lnTo>
                      <a:pt x="1019" y="930"/>
                    </a:lnTo>
                    <a:lnTo>
                      <a:pt x="1016" y="932"/>
                    </a:lnTo>
                    <a:lnTo>
                      <a:pt x="1011" y="937"/>
                    </a:lnTo>
                    <a:lnTo>
                      <a:pt x="1011" y="938"/>
                    </a:lnTo>
                    <a:lnTo>
                      <a:pt x="1014" y="940"/>
                    </a:lnTo>
                    <a:lnTo>
                      <a:pt x="1011" y="945"/>
                    </a:lnTo>
                    <a:lnTo>
                      <a:pt x="1010" y="947"/>
                    </a:lnTo>
                    <a:lnTo>
                      <a:pt x="1007" y="947"/>
                    </a:lnTo>
                    <a:lnTo>
                      <a:pt x="1004" y="945"/>
                    </a:lnTo>
                    <a:lnTo>
                      <a:pt x="1001" y="944"/>
                    </a:lnTo>
                    <a:lnTo>
                      <a:pt x="999" y="940"/>
                    </a:lnTo>
                    <a:lnTo>
                      <a:pt x="994" y="935"/>
                    </a:lnTo>
                    <a:lnTo>
                      <a:pt x="991" y="934"/>
                    </a:lnTo>
                    <a:lnTo>
                      <a:pt x="986" y="934"/>
                    </a:lnTo>
                    <a:lnTo>
                      <a:pt x="985" y="935"/>
                    </a:lnTo>
                    <a:lnTo>
                      <a:pt x="982" y="935"/>
                    </a:lnTo>
                    <a:lnTo>
                      <a:pt x="980" y="933"/>
                    </a:lnTo>
                    <a:lnTo>
                      <a:pt x="975" y="930"/>
                    </a:lnTo>
                    <a:lnTo>
                      <a:pt x="974" y="928"/>
                    </a:lnTo>
                    <a:lnTo>
                      <a:pt x="974" y="927"/>
                    </a:lnTo>
                    <a:lnTo>
                      <a:pt x="972" y="924"/>
                    </a:lnTo>
                    <a:lnTo>
                      <a:pt x="967" y="919"/>
                    </a:lnTo>
                    <a:lnTo>
                      <a:pt x="965" y="918"/>
                    </a:lnTo>
                    <a:lnTo>
                      <a:pt x="962" y="915"/>
                    </a:lnTo>
                    <a:lnTo>
                      <a:pt x="957" y="913"/>
                    </a:lnTo>
                    <a:lnTo>
                      <a:pt x="956" y="914"/>
                    </a:lnTo>
                    <a:lnTo>
                      <a:pt x="956" y="917"/>
                    </a:lnTo>
                    <a:lnTo>
                      <a:pt x="954" y="917"/>
                    </a:lnTo>
                    <a:lnTo>
                      <a:pt x="951" y="914"/>
                    </a:lnTo>
                    <a:lnTo>
                      <a:pt x="950" y="912"/>
                    </a:lnTo>
                    <a:lnTo>
                      <a:pt x="950" y="904"/>
                    </a:lnTo>
                    <a:lnTo>
                      <a:pt x="946" y="896"/>
                    </a:lnTo>
                    <a:lnTo>
                      <a:pt x="937" y="888"/>
                    </a:lnTo>
                    <a:lnTo>
                      <a:pt x="931" y="883"/>
                    </a:lnTo>
                    <a:lnTo>
                      <a:pt x="927" y="874"/>
                    </a:lnTo>
                    <a:lnTo>
                      <a:pt x="923" y="874"/>
                    </a:lnTo>
                    <a:lnTo>
                      <a:pt x="921" y="875"/>
                    </a:lnTo>
                    <a:lnTo>
                      <a:pt x="920" y="876"/>
                    </a:lnTo>
                    <a:lnTo>
                      <a:pt x="913" y="876"/>
                    </a:lnTo>
                    <a:lnTo>
                      <a:pt x="910" y="874"/>
                    </a:lnTo>
                    <a:lnTo>
                      <a:pt x="907" y="873"/>
                    </a:lnTo>
                    <a:lnTo>
                      <a:pt x="903" y="870"/>
                    </a:lnTo>
                    <a:lnTo>
                      <a:pt x="901" y="869"/>
                    </a:lnTo>
                    <a:lnTo>
                      <a:pt x="893" y="866"/>
                    </a:lnTo>
                    <a:lnTo>
                      <a:pt x="887" y="866"/>
                    </a:lnTo>
                    <a:lnTo>
                      <a:pt x="880" y="864"/>
                    </a:lnTo>
                    <a:lnTo>
                      <a:pt x="871" y="859"/>
                    </a:lnTo>
                    <a:lnTo>
                      <a:pt x="866" y="852"/>
                    </a:lnTo>
                    <a:lnTo>
                      <a:pt x="861" y="847"/>
                    </a:lnTo>
                    <a:lnTo>
                      <a:pt x="853" y="842"/>
                    </a:lnTo>
                    <a:lnTo>
                      <a:pt x="851" y="842"/>
                    </a:lnTo>
                    <a:lnTo>
                      <a:pt x="846" y="840"/>
                    </a:lnTo>
                    <a:lnTo>
                      <a:pt x="839" y="840"/>
                    </a:lnTo>
                    <a:lnTo>
                      <a:pt x="837" y="842"/>
                    </a:lnTo>
                    <a:lnTo>
                      <a:pt x="834" y="844"/>
                    </a:lnTo>
                    <a:lnTo>
                      <a:pt x="831" y="847"/>
                    </a:lnTo>
                    <a:lnTo>
                      <a:pt x="824" y="847"/>
                    </a:lnTo>
                    <a:lnTo>
                      <a:pt x="822" y="846"/>
                    </a:lnTo>
                    <a:lnTo>
                      <a:pt x="819" y="844"/>
                    </a:lnTo>
                    <a:lnTo>
                      <a:pt x="809" y="844"/>
                    </a:lnTo>
                    <a:lnTo>
                      <a:pt x="804" y="842"/>
                    </a:lnTo>
                    <a:lnTo>
                      <a:pt x="798" y="839"/>
                    </a:lnTo>
                    <a:lnTo>
                      <a:pt x="792" y="834"/>
                    </a:lnTo>
                    <a:lnTo>
                      <a:pt x="787" y="831"/>
                    </a:lnTo>
                    <a:lnTo>
                      <a:pt x="780" y="831"/>
                    </a:lnTo>
                    <a:lnTo>
                      <a:pt x="778" y="830"/>
                    </a:lnTo>
                    <a:lnTo>
                      <a:pt x="775" y="830"/>
                    </a:lnTo>
                    <a:lnTo>
                      <a:pt x="772" y="829"/>
                    </a:lnTo>
                    <a:lnTo>
                      <a:pt x="769" y="827"/>
                    </a:lnTo>
                    <a:lnTo>
                      <a:pt x="768" y="825"/>
                    </a:lnTo>
                    <a:lnTo>
                      <a:pt x="765" y="822"/>
                    </a:lnTo>
                    <a:lnTo>
                      <a:pt x="758" y="820"/>
                    </a:lnTo>
                    <a:lnTo>
                      <a:pt x="755" y="820"/>
                    </a:lnTo>
                    <a:lnTo>
                      <a:pt x="753" y="818"/>
                    </a:lnTo>
                    <a:lnTo>
                      <a:pt x="749" y="817"/>
                    </a:lnTo>
                    <a:lnTo>
                      <a:pt x="744" y="815"/>
                    </a:lnTo>
                    <a:lnTo>
                      <a:pt x="742" y="812"/>
                    </a:lnTo>
                    <a:lnTo>
                      <a:pt x="738" y="810"/>
                    </a:lnTo>
                    <a:lnTo>
                      <a:pt x="733" y="808"/>
                    </a:lnTo>
                    <a:lnTo>
                      <a:pt x="729" y="806"/>
                    </a:lnTo>
                    <a:lnTo>
                      <a:pt x="726" y="803"/>
                    </a:lnTo>
                    <a:lnTo>
                      <a:pt x="725" y="801"/>
                    </a:lnTo>
                    <a:lnTo>
                      <a:pt x="720" y="798"/>
                    </a:lnTo>
                    <a:lnTo>
                      <a:pt x="719" y="796"/>
                    </a:lnTo>
                    <a:lnTo>
                      <a:pt x="719" y="791"/>
                    </a:lnTo>
                    <a:lnTo>
                      <a:pt x="720" y="788"/>
                    </a:lnTo>
                    <a:lnTo>
                      <a:pt x="724" y="784"/>
                    </a:lnTo>
                    <a:lnTo>
                      <a:pt x="724" y="778"/>
                    </a:lnTo>
                    <a:lnTo>
                      <a:pt x="723" y="777"/>
                    </a:lnTo>
                    <a:lnTo>
                      <a:pt x="721" y="774"/>
                    </a:lnTo>
                    <a:lnTo>
                      <a:pt x="719" y="772"/>
                    </a:lnTo>
                    <a:lnTo>
                      <a:pt x="713" y="758"/>
                    </a:lnTo>
                    <a:lnTo>
                      <a:pt x="703" y="747"/>
                    </a:lnTo>
                    <a:lnTo>
                      <a:pt x="691" y="737"/>
                    </a:lnTo>
                    <a:lnTo>
                      <a:pt x="684" y="732"/>
                    </a:lnTo>
                    <a:lnTo>
                      <a:pt x="681" y="729"/>
                    </a:lnTo>
                    <a:lnTo>
                      <a:pt x="678" y="727"/>
                    </a:lnTo>
                    <a:lnTo>
                      <a:pt x="676" y="724"/>
                    </a:lnTo>
                    <a:lnTo>
                      <a:pt x="675" y="723"/>
                    </a:lnTo>
                    <a:lnTo>
                      <a:pt x="675" y="715"/>
                    </a:lnTo>
                    <a:lnTo>
                      <a:pt x="674" y="713"/>
                    </a:lnTo>
                    <a:lnTo>
                      <a:pt x="671" y="710"/>
                    </a:lnTo>
                    <a:lnTo>
                      <a:pt x="669" y="709"/>
                    </a:lnTo>
                    <a:lnTo>
                      <a:pt x="665" y="707"/>
                    </a:lnTo>
                    <a:lnTo>
                      <a:pt x="662" y="705"/>
                    </a:lnTo>
                    <a:lnTo>
                      <a:pt x="661" y="703"/>
                    </a:lnTo>
                    <a:lnTo>
                      <a:pt x="659" y="700"/>
                    </a:lnTo>
                    <a:lnTo>
                      <a:pt x="659" y="696"/>
                    </a:lnTo>
                    <a:lnTo>
                      <a:pt x="654" y="696"/>
                    </a:lnTo>
                    <a:lnTo>
                      <a:pt x="640" y="683"/>
                    </a:lnTo>
                    <a:lnTo>
                      <a:pt x="637" y="678"/>
                    </a:lnTo>
                    <a:lnTo>
                      <a:pt x="636" y="674"/>
                    </a:lnTo>
                    <a:lnTo>
                      <a:pt x="632" y="666"/>
                    </a:lnTo>
                    <a:lnTo>
                      <a:pt x="630" y="659"/>
                    </a:lnTo>
                    <a:lnTo>
                      <a:pt x="630" y="656"/>
                    </a:lnTo>
                    <a:lnTo>
                      <a:pt x="629" y="654"/>
                    </a:lnTo>
                    <a:lnTo>
                      <a:pt x="619" y="651"/>
                    </a:lnTo>
                    <a:lnTo>
                      <a:pt x="614" y="649"/>
                    </a:lnTo>
                    <a:lnTo>
                      <a:pt x="610" y="646"/>
                    </a:lnTo>
                    <a:lnTo>
                      <a:pt x="609" y="647"/>
                    </a:lnTo>
                    <a:lnTo>
                      <a:pt x="609" y="651"/>
                    </a:lnTo>
                    <a:lnTo>
                      <a:pt x="610" y="659"/>
                    </a:lnTo>
                    <a:lnTo>
                      <a:pt x="612" y="665"/>
                    </a:lnTo>
                    <a:lnTo>
                      <a:pt x="617" y="675"/>
                    </a:lnTo>
                    <a:lnTo>
                      <a:pt x="620" y="678"/>
                    </a:lnTo>
                    <a:lnTo>
                      <a:pt x="622" y="679"/>
                    </a:lnTo>
                    <a:lnTo>
                      <a:pt x="626" y="680"/>
                    </a:lnTo>
                    <a:lnTo>
                      <a:pt x="629" y="683"/>
                    </a:lnTo>
                    <a:lnTo>
                      <a:pt x="634" y="690"/>
                    </a:lnTo>
                    <a:lnTo>
                      <a:pt x="635" y="694"/>
                    </a:lnTo>
                    <a:lnTo>
                      <a:pt x="636" y="699"/>
                    </a:lnTo>
                    <a:lnTo>
                      <a:pt x="641" y="708"/>
                    </a:lnTo>
                    <a:lnTo>
                      <a:pt x="646" y="714"/>
                    </a:lnTo>
                    <a:lnTo>
                      <a:pt x="650" y="722"/>
                    </a:lnTo>
                    <a:lnTo>
                      <a:pt x="654" y="732"/>
                    </a:lnTo>
                    <a:lnTo>
                      <a:pt x="657" y="740"/>
                    </a:lnTo>
                    <a:lnTo>
                      <a:pt x="664" y="747"/>
                    </a:lnTo>
                    <a:lnTo>
                      <a:pt x="665" y="745"/>
                    </a:lnTo>
                    <a:lnTo>
                      <a:pt x="666" y="747"/>
                    </a:lnTo>
                    <a:lnTo>
                      <a:pt x="669" y="748"/>
                    </a:lnTo>
                    <a:lnTo>
                      <a:pt x="670" y="749"/>
                    </a:lnTo>
                    <a:lnTo>
                      <a:pt x="671" y="752"/>
                    </a:lnTo>
                    <a:lnTo>
                      <a:pt x="671" y="756"/>
                    </a:lnTo>
                    <a:lnTo>
                      <a:pt x="670" y="757"/>
                    </a:lnTo>
                    <a:lnTo>
                      <a:pt x="670" y="759"/>
                    </a:lnTo>
                    <a:lnTo>
                      <a:pt x="669" y="759"/>
                    </a:lnTo>
                    <a:lnTo>
                      <a:pt x="666" y="757"/>
                    </a:lnTo>
                    <a:lnTo>
                      <a:pt x="664" y="756"/>
                    </a:lnTo>
                    <a:lnTo>
                      <a:pt x="662" y="753"/>
                    </a:lnTo>
                    <a:lnTo>
                      <a:pt x="662" y="752"/>
                    </a:lnTo>
                    <a:lnTo>
                      <a:pt x="659" y="751"/>
                    </a:lnTo>
                    <a:lnTo>
                      <a:pt x="656" y="749"/>
                    </a:lnTo>
                    <a:lnTo>
                      <a:pt x="654" y="747"/>
                    </a:lnTo>
                    <a:lnTo>
                      <a:pt x="651" y="743"/>
                    </a:lnTo>
                    <a:lnTo>
                      <a:pt x="649" y="740"/>
                    </a:lnTo>
                    <a:lnTo>
                      <a:pt x="646" y="739"/>
                    </a:lnTo>
                    <a:lnTo>
                      <a:pt x="642" y="735"/>
                    </a:lnTo>
                    <a:lnTo>
                      <a:pt x="642" y="724"/>
                    </a:lnTo>
                    <a:lnTo>
                      <a:pt x="639" y="722"/>
                    </a:lnTo>
                    <a:lnTo>
                      <a:pt x="634" y="714"/>
                    </a:lnTo>
                    <a:lnTo>
                      <a:pt x="630" y="712"/>
                    </a:lnTo>
                    <a:lnTo>
                      <a:pt x="627" y="709"/>
                    </a:lnTo>
                    <a:lnTo>
                      <a:pt x="624" y="708"/>
                    </a:lnTo>
                    <a:lnTo>
                      <a:pt x="621" y="705"/>
                    </a:lnTo>
                    <a:lnTo>
                      <a:pt x="617" y="704"/>
                    </a:lnTo>
                    <a:lnTo>
                      <a:pt x="615" y="703"/>
                    </a:lnTo>
                    <a:lnTo>
                      <a:pt x="612" y="700"/>
                    </a:lnTo>
                    <a:lnTo>
                      <a:pt x="620" y="700"/>
                    </a:lnTo>
                    <a:lnTo>
                      <a:pt x="621" y="699"/>
                    </a:lnTo>
                    <a:lnTo>
                      <a:pt x="620" y="698"/>
                    </a:lnTo>
                    <a:lnTo>
                      <a:pt x="610" y="685"/>
                    </a:lnTo>
                    <a:lnTo>
                      <a:pt x="598" y="674"/>
                    </a:lnTo>
                    <a:lnTo>
                      <a:pt x="596" y="669"/>
                    </a:lnTo>
                    <a:lnTo>
                      <a:pt x="596" y="665"/>
                    </a:lnTo>
                    <a:lnTo>
                      <a:pt x="595" y="661"/>
                    </a:lnTo>
                    <a:lnTo>
                      <a:pt x="595" y="659"/>
                    </a:lnTo>
                    <a:lnTo>
                      <a:pt x="593" y="656"/>
                    </a:lnTo>
                    <a:lnTo>
                      <a:pt x="588" y="649"/>
                    </a:lnTo>
                    <a:lnTo>
                      <a:pt x="587" y="646"/>
                    </a:lnTo>
                    <a:lnTo>
                      <a:pt x="585" y="642"/>
                    </a:lnTo>
                    <a:lnTo>
                      <a:pt x="583" y="637"/>
                    </a:lnTo>
                    <a:lnTo>
                      <a:pt x="583" y="634"/>
                    </a:lnTo>
                    <a:lnTo>
                      <a:pt x="576" y="626"/>
                    </a:lnTo>
                    <a:lnTo>
                      <a:pt x="566" y="618"/>
                    </a:lnTo>
                    <a:lnTo>
                      <a:pt x="555" y="612"/>
                    </a:lnTo>
                    <a:lnTo>
                      <a:pt x="542" y="607"/>
                    </a:lnTo>
                    <a:lnTo>
                      <a:pt x="541" y="606"/>
                    </a:lnTo>
                    <a:lnTo>
                      <a:pt x="540" y="603"/>
                    </a:lnTo>
                    <a:lnTo>
                      <a:pt x="540" y="598"/>
                    </a:lnTo>
                    <a:lnTo>
                      <a:pt x="534" y="590"/>
                    </a:lnTo>
                    <a:lnTo>
                      <a:pt x="528" y="582"/>
                    </a:lnTo>
                    <a:lnTo>
                      <a:pt x="524" y="573"/>
                    </a:lnTo>
                    <a:lnTo>
                      <a:pt x="524" y="563"/>
                    </a:lnTo>
                    <a:lnTo>
                      <a:pt x="518" y="559"/>
                    </a:lnTo>
                    <a:lnTo>
                      <a:pt x="506" y="542"/>
                    </a:lnTo>
                    <a:lnTo>
                      <a:pt x="499" y="532"/>
                    </a:lnTo>
                    <a:lnTo>
                      <a:pt x="498" y="529"/>
                    </a:lnTo>
                    <a:lnTo>
                      <a:pt x="499" y="528"/>
                    </a:lnTo>
                    <a:lnTo>
                      <a:pt x="501" y="525"/>
                    </a:lnTo>
                    <a:lnTo>
                      <a:pt x="503" y="523"/>
                    </a:lnTo>
                    <a:lnTo>
                      <a:pt x="502" y="513"/>
                    </a:lnTo>
                    <a:lnTo>
                      <a:pt x="501" y="500"/>
                    </a:lnTo>
                    <a:lnTo>
                      <a:pt x="499" y="489"/>
                    </a:lnTo>
                    <a:lnTo>
                      <a:pt x="498" y="481"/>
                    </a:lnTo>
                    <a:lnTo>
                      <a:pt x="501" y="473"/>
                    </a:lnTo>
                    <a:lnTo>
                      <a:pt x="506" y="452"/>
                    </a:lnTo>
                    <a:lnTo>
                      <a:pt x="507" y="444"/>
                    </a:lnTo>
                    <a:lnTo>
                      <a:pt x="506" y="437"/>
                    </a:lnTo>
                    <a:lnTo>
                      <a:pt x="497" y="429"/>
                    </a:lnTo>
                    <a:lnTo>
                      <a:pt x="496" y="422"/>
                    </a:lnTo>
                    <a:lnTo>
                      <a:pt x="498" y="420"/>
                    </a:lnTo>
                    <a:lnTo>
                      <a:pt x="501" y="418"/>
                    </a:lnTo>
                    <a:lnTo>
                      <a:pt x="502" y="418"/>
                    </a:lnTo>
                    <a:lnTo>
                      <a:pt x="509" y="421"/>
                    </a:lnTo>
                    <a:lnTo>
                      <a:pt x="514" y="426"/>
                    </a:lnTo>
                    <a:lnTo>
                      <a:pt x="517" y="421"/>
                    </a:lnTo>
                    <a:lnTo>
                      <a:pt x="519" y="417"/>
                    </a:lnTo>
                    <a:lnTo>
                      <a:pt x="519" y="412"/>
                    </a:lnTo>
                    <a:lnTo>
                      <a:pt x="516" y="408"/>
                    </a:lnTo>
                    <a:lnTo>
                      <a:pt x="514" y="406"/>
                    </a:lnTo>
                    <a:lnTo>
                      <a:pt x="513" y="405"/>
                    </a:lnTo>
                    <a:lnTo>
                      <a:pt x="512" y="405"/>
                    </a:lnTo>
                    <a:lnTo>
                      <a:pt x="511" y="403"/>
                    </a:lnTo>
                    <a:lnTo>
                      <a:pt x="508" y="402"/>
                    </a:lnTo>
                    <a:lnTo>
                      <a:pt x="504" y="401"/>
                    </a:lnTo>
                    <a:lnTo>
                      <a:pt x="501" y="398"/>
                    </a:lnTo>
                    <a:lnTo>
                      <a:pt x="496" y="396"/>
                    </a:lnTo>
                    <a:lnTo>
                      <a:pt x="494" y="395"/>
                    </a:lnTo>
                    <a:lnTo>
                      <a:pt x="493" y="391"/>
                    </a:lnTo>
                    <a:lnTo>
                      <a:pt x="491" y="390"/>
                    </a:lnTo>
                    <a:lnTo>
                      <a:pt x="488" y="387"/>
                    </a:lnTo>
                    <a:lnTo>
                      <a:pt x="486" y="387"/>
                    </a:lnTo>
                    <a:lnTo>
                      <a:pt x="483" y="386"/>
                    </a:lnTo>
                    <a:lnTo>
                      <a:pt x="481" y="386"/>
                    </a:lnTo>
                    <a:lnTo>
                      <a:pt x="478" y="385"/>
                    </a:lnTo>
                    <a:lnTo>
                      <a:pt x="477" y="383"/>
                    </a:lnTo>
                    <a:lnTo>
                      <a:pt x="476" y="381"/>
                    </a:lnTo>
                    <a:lnTo>
                      <a:pt x="467" y="378"/>
                    </a:lnTo>
                    <a:lnTo>
                      <a:pt x="463" y="374"/>
                    </a:lnTo>
                    <a:lnTo>
                      <a:pt x="459" y="367"/>
                    </a:lnTo>
                    <a:lnTo>
                      <a:pt x="458" y="361"/>
                    </a:lnTo>
                    <a:lnTo>
                      <a:pt x="455" y="358"/>
                    </a:lnTo>
                    <a:lnTo>
                      <a:pt x="450" y="356"/>
                    </a:lnTo>
                    <a:lnTo>
                      <a:pt x="449" y="354"/>
                    </a:lnTo>
                    <a:lnTo>
                      <a:pt x="447" y="353"/>
                    </a:lnTo>
                    <a:lnTo>
                      <a:pt x="445" y="351"/>
                    </a:lnTo>
                    <a:lnTo>
                      <a:pt x="444" y="349"/>
                    </a:lnTo>
                    <a:lnTo>
                      <a:pt x="444" y="343"/>
                    </a:lnTo>
                    <a:lnTo>
                      <a:pt x="443" y="340"/>
                    </a:lnTo>
                    <a:lnTo>
                      <a:pt x="438" y="338"/>
                    </a:lnTo>
                    <a:lnTo>
                      <a:pt x="437" y="338"/>
                    </a:lnTo>
                    <a:lnTo>
                      <a:pt x="432" y="335"/>
                    </a:lnTo>
                    <a:lnTo>
                      <a:pt x="429" y="330"/>
                    </a:lnTo>
                    <a:lnTo>
                      <a:pt x="429" y="318"/>
                    </a:lnTo>
                    <a:lnTo>
                      <a:pt x="428" y="315"/>
                    </a:lnTo>
                    <a:lnTo>
                      <a:pt x="427" y="314"/>
                    </a:lnTo>
                    <a:lnTo>
                      <a:pt x="427" y="313"/>
                    </a:lnTo>
                    <a:lnTo>
                      <a:pt x="425" y="313"/>
                    </a:lnTo>
                    <a:lnTo>
                      <a:pt x="424" y="314"/>
                    </a:lnTo>
                    <a:lnTo>
                      <a:pt x="419" y="314"/>
                    </a:lnTo>
                    <a:lnTo>
                      <a:pt x="415" y="312"/>
                    </a:lnTo>
                    <a:lnTo>
                      <a:pt x="413" y="309"/>
                    </a:lnTo>
                    <a:lnTo>
                      <a:pt x="409" y="307"/>
                    </a:lnTo>
                    <a:lnTo>
                      <a:pt x="407" y="301"/>
                    </a:lnTo>
                    <a:lnTo>
                      <a:pt x="407" y="293"/>
                    </a:lnTo>
                    <a:lnTo>
                      <a:pt x="405" y="290"/>
                    </a:lnTo>
                    <a:lnTo>
                      <a:pt x="403" y="290"/>
                    </a:lnTo>
                    <a:lnTo>
                      <a:pt x="400" y="289"/>
                    </a:lnTo>
                    <a:lnTo>
                      <a:pt x="390" y="289"/>
                    </a:lnTo>
                    <a:lnTo>
                      <a:pt x="388" y="286"/>
                    </a:lnTo>
                    <a:lnTo>
                      <a:pt x="386" y="284"/>
                    </a:lnTo>
                    <a:lnTo>
                      <a:pt x="386" y="283"/>
                    </a:lnTo>
                    <a:lnTo>
                      <a:pt x="393" y="276"/>
                    </a:lnTo>
                    <a:lnTo>
                      <a:pt x="393" y="271"/>
                    </a:lnTo>
                    <a:lnTo>
                      <a:pt x="390" y="271"/>
                    </a:lnTo>
                    <a:lnTo>
                      <a:pt x="388" y="273"/>
                    </a:lnTo>
                    <a:lnTo>
                      <a:pt x="384" y="276"/>
                    </a:lnTo>
                    <a:lnTo>
                      <a:pt x="380" y="276"/>
                    </a:lnTo>
                    <a:lnTo>
                      <a:pt x="379" y="275"/>
                    </a:lnTo>
                    <a:lnTo>
                      <a:pt x="376" y="274"/>
                    </a:lnTo>
                    <a:lnTo>
                      <a:pt x="375" y="271"/>
                    </a:lnTo>
                    <a:lnTo>
                      <a:pt x="375" y="266"/>
                    </a:lnTo>
                    <a:lnTo>
                      <a:pt x="376" y="265"/>
                    </a:lnTo>
                    <a:lnTo>
                      <a:pt x="378" y="263"/>
                    </a:lnTo>
                    <a:lnTo>
                      <a:pt x="379" y="261"/>
                    </a:lnTo>
                    <a:lnTo>
                      <a:pt x="376" y="259"/>
                    </a:lnTo>
                    <a:lnTo>
                      <a:pt x="375" y="259"/>
                    </a:lnTo>
                    <a:lnTo>
                      <a:pt x="374" y="257"/>
                    </a:lnTo>
                    <a:lnTo>
                      <a:pt x="373" y="259"/>
                    </a:lnTo>
                    <a:lnTo>
                      <a:pt x="369" y="259"/>
                    </a:lnTo>
                    <a:lnTo>
                      <a:pt x="365" y="257"/>
                    </a:lnTo>
                    <a:lnTo>
                      <a:pt x="360" y="252"/>
                    </a:lnTo>
                    <a:lnTo>
                      <a:pt x="358" y="257"/>
                    </a:lnTo>
                    <a:lnTo>
                      <a:pt x="356" y="259"/>
                    </a:lnTo>
                    <a:lnTo>
                      <a:pt x="354" y="260"/>
                    </a:lnTo>
                    <a:lnTo>
                      <a:pt x="350" y="259"/>
                    </a:lnTo>
                    <a:lnTo>
                      <a:pt x="348" y="257"/>
                    </a:lnTo>
                    <a:lnTo>
                      <a:pt x="344" y="255"/>
                    </a:lnTo>
                    <a:lnTo>
                      <a:pt x="339" y="250"/>
                    </a:lnTo>
                    <a:lnTo>
                      <a:pt x="338" y="247"/>
                    </a:lnTo>
                    <a:lnTo>
                      <a:pt x="335" y="245"/>
                    </a:lnTo>
                    <a:lnTo>
                      <a:pt x="322" y="240"/>
                    </a:lnTo>
                    <a:lnTo>
                      <a:pt x="311" y="235"/>
                    </a:lnTo>
                    <a:lnTo>
                      <a:pt x="299" y="230"/>
                    </a:lnTo>
                    <a:lnTo>
                      <a:pt x="276" y="230"/>
                    </a:lnTo>
                    <a:lnTo>
                      <a:pt x="265" y="227"/>
                    </a:lnTo>
                    <a:lnTo>
                      <a:pt x="255" y="224"/>
                    </a:lnTo>
                    <a:lnTo>
                      <a:pt x="245" y="218"/>
                    </a:lnTo>
                    <a:lnTo>
                      <a:pt x="237" y="210"/>
                    </a:lnTo>
                    <a:lnTo>
                      <a:pt x="233" y="211"/>
                    </a:lnTo>
                    <a:lnTo>
                      <a:pt x="228" y="212"/>
                    </a:lnTo>
                    <a:lnTo>
                      <a:pt x="225" y="215"/>
                    </a:lnTo>
                    <a:lnTo>
                      <a:pt x="221" y="216"/>
                    </a:lnTo>
                    <a:lnTo>
                      <a:pt x="222" y="218"/>
                    </a:lnTo>
                    <a:lnTo>
                      <a:pt x="225" y="222"/>
                    </a:lnTo>
                    <a:lnTo>
                      <a:pt x="220" y="227"/>
                    </a:lnTo>
                    <a:lnTo>
                      <a:pt x="211" y="234"/>
                    </a:lnTo>
                    <a:lnTo>
                      <a:pt x="201" y="239"/>
                    </a:lnTo>
                    <a:lnTo>
                      <a:pt x="192" y="244"/>
                    </a:lnTo>
                    <a:lnTo>
                      <a:pt x="184" y="245"/>
                    </a:lnTo>
                    <a:lnTo>
                      <a:pt x="183" y="245"/>
                    </a:lnTo>
                    <a:lnTo>
                      <a:pt x="181" y="242"/>
                    </a:lnTo>
                    <a:lnTo>
                      <a:pt x="181" y="240"/>
                    </a:lnTo>
                    <a:lnTo>
                      <a:pt x="182" y="239"/>
                    </a:lnTo>
                    <a:lnTo>
                      <a:pt x="183" y="239"/>
                    </a:lnTo>
                    <a:lnTo>
                      <a:pt x="183" y="234"/>
                    </a:lnTo>
                    <a:lnTo>
                      <a:pt x="186" y="225"/>
                    </a:lnTo>
                    <a:lnTo>
                      <a:pt x="191" y="218"/>
                    </a:lnTo>
                    <a:lnTo>
                      <a:pt x="201" y="213"/>
                    </a:lnTo>
                    <a:lnTo>
                      <a:pt x="201" y="210"/>
                    </a:lnTo>
                    <a:lnTo>
                      <a:pt x="197" y="210"/>
                    </a:lnTo>
                    <a:lnTo>
                      <a:pt x="189" y="212"/>
                    </a:lnTo>
                    <a:lnTo>
                      <a:pt x="179" y="218"/>
                    </a:lnTo>
                    <a:lnTo>
                      <a:pt x="169" y="227"/>
                    </a:lnTo>
                    <a:lnTo>
                      <a:pt x="162" y="237"/>
                    </a:lnTo>
                    <a:lnTo>
                      <a:pt x="159" y="246"/>
                    </a:lnTo>
                    <a:lnTo>
                      <a:pt x="159" y="252"/>
                    </a:lnTo>
                    <a:lnTo>
                      <a:pt x="157" y="260"/>
                    </a:lnTo>
                    <a:lnTo>
                      <a:pt x="154" y="263"/>
                    </a:lnTo>
                    <a:lnTo>
                      <a:pt x="151" y="265"/>
                    </a:lnTo>
                    <a:lnTo>
                      <a:pt x="146" y="266"/>
                    </a:lnTo>
                    <a:lnTo>
                      <a:pt x="142" y="268"/>
                    </a:lnTo>
                    <a:lnTo>
                      <a:pt x="138" y="270"/>
                    </a:lnTo>
                    <a:lnTo>
                      <a:pt x="136" y="273"/>
                    </a:lnTo>
                    <a:lnTo>
                      <a:pt x="134" y="275"/>
                    </a:lnTo>
                    <a:lnTo>
                      <a:pt x="132" y="279"/>
                    </a:lnTo>
                    <a:lnTo>
                      <a:pt x="123" y="285"/>
                    </a:lnTo>
                    <a:lnTo>
                      <a:pt x="114" y="290"/>
                    </a:lnTo>
                    <a:lnTo>
                      <a:pt x="97" y="303"/>
                    </a:lnTo>
                    <a:lnTo>
                      <a:pt x="85" y="307"/>
                    </a:lnTo>
                    <a:lnTo>
                      <a:pt x="73" y="309"/>
                    </a:lnTo>
                    <a:lnTo>
                      <a:pt x="64" y="312"/>
                    </a:lnTo>
                    <a:lnTo>
                      <a:pt x="58" y="317"/>
                    </a:lnTo>
                    <a:lnTo>
                      <a:pt x="50" y="322"/>
                    </a:lnTo>
                    <a:lnTo>
                      <a:pt x="43" y="324"/>
                    </a:lnTo>
                    <a:lnTo>
                      <a:pt x="33" y="324"/>
                    </a:lnTo>
                    <a:lnTo>
                      <a:pt x="38" y="319"/>
                    </a:lnTo>
                    <a:lnTo>
                      <a:pt x="40" y="318"/>
                    </a:lnTo>
                    <a:lnTo>
                      <a:pt x="43" y="318"/>
                    </a:lnTo>
                    <a:lnTo>
                      <a:pt x="46" y="317"/>
                    </a:lnTo>
                    <a:lnTo>
                      <a:pt x="49" y="317"/>
                    </a:lnTo>
                    <a:lnTo>
                      <a:pt x="51" y="315"/>
                    </a:lnTo>
                    <a:lnTo>
                      <a:pt x="55" y="312"/>
                    </a:lnTo>
                    <a:lnTo>
                      <a:pt x="58" y="308"/>
                    </a:lnTo>
                    <a:lnTo>
                      <a:pt x="61" y="304"/>
                    </a:lnTo>
                    <a:lnTo>
                      <a:pt x="65" y="301"/>
                    </a:lnTo>
                    <a:lnTo>
                      <a:pt x="68" y="300"/>
                    </a:lnTo>
                    <a:lnTo>
                      <a:pt x="72" y="300"/>
                    </a:lnTo>
                    <a:lnTo>
                      <a:pt x="74" y="299"/>
                    </a:lnTo>
                    <a:lnTo>
                      <a:pt x="80" y="299"/>
                    </a:lnTo>
                    <a:lnTo>
                      <a:pt x="84" y="295"/>
                    </a:lnTo>
                    <a:lnTo>
                      <a:pt x="94" y="288"/>
                    </a:lnTo>
                    <a:lnTo>
                      <a:pt x="117" y="273"/>
                    </a:lnTo>
                    <a:lnTo>
                      <a:pt x="123" y="268"/>
                    </a:lnTo>
                    <a:lnTo>
                      <a:pt x="130" y="255"/>
                    </a:lnTo>
                    <a:lnTo>
                      <a:pt x="137" y="249"/>
                    </a:lnTo>
                    <a:lnTo>
                      <a:pt x="130" y="249"/>
                    </a:lnTo>
                    <a:lnTo>
                      <a:pt x="127" y="250"/>
                    </a:lnTo>
                    <a:lnTo>
                      <a:pt x="123" y="252"/>
                    </a:lnTo>
                    <a:lnTo>
                      <a:pt x="119" y="254"/>
                    </a:lnTo>
                    <a:lnTo>
                      <a:pt x="112" y="254"/>
                    </a:lnTo>
                    <a:lnTo>
                      <a:pt x="109" y="252"/>
                    </a:lnTo>
                    <a:lnTo>
                      <a:pt x="107" y="252"/>
                    </a:lnTo>
                    <a:lnTo>
                      <a:pt x="104" y="251"/>
                    </a:lnTo>
                    <a:lnTo>
                      <a:pt x="103" y="254"/>
                    </a:lnTo>
                    <a:lnTo>
                      <a:pt x="102" y="255"/>
                    </a:lnTo>
                    <a:lnTo>
                      <a:pt x="102" y="257"/>
                    </a:lnTo>
                    <a:lnTo>
                      <a:pt x="94" y="254"/>
                    </a:lnTo>
                    <a:lnTo>
                      <a:pt x="88" y="251"/>
                    </a:lnTo>
                    <a:lnTo>
                      <a:pt x="82" y="246"/>
                    </a:lnTo>
                    <a:lnTo>
                      <a:pt x="82" y="252"/>
                    </a:lnTo>
                    <a:lnTo>
                      <a:pt x="75" y="252"/>
                    </a:lnTo>
                    <a:lnTo>
                      <a:pt x="73" y="254"/>
                    </a:lnTo>
                    <a:lnTo>
                      <a:pt x="72" y="256"/>
                    </a:lnTo>
                    <a:lnTo>
                      <a:pt x="70" y="256"/>
                    </a:lnTo>
                    <a:lnTo>
                      <a:pt x="68" y="254"/>
                    </a:lnTo>
                    <a:lnTo>
                      <a:pt x="67" y="251"/>
                    </a:lnTo>
                    <a:lnTo>
                      <a:pt x="67" y="235"/>
                    </a:lnTo>
                    <a:lnTo>
                      <a:pt x="65" y="232"/>
                    </a:lnTo>
                    <a:lnTo>
                      <a:pt x="64" y="231"/>
                    </a:lnTo>
                    <a:lnTo>
                      <a:pt x="63" y="231"/>
                    </a:lnTo>
                    <a:lnTo>
                      <a:pt x="61" y="232"/>
                    </a:lnTo>
                    <a:lnTo>
                      <a:pt x="59" y="234"/>
                    </a:lnTo>
                    <a:lnTo>
                      <a:pt x="58" y="236"/>
                    </a:lnTo>
                    <a:lnTo>
                      <a:pt x="55" y="239"/>
                    </a:lnTo>
                    <a:lnTo>
                      <a:pt x="50" y="237"/>
                    </a:lnTo>
                    <a:lnTo>
                      <a:pt x="44" y="234"/>
                    </a:lnTo>
                    <a:lnTo>
                      <a:pt x="36" y="229"/>
                    </a:lnTo>
                    <a:lnTo>
                      <a:pt x="28" y="220"/>
                    </a:lnTo>
                    <a:lnTo>
                      <a:pt x="30" y="220"/>
                    </a:lnTo>
                    <a:lnTo>
                      <a:pt x="31" y="218"/>
                    </a:lnTo>
                    <a:lnTo>
                      <a:pt x="34" y="218"/>
                    </a:lnTo>
                    <a:lnTo>
                      <a:pt x="31" y="215"/>
                    </a:lnTo>
                    <a:lnTo>
                      <a:pt x="26" y="210"/>
                    </a:lnTo>
                    <a:lnTo>
                      <a:pt x="23" y="207"/>
                    </a:lnTo>
                    <a:lnTo>
                      <a:pt x="20" y="206"/>
                    </a:lnTo>
                    <a:lnTo>
                      <a:pt x="18" y="201"/>
                    </a:lnTo>
                    <a:lnTo>
                      <a:pt x="21" y="192"/>
                    </a:lnTo>
                    <a:lnTo>
                      <a:pt x="29" y="185"/>
                    </a:lnTo>
                    <a:lnTo>
                      <a:pt x="39" y="179"/>
                    </a:lnTo>
                    <a:lnTo>
                      <a:pt x="48" y="178"/>
                    </a:lnTo>
                    <a:lnTo>
                      <a:pt x="53" y="177"/>
                    </a:lnTo>
                    <a:lnTo>
                      <a:pt x="60" y="174"/>
                    </a:lnTo>
                    <a:lnTo>
                      <a:pt x="69" y="169"/>
                    </a:lnTo>
                    <a:lnTo>
                      <a:pt x="77" y="166"/>
                    </a:lnTo>
                    <a:lnTo>
                      <a:pt x="79" y="162"/>
                    </a:lnTo>
                    <a:lnTo>
                      <a:pt x="79" y="161"/>
                    </a:lnTo>
                    <a:lnTo>
                      <a:pt x="78" y="158"/>
                    </a:lnTo>
                    <a:lnTo>
                      <a:pt x="75" y="157"/>
                    </a:lnTo>
                    <a:lnTo>
                      <a:pt x="74" y="154"/>
                    </a:lnTo>
                    <a:lnTo>
                      <a:pt x="73" y="153"/>
                    </a:lnTo>
                    <a:lnTo>
                      <a:pt x="73" y="152"/>
                    </a:lnTo>
                    <a:lnTo>
                      <a:pt x="74" y="151"/>
                    </a:lnTo>
                    <a:lnTo>
                      <a:pt x="78" y="151"/>
                    </a:lnTo>
                    <a:lnTo>
                      <a:pt x="79" y="152"/>
                    </a:lnTo>
                    <a:lnTo>
                      <a:pt x="79" y="146"/>
                    </a:lnTo>
                    <a:lnTo>
                      <a:pt x="70" y="146"/>
                    </a:lnTo>
                    <a:lnTo>
                      <a:pt x="68" y="148"/>
                    </a:lnTo>
                    <a:lnTo>
                      <a:pt x="63" y="151"/>
                    </a:lnTo>
                    <a:lnTo>
                      <a:pt x="59" y="153"/>
                    </a:lnTo>
                    <a:lnTo>
                      <a:pt x="50" y="153"/>
                    </a:lnTo>
                    <a:lnTo>
                      <a:pt x="46" y="152"/>
                    </a:lnTo>
                    <a:lnTo>
                      <a:pt x="41" y="149"/>
                    </a:lnTo>
                    <a:lnTo>
                      <a:pt x="16" y="149"/>
                    </a:lnTo>
                    <a:lnTo>
                      <a:pt x="16" y="147"/>
                    </a:lnTo>
                    <a:lnTo>
                      <a:pt x="15" y="144"/>
                    </a:lnTo>
                    <a:lnTo>
                      <a:pt x="11" y="140"/>
                    </a:lnTo>
                    <a:lnTo>
                      <a:pt x="11" y="135"/>
                    </a:lnTo>
                    <a:lnTo>
                      <a:pt x="13" y="134"/>
                    </a:lnTo>
                    <a:lnTo>
                      <a:pt x="9" y="134"/>
                    </a:lnTo>
                    <a:lnTo>
                      <a:pt x="5" y="133"/>
                    </a:lnTo>
                    <a:lnTo>
                      <a:pt x="0" y="128"/>
                    </a:lnTo>
                    <a:lnTo>
                      <a:pt x="11" y="122"/>
                    </a:lnTo>
                    <a:lnTo>
                      <a:pt x="25" y="117"/>
                    </a:lnTo>
                    <a:lnTo>
                      <a:pt x="36" y="110"/>
                    </a:lnTo>
                    <a:lnTo>
                      <a:pt x="44" y="110"/>
                    </a:lnTo>
                    <a:lnTo>
                      <a:pt x="44" y="114"/>
                    </a:lnTo>
                    <a:lnTo>
                      <a:pt x="46" y="119"/>
                    </a:lnTo>
                    <a:lnTo>
                      <a:pt x="70" y="119"/>
                    </a:lnTo>
                    <a:lnTo>
                      <a:pt x="67" y="112"/>
                    </a:lnTo>
                    <a:lnTo>
                      <a:pt x="61" y="107"/>
                    </a:lnTo>
                    <a:lnTo>
                      <a:pt x="54" y="104"/>
                    </a:lnTo>
                    <a:lnTo>
                      <a:pt x="46" y="100"/>
                    </a:lnTo>
                    <a:lnTo>
                      <a:pt x="44" y="98"/>
                    </a:lnTo>
                    <a:lnTo>
                      <a:pt x="36" y="86"/>
                    </a:lnTo>
                    <a:lnTo>
                      <a:pt x="34" y="84"/>
                    </a:lnTo>
                    <a:lnTo>
                      <a:pt x="29" y="81"/>
                    </a:lnTo>
                    <a:lnTo>
                      <a:pt x="21" y="79"/>
                    </a:lnTo>
                    <a:lnTo>
                      <a:pt x="15" y="78"/>
                    </a:lnTo>
                    <a:lnTo>
                      <a:pt x="13" y="75"/>
                    </a:lnTo>
                    <a:lnTo>
                      <a:pt x="13" y="74"/>
                    </a:lnTo>
                    <a:lnTo>
                      <a:pt x="14" y="73"/>
                    </a:lnTo>
                    <a:lnTo>
                      <a:pt x="18" y="65"/>
                    </a:lnTo>
                    <a:lnTo>
                      <a:pt x="18" y="64"/>
                    </a:lnTo>
                    <a:lnTo>
                      <a:pt x="19" y="63"/>
                    </a:lnTo>
                    <a:lnTo>
                      <a:pt x="40" y="63"/>
                    </a:lnTo>
                    <a:lnTo>
                      <a:pt x="55" y="47"/>
                    </a:lnTo>
                    <a:lnTo>
                      <a:pt x="73" y="34"/>
                    </a:lnTo>
                    <a:lnTo>
                      <a:pt x="93" y="25"/>
                    </a:lnTo>
                    <a:lnTo>
                      <a:pt x="95" y="24"/>
                    </a:lnTo>
                    <a:lnTo>
                      <a:pt x="99" y="24"/>
                    </a:lnTo>
                    <a:lnTo>
                      <a:pt x="102" y="25"/>
                    </a:lnTo>
                    <a:lnTo>
                      <a:pt x="104" y="25"/>
                    </a:lnTo>
                    <a:lnTo>
                      <a:pt x="108" y="24"/>
                    </a:lnTo>
                    <a:lnTo>
                      <a:pt x="110" y="22"/>
                    </a:lnTo>
                    <a:lnTo>
                      <a:pt x="114" y="20"/>
                    </a:lnTo>
                    <a:lnTo>
                      <a:pt x="119" y="15"/>
                    </a:lnTo>
                    <a:lnTo>
                      <a:pt x="122" y="13"/>
                    </a:lnTo>
                    <a:lnTo>
                      <a:pt x="125" y="12"/>
                    </a:lnTo>
                    <a:lnTo>
                      <a:pt x="129" y="12"/>
                    </a:lnTo>
                    <a:lnTo>
                      <a:pt x="132" y="15"/>
                    </a:lnTo>
                    <a:lnTo>
                      <a:pt x="134" y="16"/>
                    </a:lnTo>
                    <a:lnTo>
                      <a:pt x="138" y="18"/>
                    </a:lnTo>
                    <a:lnTo>
                      <a:pt x="136" y="21"/>
                    </a:lnTo>
                    <a:lnTo>
                      <a:pt x="136" y="22"/>
                    </a:lnTo>
                    <a:lnTo>
                      <a:pt x="134" y="24"/>
                    </a:lnTo>
                    <a:lnTo>
                      <a:pt x="137" y="24"/>
                    </a:lnTo>
                    <a:lnTo>
                      <a:pt x="142" y="21"/>
                    </a:lnTo>
                    <a:lnTo>
                      <a:pt x="144" y="18"/>
                    </a:lnTo>
                    <a:lnTo>
                      <a:pt x="148" y="20"/>
                    </a:lnTo>
                    <a:lnTo>
                      <a:pt x="149" y="20"/>
                    </a:lnTo>
                    <a:lnTo>
                      <a:pt x="154" y="22"/>
                    </a:lnTo>
                    <a:lnTo>
                      <a:pt x="174" y="22"/>
                    </a:lnTo>
                    <a:lnTo>
                      <a:pt x="178" y="25"/>
                    </a:lnTo>
                    <a:lnTo>
                      <a:pt x="182" y="29"/>
                    </a:lnTo>
                    <a:lnTo>
                      <a:pt x="186" y="30"/>
                    </a:lnTo>
                    <a:lnTo>
                      <a:pt x="217" y="30"/>
                    </a:lnTo>
                    <a:lnTo>
                      <a:pt x="226" y="35"/>
                    </a:lnTo>
                    <a:lnTo>
                      <a:pt x="238" y="39"/>
                    </a:lnTo>
                    <a:lnTo>
                      <a:pt x="252" y="41"/>
                    </a:lnTo>
                    <a:lnTo>
                      <a:pt x="267" y="41"/>
                    </a:lnTo>
                    <a:lnTo>
                      <a:pt x="279" y="37"/>
                    </a:lnTo>
                    <a:lnTo>
                      <a:pt x="282" y="37"/>
                    </a:lnTo>
                    <a:lnTo>
                      <a:pt x="292" y="39"/>
                    </a:lnTo>
                    <a:lnTo>
                      <a:pt x="300" y="42"/>
                    </a:lnTo>
                    <a:lnTo>
                      <a:pt x="309" y="46"/>
                    </a:lnTo>
                    <a:lnTo>
                      <a:pt x="309" y="45"/>
                    </a:lnTo>
                    <a:lnTo>
                      <a:pt x="310" y="46"/>
                    </a:lnTo>
                    <a:lnTo>
                      <a:pt x="312" y="46"/>
                    </a:lnTo>
                    <a:lnTo>
                      <a:pt x="314" y="45"/>
                    </a:lnTo>
                    <a:lnTo>
                      <a:pt x="314" y="46"/>
                    </a:lnTo>
                    <a:lnTo>
                      <a:pt x="315" y="47"/>
                    </a:lnTo>
                    <a:lnTo>
                      <a:pt x="317" y="49"/>
                    </a:lnTo>
                    <a:lnTo>
                      <a:pt x="319" y="50"/>
                    </a:lnTo>
                    <a:lnTo>
                      <a:pt x="319" y="51"/>
                    </a:lnTo>
                    <a:lnTo>
                      <a:pt x="335" y="59"/>
                    </a:lnTo>
                    <a:lnTo>
                      <a:pt x="351" y="61"/>
                    </a:lnTo>
                    <a:lnTo>
                      <a:pt x="364" y="63"/>
                    </a:lnTo>
                    <a:lnTo>
                      <a:pt x="364" y="61"/>
                    </a:lnTo>
                    <a:lnTo>
                      <a:pt x="361" y="59"/>
                    </a:lnTo>
                    <a:lnTo>
                      <a:pt x="361" y="56"/>
                    </a:lnTo>
                    <a:lnTo>
                      <a:pt x="366" y="54"/>
                    </a:lnTo>
                    <a:lnTo>
                      <a:pt x="370" y="52"/>
                    </a:lnTo>
                    <a:lnTo>
                      <a:pt x="378" y="52"/>
                    </a:lnTo>
                    <a:lnTo>
                      <a:pt x="378" y="51"/>
                    </a:lnTo>
                    <a:lnTo>
                      <a:pt x="379" y="50"/>
                    </a:lnTo>
                    <a:lnTo>
                      <a:pt x="379" y="49"/>
                    </a:lnTo>
                    <a:lnTo>
                      <a:pt x="380" y="47"/>
                    </a:lnTo>
                    <a:lnTo>
                      <a:pt x="380" y="46"/>
                    </a:lnTo>
                    <a:lnTo>
                      <a:pt x="384" y="46"/>
                    </a:lnTo>
                    <a:lnTo>
                      <a:pt x="386" y="47"/>
                    </a:lnTo>
                    <a:lnTo>
                      <a:pt x="389" y="50"/>
                    </a:lnTo>
                    <a:lnTo>
                      <a:pt x="393" y="50"/>
                    </a:lnTo>
                    <a:lnTo>
                      <a:pt x="395" y="49"/>
                    </a:lnTo>
                    <a:lnTo>
                      <a:pt x="399" y="47"/>
                    </a:lnTo>
                    <a:lnTo>
                      <a:pt x="407" y="44"/>
                    </a:lnTo>
                    <a:lnTo>
                      <a:pt x="417" y="41"/>
                    </a:lnTo>
                    <a:lnTo>
                      <a:pt x="425" y="39"/>
                    </a:lnTo>
                    <a:lnTo>
                      <a:pt x="435" y="36"/>
                    </a:lnTo>
                    <a:lnTo>
                      <a:pt x="438" y="41"/>
                    </a:lnTo>
                    <a:lnTo>
                      <a:pt x="440" y="42"/>
                    </a:lnTo>
                    <a:lnTo>
                      <a:pt x="445" y="42"/>
                    </a:lnTo>
                    <a:lnTo>
                      <a:pt x="449" y="39"/>
                    </a:lnTo>
                    <a:lnTo>
                      <a:pt x="452" y="34"/>
                    </a:lnTo>
                    <a:lnTo>
                      <a:pt x="453" y="32"/>
                    </a:lnTo>
                    <a:lnTo>
                      <a:pt x="454" y="30"/>
                    </a:lnTo>
                    <a:lnTo>
                      <a:pt x="457" y="30"/>
                    </a:lnTo>
                    <a:lnTo>
                      <a:pt x="463" y="36"/>
                    </a:lnTo>
                    <a:lnTo>
                      <a:pt x="468" y="42"/>
                    </a:lnTo>
                    <a:lnTo>
                      <a:pt x="473" y="46"/>
                    </a:lnTo>
                    <a:lnTo>
                      <a:pt x="478" y="49"/>
                    </a:lnTo>
                    <a:lnTo>
                      <a:pt x="481" y="49"/>
                    </a:lnTo>
                    <a:lnTo>
                      <a:pt x="483" y="47"/>
                    </a:lnTo>
                    <a:lnTo>
                      <a:pt x="484" y="45"/>
                    </a:lnTo>
                    <a:lnTo>
                      <a:pt x="491" y="39"/>
                    </a:lnTo>
                    <a:lnTo>
                      <a:pt x="494" y="37"/>
                    </a:lnTo>
                    <a:lnTo>
                      <a:pt x="494" y="40"/>
                    </a:lnTo>
                    <a:lnTo>
                      <a:pt x="497" y="42"/>
                    </a:lnTo>
                    <a:lnTo>
                      <a:pt x="498" y="46"/>
                    </a:lnTo>
                    <a:lnTo>
                      <a:pt x="503" y="49"/>
                    </a:lnTo>
                    <a:lnTo>
                      <a:pt x="507" y="49"/>
                    </a:lnTo>
                    <a:lnTo>
                      <a:pt x="511" y="47"/>
                    </a:lnTo>
                    <a:lnTo>
                      <a:pt x="513" y="45"/>
                    </a:lnTo>
                    <a:lnTo>
                      <a:pt x="517" y="44"/>
                    </a:lnTo>
                    <a:lnTo>
                      <a:pt x="521" y="44"/>
                    </a:lnTo>
                    <a:lnTo>
                      <a:pt x="534" y="46"/>
                    </a:lnTo>
                    <a:lnTo>
                      <a:pt x="546" y="51"/>
                    </a:lnTo>
                    <a:lnTo>
                      <a:pt x="558" y="56"/>
                    </a:lnTo>
                    <a:lnTo>
                      <a:pt x="570" y="60"/>
                    </a:lnTo>
                    <a:lnTo>
                      <a:pt x="583" y="61"/>
                    </a:lnTo>
                    <a:lnTo>
                      <a:pt x="595" y="60"/>
                    </a:lnTo>
                    <a:lnTo>
                      <a:pt x="601" y="60"/>
                    </a:lnTo>
                    <a:lnTo>
                      <a:pt x="605" y="63"/>
                    </a:lnTo>
                    <a:lnTo>
                      <a:pt x="610" y="66"/>
                    </a:lnTo>
                    <a:lnTo>
                      <a:pt x="615" y="74"/>
                    </a:lnTo>
                    <a:lnTo>
                      <a:pt x="614" y="74"/>
                    </a:lnTo>
                    <a:lnTo>
                      <a:pt x="611" y="75"/>
                    </a:lnTo>
                    <a:lnTo>
                      <a:pt x="604" y="75"/>
                    </a:lnTo>
                    <a:lnTo>
                      <a:pt x="601" y="78"/>
                    </a:lnTo>
                    <a:lnTo>
                      <a:pt x="601" y="79"/>
                    </a:lnTo>
                    <a:lnTo>
                      <a:pt x="602" y="80"/>
                    </a:lnTo>
                    <a:lnTo>
                      <a:pt x="602" y="81"/>
                    </a:lnTo>
                    <a:lnTo>
                      <a:pt x="607" y="84"/>
                    </a:lnTo>
                    <a:lnTo>
                      <a:pt x="616" y="84"/>
                    </a:lnTo>
                    <a:lnTo>
                      <a:pt x="625" y="83"/>
                    </a:lnTo>
                    <a:lnTo>
                      <a:pt x="631" y="81"/>
                    </a:lnTo>
                    <a:lnTo>
                      <a:pt x="639" y="80"/>
                    </a:lnTo>
                    <a:lnTo>
                      <a:pt x="665" y="80"/>
                    </a:lnTo>
                    <a:lnTo>
                      <a:pt x="671" y="84"/>
                    </a:lnTo>
                    <a:lnTo>
                      <a:pt x="674" y="85"/>
                    </a:lnTo>
                    <a:lnTo>
                      <a:pt x="676" y="88"/>
                    </a:lnTo>
                    <a:lnTo>
                      <a:pt x="678" y="90"/>
                    </a:lnTo>
                    <a:lnTo>
                      <a:pt x="680" y="93"/>
                    </a:lnTo>
                    <a:lnTo>
                      <a:pt x="683" y="94"/>
                    </a:lnTo>
                    <a:lnTo>
                      <a:pt x="685" y="96"/>
                    </a:lnTo>
                    <a:lnTo>
                      <a:pt x="689" y="96"/>
                    </a:lnTo>
                    <a:lnTo>
                      <a:pt x="688" y="95"/>
                    </a:lnTo>
                    <a:lnTo>
                      <a:pt x="688" y="93"/>
                    </a:lnTo>
                    <a:lnTo>
                      <a:pt x="686" y="90"/>
                    </a:lnTo>
                    <a:lnTo>
                      <a:pt x="686" y="89"/>
                    </a:lnTo>
                    <a:lnTo>
                      <a:pt x="685" y="86"/>
                    </a:lnTo>
                    <a:lnTo>
                      <a:pt x="685" y="81"/>
                    </a:lnTo>
                    <a:lnTo>
                      <a:pt x="689" y="78"/>
                    </a:lnTo>
                    <a:lnTo>
                      <a:pt x="691" y="78"/>
                    </a:lnTo>
                    <a:lnTo>
                      <a:pt x="694" y="76"/>
                    </a:lnTo>
                    <a:lnTo>
                      <a:pt x="699" y="76"/>
                    </a:lnTo>
                    <a:lnTo>
                      <a:pt x="701" y="75"/>
                    </a:lnTo>
                    <a:lnTo>
                      <a:pt x="703" y="74"/>
                    </a:lnTo>
                    <a:lnTo>
                      <a:pt x="704" y="71"/>
                    </a:lnTo>
                    <a:lnTo>
                      <a:pt x="704" y="69"/>
                    </a:lnTo>
                    <a:lnTo>
                      <a:pt x="698" y="71"/>
                    </a:lnTo>
                    <a:lnTo>
                      <a:pt x="690" y="74"/>
                    </a:lnTo>
                    <a:lnTo>
                      <a:pt x="683" y="75"/>
                    </a:lnTo>
                    <a:lnTo>
                      <a:pt x="680" y="75"/>
                    </a:lnTo>
                    <a:lnTo>
                      <a:pt x="678" y="73"/>
                    </a:lnTo>
                    <a:lnTo>
                      <a:pt x="678" y="70"/>
                    </a:lnTo>
                    <a:lnTo>
                      <a:pt x="680" y="66"/>
                    </a:lnTo>
                    <a:lnTo>
                      <a:pt x="686" y="63"/>
                    </a:lnTo>
                    <a:lnTo>
                      <a:pt x="695" y="61"/>
                    </a:lnTo>
                    <a:lnTo>
                      <a:pt x="703" y="60"/>
                    </a:lnTo>
                    <a:lnTo>
                      <a:pt x="709" y="59"/>
                    </a:lnTo>
                    <a:lnTo>
                      <a:pt x="714" y="68"/>
                    </a:lnTo>
                    <a:lnTo>
                      <a:pt x="724" y="75"/>
                    </a:lnTo>
                    <a:lnTo>
                      <a:pt x="735" y="80"/>
                    </a:lnTo>
                    <a:lnTo>
                      <a:pt x="748" y="83"/>
                    </a:lnTo>
                    <a:lnTo>
                      <a:pt x="762" y="84"/>
                    </a:lnTo>
                    <a:lnTo>
                      <a:pt x="797" y="84"/>
                    </a:lnTo>
                    <a:lnTo>
                      <a:pt x="797" y="79"/>
                    </a:lnTo>
                    <a:lnTo>
                      <a:pt x="798" y="75"/>
                    </a:lnTo>
                    <a:lnTo>
                      <a:pt x="803" y="70"/>
                    </a:lnTo>
                    <a:lnTo>
                      <a:pt x="811" y="70"/>
                    </a:lnTo>
                    <a:lnTo>
                      <a:pt x="814" y="71"/>
                    </a:lnTo>
                    <a:lnTo>
                      <a:pt x="817" y="73"/>
                    </a:lnTo>
                    <a:lnTo>
                      <a:pt x="821" y="74"/>
                    </a:lnTo>
                    <a:lnTo>
                      <a:pt x="823" y="74"/>
                    </a:lnTo>
                    <a:lnTo>
                      <a:pt x="826" y="76"/>
                    </a:lnTo>
                    <a:lnTo>
                      <a:pt x="826" y="81"/>
                    </a:lnTo>
                    <a:lnTo>
                      <a:pt x="824" y="83"/>
                    </a:lnTo>
                    <a:lnTo>
                      <a:pt x="824" y="89"/>
                    </a:lnTo>
                    <a:lnTo>
                      <a:pt x="826" y="89"/>
                    </a:lnTo>
                    <a:lnTo>
                      <a:pt x="828" y="90"/>
                    </a:lnTo>
                    <a:lnTo>
                      <a:pt x="831" y="89"/>
                    </a:lnTo>
                    <a:lnTo>
                      <a:pt x="833" y="81"/>
                    </a:lnTo>
                    <a:lnTo>
                      <a:pt x="843" y="74"/>
                    </a:lnTo>
                    <a:lnTo>
                      <a:pt x="849" y="71"/>
                    </a:lnTo>
                    <a:lnTo>
                      <a:pt x="852" y="68"/>
                    </a:lnTo>
                    <a:lnTo>
                      <a:pt x="852" y="61"/>
                    </a:lnTo>
                    <a:lnTo>
                      <a:pt x="844" y="65"/>
                    </a:lnTo>
                    <a:lnTo>
                      <a:pt x="844" y="64"/>
                    </a:lnTo>
                    <a:lnTo>
                      <a:pt x="846" y="63"/>
                    </a:lnTo>
                    <a:lnTo>
                      <a:pt x="846" y="56"/>
                    </a:lnTo>
                    <a:lnTo>
                      <a:pt x="847" y="54"/>
                    </a:lnTo>
                    <a:lnTo>
                      <a:pt x="847" y="52"/>
                    </a:lnTo>
                    <a:lnTo>
                      <a:pt x="844" y="47"/>
                    </a:lnTo>
                    <a:lnTo>
                      <a:pt x="839" y="45"/>
                    </a:lnTo>
                    <a:lnTo>
                      <a:pt x="833" y="42"/>
                    </a:lnTo>
                    <a:lnTo>
                      <a:pt x="827" y="41"/>
                    </a:lnTo>
                    <a:lnTo>
                      <a:pt x="822" y="39"/>
                    </a:lnTo>
                    <a:lnTo>
                      <a:pt x="819" y="34"/>
                    </a:lnTo>
                    <a:lnTo>
                      <a:pt x="819" y="31"/>
                    </a:lnTo>
                    <a:lnTo>
                      <a:pt x="821" y="30"/>
                    </a:lnTo>
                    <a:lnTo>
                      <a:pt x="823" y="29"/>
                    </a:lnTo>
                    <a:lnTo>
                      <a:pt x="824" y="26"/>
                    </a:lnTo>
                    <a:lnTo>
                      <a:pt x="824" y="21"/>
                    </a:lnTo>
                    <a:lnTo>
                      <a:pt x="823" y="20"/>
                    </a:lnTo>
                    <a:lnTo>
                      <a:pt x="822" y="17"/>
                    </a:lnTo>
                    <a:lnTo>
                      <a:pt x="822" y="12"/>
                    </a:lnTo>
                    <a:lnTo>
                      <a:pt x="823" y="11"/>
                    </a:lnTo>
                    <a:lnTo>
                      <a:pt x="826" y="10"/>
                    </a:lnTo>
                    <a:lnTo>
                      <a:pt x="828" y="10"/>
                    </a:lnTo>
                    <a:lnTo>
                      <a:pt x="831" y="8"/>
                    </a:lnTo>
                    <a:lnTo>
                      <a:pt x="833" y="8"/>
                    </a:lnTo>
                    <a:lnTo>
                      <a:pt x="833" y="5"/>
                    </a:lnTo>
                    <a:lnTo>
                      <a:pt x="832" y="2"/>
                    </a:lnTo>
                    <a:lnTo>
                      <a:pt x="832" y="1"/>
                    </a:lnTo>
                    <a:lnTo>
                      <a:pt x="8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2" name="Freeform 1244">
                <a:extLst>
                  <a:ext uri="{FF2B5EF4-FFF2-40B4-BE49-F238E27FC236}">
                    <a16:creationId xmlns:a16="http://schemas.microsoft.com/office/drawing/2014/main" id="{A163C9A7-9AA5-6643-4BAE-8F1BB749E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59300" y="2917848"/>
                <a:ext cx="41451" cy="5181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0" y="0"/>
                  </a:cxn>
                  <a:cxn ang="0">
                    <a:pos x="12" y="6"/>
                  </a:cxn>
                  <a:cxn ang="0">
                    <a:pos x="19" y="16"/>
                  </a:cxn>
                  <a:cxn ang="0">
                    <a:pos x="20" y="21"/>
                  </a:cxn>
                  <a:cxn ang="0">
                    <a:pos x="20" y="24"/>
                  </a:cxn>
                  <a:cxn ang="0">
                    <a:pos x="19" y="25"/>
                  </a:cxn>
                  <a:cxn ang="0">
                    <a:pos x="17" y="25"/>
                  </a:cxn>
                  <a:cxn ang="0">
                    <a:pos x="15" y="24"/>
                  </a:cxn>
                  <a:cxn ang="0">
                    <a:pos x="13" y="22"/>
                  </a:cxn>
                  <a:cxn ang="0">
                    <a:pos x="12" y="20"/>
                  </a:cxn>
                  <a:cxn ang="0">
                    <a:pos x="9" y="17"/>
                  </a:cxn>
                  <a:cxn ang="0">
                    <a:pos x="9" y="7"/>
                  </a:cxn>
                  <a:cxn ang="0">
                    <a:pos x="6" y="6"/>
                  </a:cxn>
                  <a:cxn ang="0">
                    <a:pos x="1" y="6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1" y="1"/>
                  </a:cxn>
                  <a:cxn ang="0">
                    <a:pos x="3" y="0"/>
                  </a:cxn>
                </a:cxnLst>
                <a:rect l="0" t="0" r="r" b="b"/>
                <a:pathLst>
                  <a:path w="20" h="25">
                    <a:moveTo>
                      <a:pt x="3" y="0"/>
                    </a:moveTo>
                    <a:lnTo>
                      <a:pt x="10" y="0"/>
                    </a:lnTo>
                    <a:lnTo>
                      <a:pt x="12" y="6"/>
                    </a:lnTo>
                    <a:lnTo>
                      <a:pt x="19" y="16"/>
                    </a:lnTo>
                    <a:lnTo>
                      <a:pt x="20" y="21"/>
                    </a:lnTo>
                    <a:lnTo>
                      <a:pt x="20" y="24"/>
                    </a:lnTo>
                    <a:lnTo>
                      <a:pt x="19" y="25"/>
                    </a:lnTo>
                    <a:lnTo>
                      <a:pt x="17" y="25"/>
                    </a:lnTo>
                    <a:lnTo>
                      <a:pt x="15" y="24"/>
                    </a:lnTo>
                    <a:lnTo>
                      <a:pt x="13" y="22"/>
                    </a:lnTo>
                    <a:lnTo>
                      <a:pt x="12" y="20"/>
                    </a:lnTo>
                    <a:lnTo>
                      <a:pt x="9" y="17"/>
                    </a:lnTo>
                    <a:lnTo>
                      <a:pt x="9" y="7"/>
                    </a:lnTo>
                    <a:lnTo>
                      <a:pt x="6" y="6"/>
                    </a:lnTo>
                    <a:lnTo>
                      <a:pt x="1" y="6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1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3" name="Freeform 1245">
                <a:extLst>
                  <a:ext uri="{FF2B5EF4-FFF2-40B4-BE49-F238E27FC236}">
                    <a16:creationId xmlns:a16="http://schemas.microsoft.com/office/drawing/2014/main" id="{0E3E895A-57A8-1204-4E1A-115E076E4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5052" y="2849454"/>
                <a:ext cx="39379" cy="68394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0"/>
                  </a:cxn>
                  <a:cxn ang="0">
                    <a:pos x="9" y="1"/>
                  </a:cxn>
                  <a:cxn ang="0">
                    <a:pos x="12" y="1"/>
                  </a:cxn>
                  <a:cxn ang="0">
                    <a:pos x="15" y="0"/>
                  </a:cxn>
                  <a:cxn ang="0">
                    <a:pos x="15" y="8"/>
                  </a:cxn>
                  <a:cxn ang="0">
                    <a:pos x="14" y="10"/>
                  </a:cxn>
                  <a:cxn ang="0">
                    <a:pos x="14" y="14"/>
                  </a:cxn>
                  <a:cxn ang="0">
                    <a:pos x="15" y="18"/>
                  </a:cxn>
                  <a:cxn ang="0">
                    <a:pos x="19" y="18"/>
                  </a:cxn>
                  <a:cxn ang="0">
                    <a:pos x="19" y="30"/>
                  </a:cxn>
                  <a:cxn ang="0">
                    <a:pos x="17" y="33"/>
                  </a:cxn>
                  <a:cxn ang="0">
                    <a:pos x="12" y="25"/>
                  </a:cxn>
                  <a:cxn ang="0">
                    <a:pos x="11" y="21"/>
                  </a:cxn>
                  <a:cxn ang="0">
                    <a:pos x="11" y="16"/>
                  </a:cxn>
                  <a:cxn ang="0">
                    <a:pos x="6" y="15"/>
                  </a:cxn>
                  <a:cxn ang="0">
                    <a:pos x="4" y="11"/>
                  </a:cxn>
                  <a:cxn ang="0">
                    <a:pos x="1" y="9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19" h="33">
                    <a:moveTo>
                      <a:pt x="4" y="0"/>
                    </a:moveTo>
                    <a:lnTo>
                      <a:pt x="7" y="0"/>
                    </a:lnTo>
                    <a:lnTo>
                      <a:pt x="9" y="1"/>
                    </a:lnTo>
                    <a:lnTo>
                      <a:pt x="12" y="1"/>
                    </a:lnTo>
                    <a:lnTo>
                      <a:pt x="15" y="0"/>
                    </a:lnTo>
                    <a:lnTo>
                      <a:pt x="15" y="8"/>
                    </a:lnTo>
                    <a:lnTo>
                      <a:pt x="14" y="10"/>
                    </a:lnTo>
                    <a:lnTo>
                      <a:pt x="14" y="14"/>
                    </a:lnTo>
                    <a:lnTo>
                      <a:pt x="15" y="18"/>
                    </a:lnTo>
                    <a:lnTo>
                      <a:pt x="19" y="18"/>
                    </a:lnTo>
                    <a:lnTo>
                      <a:pt x="19" y="30"/>
                    </a:lnTo>
                    <a:lnTo>
                      <a:pt x="17" y="33"/>
                    </a:lnTo>
                    <a:lnTo>
                      <a:pt x="12" y="25"/>
                    </a:lnTo>
                    <a:lnTo>
                      <a:pt x="11" y="21"/>
                    </a:lnTo>
                    <a:lnTo>
                      <a:pt x="11" y="16"/>
                    </a:lnTo>
                    <a:lnTo>
                      <a:pt x="6" y="15"/>
                    </a:lnTo>
                    <a:lnTo>
                      <a:pt x="4" y="11"/>
                    </a:lnTo>
                    <a:lnTo>
                      <a:pt x="1" y="9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Freeform 1246">
                <a:extLst>
                  <a:ext uri="{FF2B5EF4-FFF2-40B4-BE49-F238E27FC236}">
                    <a16:creationId xmlns:a16="http://schemas.microsoft.com/office/drawing/2014/main" id="{E19F731B-DC5F-FCB3-ACE7-590DF1727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3341" y="2215259"/>
                <a:ext cx="443522" cy="232124"/>
              </a:xfrm>
              <a:custGeom>
                <a:avLst/>
                <a:gdLst/>
                <a:ahLst/>
                <a:cxnLst>
                  <a:cxn ang="0">
                    <a:pos x="163" y="2"/>
                  </a:cxn>
                  <a:cxn ang="0">
                    <a:pos x="170" y="9"/>
                  </a:cxn>
                  <a:cxn ang="0">
                    <a:pos x="164" y="19"/>
                  </a:cxn>
                  <a:cxn ang="0">
                    <a:pos x="164" y="36"/>
                  </a:cxn>
                  <a:cxn ang="0">
                    <a:pos x="175" y="64"/>
                  </a:cxn>
                  <a:cxn ang="0">
                    <a:pos x="207" y="82"/>
                  </a:cxn>
                  <a:cxn ang="0">
                    <a:pos x="208" y="88"/>
                  </a:cxn>
                  <a:cxn ang="0">
                    <a:pos x="192" y="91"/>
                  </a:cxn>
                  <a:cxn ang="0">
                    <a:pos x="196" y="96"/>
                  </a:cxn>
                  <a:cxn ang="0">
                    <a:pos x="203" y="102"/>
                  </a:cxn>
                  <a:cxn ang="0">
                    <a:pos x="179" y="109"/>
                  </a:cxn>
                  <a:cxn ang="0">
                    <a:pos x="154" y="98"/>
                  </a:cxn>
                  <a:cxn ang="0">
                    <a:pos x="142" y="98"/>
                  </a:cxn>
                  <a:cxn ang="0">
                    <a:pos x="135" y="105"/>
                  </a:cxn>
                  <a:cxn ang="0">
                    <a:pos x="106" y="112"/>
                  </a:cxn>
                  <a:cxn ang="0">
                    <a:pos x="65" y="106"/>
                  </a:cxn>
                  <a:cxn ang="0">
                    <a:pos x="55" y="100"/>
                  </a:cxn>
                  <a:cxn ang="0">
                    <a:pos x="30" y="96"/>
                  </a:cxn>
                  <a:cxn ang="0">
                    <a:pos x="31" y="80"/>
                  </a:cxn>
                  <a:cxn ang="0">
                    <a:pos x="74" y="76"/>
                  </a:cxn>
                  <a:cxn ang="0">
                    <a:pos x="19" y="72"/>
                  </a:cxn>
                  <a:cxn ang="0">
                    <a:pos x="11" y="62"/>
                  </a:cxn>
                  <a:cxn ang="0">
                    <a:pos x="17" y="58"/>
                  </a:cxn>
                  <a:cxn ang="0">
                    <a:pos x="27" y="56"/>
                  </a:cxn>
                  <a:cxn ang="0">
                    <a:pos x="5" y="52"/>
                  </a:cxn>
                  <a:cxn ang="0">
                    <a:pos x="0" y="47"/>
                  </a:cxn>
                  <a:cxn ang="0">
                    <a:pos x="20" y="22"/>
                  </a:cxn>
                  <a:cxn ang="0">
                    <a:pos x="53" y="13"/>
                  </a:cxn>
                  <a:cxn ang="0">
                    <a:pos x="56" y="18"/>
                  </a:cxn>
                  <a:cxn ang="0">
                    <a:pos x="59" y="25"/>
                  </a:cxn>
                  <a:cxn ang="0">
                    <a:pos x="63" y="23"/>
                  </a:cxn>
                  <a:cxn ang="0">
                    <a:pos x="76" y="19"/>
                  </a:cxn>
                  <a:cxn ang="0">
                    <a:pos x="86" y="25"/>
                  </a:cxn>
                  <a:cxn ang="0">
                    <a:pos x="95" y="31"/>
                  </a:cxn>
                  <a:cxn ang="0">
                    <a:pos x="100" y="22"/>
                  </a:cxn>
                  <a:cxn ang="0">
                    <a:pos x="118" y="25"/>
                  </a:cxn>
                  <a:cxn ang="0">
                    <a:pos x="124" y="44"/>
                  </a:cxn>
                  <a:cxn ang="0">
                    <a:pos x="132" y="48"/>
                  </a:cxn>
                  <a:cxn ang="0">
                    <a:pos x="134" y="44"/>
                  </a:cxn>
                  <a:cxn ang="0">
                    <a:pos x="127" y="22"/>
                  </a:cxn>
                  <a:cxn ang="0">
                    <a:pos x="128" y="13"/>
                  </a:cxn>
                  <a:cxn ang="0">
                    <a:pos x="139" y="13"/>
                  </a:cxn>
                  <a:cxn ang="0">
                    <a:pos x="144" y="7"/>
                  </a:cxn>
                  <a:cxn ang="0">
                    <a:pos x="150" y="0"/>
                  </a:cxn>
                </a:cxnLst>
                <a:rect l="0" t="0" r="r" b="b"/>
                <a:pathLst>
                  <a:path w="214" h="112">
                    <a:moveTo>
                      <a:pt x="150" y="0"/>
                    </a:moveTo>
                    <a:lnTo>
                      <a:pt x="159" y="0"/>
                    </a:lnTo>
                    <a:lnTo>
                      <a:pt x="163" y="2"/>
                    </a:lnTo>
                    <a:lnTo>
                      <a:pt x="168" y="4"/>
                    </a:lnTo>
                    <a:lnTo>
                      <a:pt x="170" y="7"/>
                    </a:lnTo>
                    <a:lnTo>
                      <a:pt x="170" y="9"/>
                    </a:lnTo>
                    <a:lnTo>
                      <a:pt x="168" y="14"/>
                    </a:lnTo>
                    <a:lnTo>
                      <a:pt x="165" y="17"/>
                    </a:lnTo>
                    <a:lnTo>
                      <a:pt x="164" y="19"/>
                    </a:lnTo>
                    <a:lnTo>
                      <a:pt x="163" y="20"/>
                    </a:lnTo>
                    <a:lnTo>
                      <a:pt x="162" y="23"/>
                    </a:lnTo>
                    <a:lnTo>
                      <a:pt x="164" y="36"/>
                    </a:lnTo>
                    <a:lnTo>
                      <a:pt x="169" y="47"/>
                    </a:lnTo>
                    <a:lnTo>
                      <a:pt x="172" y="57"/>
                    </a:lnTo>
                    <a:lnTo>
                      <a:pt x="175" y="64"/>
                    </a:lnTo>
                    <a:lnTo>
                      <a:pt x="184" y="71"/>
                    </a:lnTo>
                    <a:lnTo>
                      <a:pt x="196" y="77"/>
                    </a:lnTo>
                    <a:lnTo>
                      <a:pt x="207" y="82"/>
                    </a:lnTo>
                    <a:lnTo>
                      <a:pt x="214" y="86"/>
                    </a:lnTo>
                    <a:lnTo>
                      <a:pt x="211" y="87"/>
                    </a:lnTo>
                    <a:lnTo>
                      <a:pt x="208" y="88"/>
                    </a:lnTo>
                    <a:lnTo>
                      <a:pt x="196" y="88"/>
                    </a:lnTo>
                    <a:lnTo>
                      <a:pt x="193" y="90"/>
                    </a:lnTo>
                    <a:lnTo>
                      <a:pt x="192" y="91"/>
                    </a:lnTo>
                    <a:lnTo>
                      <a:pt x="192" y="93"/>
                    </a:lnTo>
                    <a:lnTo>
                      <a:pt x="193" y="95"/>
                    </a:lnTo>
                    <a:lnTo>
                      <a:pt x="196" y="96"/>
                    </a:lnTo>
                    <a:lnTo>
                      <a:pt x="198" y="96"/>
                    </a:lnTo>
                    <a:lnTo>
                      <a:pt x="201" y="101"/>
                    </a:lnTo>
                    <a:lnTo>
                      <a:pt x="203" y="102"/>
                    </a:lnTo>
                    <a:lnTo>
                      <a:pt x="199" y="106"/>
                    </a:lnTo>
                    <a:lnTo>
                      <a:pt x="193" y="109"/>
                    </a:lnTo>
                    <a:lnTo>
                      <a:pt x="179" y="109"/>
                    </a:lnTo>
                    <a:lnTo>
                      <a:pt x="169" y="107"/>
                    </a:lnTo>
                    <a:lnTo>
                      <a:pt x="160" y="102"/>
                    </a:lnTo>
                    <a:lnTo>
                      <a:pt x="154" y="98"/>
                    </a:lnTo>
                    <a:lnTo>
                      <a:pt x="147" y="97"/>
                    </a:lnTo>
                    <a:lnTo>
                      <a:pt x="144" y="97"/>
                    </a:lnTo>
                    <a:lnTo>
                      <a:pt x="142" y="98"/>
                    </a:lnTo>
                    <a:lnTo>
                      <a:pt x="139" y="101"/>
                    </a:lnTo>
                    <a:lnTo>
                      <a:pt x="138" y="103"/>
                    </a:lnTo>
                    <a:lnTo>
                      <a:pt x="135" y="105"/>
                    </a:lnTo>
                    <a:lnTo>
                      <a:pt x="125" y="107"/>
                    </a:lnTo>
                    <a:lnTo>
                      <a:pt x="115" y="109"/>
                    </a:lnTo>
                    <a:lnTo>
                      <a:pt x="106" y="112"/>
                    </a:lnTo>
                    <a:lnTo>
                      <a:pt x="68" y="112"/>
                    </a:lnTo>
                    <a:lnTo>
                      <a:pt x="65" y="110"/>
                    </a:lnTo>
                    <a:lnTo>
                      <a:pt x="65" y="106"/>
                    </a:lnTo>
                    <a:lnTo>
                      <a:pt x="64" y="103"/>
                    </a:lnTo>
                    <a:lnTo>
                      <a:pt x="63" y="102"/>
                    </a:lnTo>
                    <a:lnTo>
                      <a:pt x="55" y="100"/>
                    </a:lnTo>
                    <a:lnTo>
                      <a:pt x="40" y="100"/>
                    </a:lnTo>
                    <a:lnTo>
                      <a:pt x="35" y="98"/>
                    </a:lnTo>
                    <a:lnTo>
                      <a:pt x="30" y="96"/>
                    </a:lnTo>
                    <a:lnTo>
                      <a:pt x="26" y="93"/>
                    </a:lnTo>
                    <a:lnTo>
                      <a:pt x="21" y="86"/>
                    </a:lnTo>
                    <a:lnTo>
                      <a:pt x="31" y="80"/>
                    </a:lnTo>
                    <a:lnTo>
                      <a:pt x="44" y="77"/>
                    </a:lnTo>
                    <a:lnTo>
                      <a:pt x="60" y="76"/>
                    </a:lnTo>
                    <a:lnTo>
                      <a:pt x="74" y="76"/>
                    </a:lnTo>
                    <a:lnTo>
                      <a:pt x="71" y="75"/>
                    </a:lnTo>
                    <a:lnTo>
                      <a:pt x="64" y="72"/>
                    </a:lnTo>
                    <a:lnTo>
                      <a:pt x="19" y="72"/>
                    </a:lnTo>
                    <a:lnTo>
                      <a:pt x="14" y="70"/>
                    </a:lnTo>
                    <a:lnTo>
                      <a:pt x="11" y="64"/>
                    </a:lnTo>
                    <a:lnTo>
                      <a:pt x="11" y="62"/>
                    </a:lnTo>
                    <a:lnTo>
                      <a:pt x="12" y="59"/>
                    </a:lnTo>
                    <a:lnTo>
                      <a:pt x="15" y="58"/>
                    </a:lnTo>
                    <a:lnTo>
                      <a:pt x="17" y="58"/>
                    </a:lnTo>
                    <a:lnTo>
                      <a:pt x="20" y="57"/>
                    </a:lnTo>
                    <a:lnTo>
                      <a:pt x="25" y="57"/>
                    </a:lnTo>
                    <a:lnTo>
                      <a:pt x="27" y="56"/>
                    </a:lnTo>
                    <a:lnTo>
                      <a:pt x="10" y="56"/>
                    </a:lnTo>
                    <a:lnTo>
                      <a:pt x="7" y="54"/>
                    </a:lnTo>
                    <a:lnTo>
                      <a:pt x="5" y="52"/>
                    </a:lnTo>
                    <a:lnTo>
                      <a:pt x="2" y="51"/>
                    </a:lnTo>
                    <a:lnTo>
                      <a:pt x="1" y="48"/>
                    </a:lnTo>
                    <a:lnTo>
                      <a:pt x="0" y="47"/>
                    </a:lnTo>
                    <a:lnTo>
                      <a:pt x="2" y="37"/>
                    </a:lnTo>
                    <a:lnTo>
                      <a:pt x="10" y="29"/>
                    </a:lnTo>
                    <a:lnTo>
                      <a:pt x="20" y="22"/>
                    </a:lnTo>
                    <a:lnTo>
                      <a:pt x="32" y="17"/>
                    </a:lnTo>
                    <a:lnTo>
                      <a:pt x="44" y="14"/>
                    </a:lnTo>
                    <a:lnTo>
                      <a:pt x="53" y="13"/>
                    </a:lnTo>
                    <a:lnTo>
                      <a:pt x="54" y="14"/>
                    </a:lnTo>
                    <a:lnTo>
                      <a:pt x="56" y="15"/>
                    </a:lnTo>
                    <a:lnTo>
                      <a:pt x="56" y="18"/>
                    </a:lnTo>
                    <a:lnTo>
                      <a:pt x="58" y="20"/>
                    </a:lnTo>
                    <a:lnTo>
                      <a:pt x="58" y="23"/>
                    </a:lnTo>
                    <a:lnTo>
                      <a:pt x="59" y="25"/>
                    </a:lnTo>
                    <a:lnTo>
                      <a:pt x="59" y="27"/>
                    </a:lnTo>
                    <a:lnTo>
                      <a:pt x="61" y="25"/>
                    </a:lnTo>
                    <a:lnTo>
                      <a:pt x="63" y="23"/>
                    </a:lnTo>
                    <a:lnTo>
                      <a:pt x="65" y="22"/>
                    </a:lnTo>
                    <a:lnTo>
                      <a:pt x="68" y="19"/>
                    </a:lnTo>
                    <a:lnTo>
                      <a:pt x="76" y="19"/>
                    </a:lnTo>
                    <a:lnTo>
                      <a:pt x="80" y="20"/>
                    </a:lnTo>
                    <a:lnTo>
                      <a:pt x="84" y="23"/>
                    </a:lnTo>
                    <a:lnTo>
                      <a:pt x="86" y="25"/>
                    </a:lnTo>
                    <a:lnTo>
                      <a:pt x="88" y="28"/>
                    </a:lnTo>
                    <a:lnTo>
                      <a:pt x="90" y="32"/>
                    </a:lnTo>
                    <a:lnTo>
                      <a:pt x="95" y="31"/>
                    </a:lnTo>
                    <a:lnTo>
                      <a:pt x="101" y="29"/>
                    </a:lnTo>
                    <a:lnTo>
                      <a:pt x="101" y="24"/>
                    </a:lnTo>
                    <a:lnTo>
                      <a:pt x="100" y="22"/>
                    </a:lnTo>
                    <a:lnTo>
                      <a:pt x="109" y="22"/>
                    </a:lnTo>
                    <a:lnTo>
                      <a:pt x="114" y="23"/>
                    </a:lnTo>
                    <a:lnTo>
                      <a:pt x="118" y="25"/>
                    </a:lnTo>
                    <a:lnTo>
                      <a:pt x="123" y="33"/>
                    </a:lnTo>
                    <a:lnTo>
                      <a:pt x="124" y="36"/>
                    </a:lnTo>
                    <a:lnTo>
                      <a:pt x="124" y="44"/>
                    </a:lnTo>
                    <a:lnTo>
                      <a:pt x="125" y="47"/>
                    </a:lnTo>
                    <a:lnTo>
                      <a:pt x="127" y="48"/>
                    </a:lnTo>
                    <a:lnTo>
                      <a:pt x="132" y="48"/>
                    </a:lnTo>
                    <a:lnTo>
                      <a:pt x="133" y="47"/>
                    </a:lnTo>
                    <a:lnTo>
                      <a:pt x="133" y="46"/>
                    </a:lnTo>
                    <a:lnTo>
                      <a:pt x="134" y="44"/>
                    </a:lnTo>
                    <a:lnTo>
                      <a:pt x="132" y="38"/>
                    </a:lnTo>
                    <a:lnTo>
                      <a:pt x="129" y="31"/>
                    </a:lnTo>
                    <a:lnTo>
                      <a:pt x="127" y="22"/>
                    </a:lnTo>
                    <a:lnTo>
                      <a:pt x="125" y="17"/>
                    </a:lnTo>
                    <a:lnTo>
                      <a:pt x="127" y="14"/>
                    </a:lnTo>
                    <a:lnTo>
                      <a:pt x="128" y="13"/>
                    </a:lnTo>
                    <a:lnTo>
                      <a:pt x="130" y="12"/>
                    </a:lnTo>
                    <a:lnTo>
                      <a:pt x="138" y="12"/>
                    </a:lnTo>
                    <a:lnTo>
                      <a:pt x="139" y="13"/>
                    </a:lnTo>
                    <a:lnTo>
                      <a:pt x="142" y="13"/>
                    </a:lnTo>
                    <a:lnTo>
                      <a:pt x="144" y="12"/>
                    </a:lnTo>
                    <a:lnTo>
                      <a:pt x="144" y="7"/>
                    </a:lnTo>
                    <a:lnTo>
                      <a:pt x="145" y="4"/>
                    </a:lnTo>
                    <a:lnTo>
                      <a:pt x="148" y="2"/>
                    </a:lnTo>
                    <a:lnTo>
                      <a:pt x="15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Freeform 1247">
                <a:extLst>
                  <a:ext uri="{FF2B5EF4-FFF2-40B4-BE49-F238E27FC236}">
                    <a16:creationId xmlns:a16="http://schemas.microsoft.com/office/drawing/2014/main" id="{C491908A-A76F-8344-1CEA-951B98247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41683" y="2180026"/>
                <a:ext cx="246632" cy="161658"/>
              </a:xfrm>
              <a:custGeom>
                <a:avLst/>
                <a:gdLst/>
                <a:ahLst/>
                <a:cxnLst>
                  <a:cxn ang="0">
                    <a:pos x="51" y="0"/>
                  </a:cxn>
                  <a:cxn ang="0">
                    <a:pos x="63" y="4"/>
                  </a:cxn>
                  <a:cxn ang="0">
                    <a:pos x="69" y="7"/>
                  </a:cxn>
                  <a:cxn ang="0">
                    <a:pos x="77" y="9"/>
                  </a:cxn>
                  <a:cxn ang="0">
                    <a:pos x="79" y="10"/>
                  </a:cxn>
                  <a:cxn ang="0">
                    <a:pos x="82" y="10"/>
                  </a:cxn>
                  <a:cxn ang="0">
                    <a:pos x="84" y="9"/>
                  </a:cxn>
                  <a:cxn ang="0">
                    <a:pos x="88" y="7"/>
                  </a:cxn>
                  <a:cxn ang="0">
                    <a:pos x="90" y="7"/>
                  </a:cxn>
                  <a:cxn ang="0">
                    <a:pos x="99" y="9"/>
                  </a:cxn>
                  <a:cxn ang="0">
                    <a:pos x="108" y="12"/>
                  </a:cxn>
                  <a:cxn ang="0">
                    <a:pos x="115" y="19"/>
                  </a:cxn>
                  <a:cxn ang="0">
                    <a:pos x="119" y="25"/>
                  </a:cxn>
                  <a:cxn ang="0">
                    <a:pos x="115" y="29"/>
                  </a:cxn>
                  <a:cxn ang="0">
                    <a:pos x="108" y="31"/>
                  </a:cxn>
                  <a:cxn ang="0">
                    <a:pos x="99" y="32"/>
                  </a:cxn>
                  <a:cxn ang="0">
                    <a:pos x="93" y="34"/>
                  </a:cxn>
                  <a:cxn ang="0">
                    <a:pos x="83" y="39"/>
                  </a:cxn>
                  <a:cxn ang="0">
                    <a:pos x="73" y="48"/>
                  </a:cxn>
                  <a:cxn ang="0">
                    <a:pos x="65" y="56"/>
                  </a:cxn>
                  <a:cxn ang="0">
                    <a:pos x="63" y="65"/>
                  </a:cxn>
                  <a:cxn ang="0">
                    <a:pos x="60" y="68"/>
                  </a:cxn>
                  <a:cxn ang="0">
                    <a:pos x="53" y="70"/>
                  </a:cxn>
                  <a:cxn ang="0">
                    <a:pos x="44" y="74"/>
                  </a:cxn>
                  <a:cxn ang="0">
                    <a:pos x="36" y="76"/>
                  </a:cxn>
                  <a:cxn ang="0">
                    <a:pos x="31" y="78"/>
                  </a:cxn>
                  <a:cxn ang="0">
                    <a:pos x="30" y="78"/>
                  </a:cxn>
                  <a:cxn ang="0">
                    <a:pos x="26" y="74"/>
                  </a:cxn>
                  <a:cxn ang="0">
                    <a:pos x="25" y="74"/>
                  </a:cxn>
                  <a:cxn ang="0">
                    <a:pos x="21" y="70"/>
                  </a:cxn>
                  <a:cxn ang="0">
                    <a:pos x="20" y="68"/>
                  </a:cxn>
                  <a:cxn ang="0">
                    <a:pos x="18" y="65"/>
                  </a:cxn>
                  <a:cxn ang="0">
                    <a:pos x="15" y="64"/>
                  </a:cxn>
                  <a:cxn ang="0">
                    <a:pos x="11" y="63"/>
                  </a:cxn>
                  <a:cxn ang="0">
                    <a:pos x="9" y="61"/>
                  </a:cxn>
                  <a:cxn ang="0">
                    <a:pos x="5" y="61"/>
                  </a:cxn>
                  <a:cxn ang="0">
                    <a:pos x="3" y="60"/>
                  </a:cxn>
                  <a:cxn ang="0">
                    <a:pos x="0" y="58"/>
                  </a:cxn>
                  <a:cxn ang="0">
                    <a:pos x="3" y="48"/>
                  </a:cxn>
                  <a:cxn ang="0">
                    <a:pos x="10" y="37"/>
                  </a:cxn>
                  <a:cxn ang="0">
                    <a:pos x="16" y="29"/>
                  </a:cxn>
                  <a:cxn ang="0">
                    <a:pos x="20" y="19"/>
                  </a:cxn>
                  <a:cxn ang="0">
                    <a:pos x="20" y="16"/>
                  </a:cxn>
                  <a:cxn ang="0">
                    <a:pos x="19" y="14"/>
                  </a:cxn>
                  <a:cxn ang="0">
                    <a:pos x="16" y="10"/>
                  </a:cxn>
                  <a:cxn ang="0">
                    <a:pos x="15" y="6"/>
                  </a:cxn>
                  <a:cxn ang="0">
                    <a:pos x="14" y="4"/>
                  </a:cxn>
                  <a:cxn ang="0">
                    <a:pos x="23" y="2"/>
                  </a:cxn>
                  <a:cxn ang="0">
                    <a:pos x="30" y="2"/>
                  </a:cxn>
                  <a:cxn ang="0">
                    <a:pos x="39" y="4"/>
                  </a:cxn>
                  <a:cxn ang="0">
                    <a:pos x="41" y="4"/>
                  </a:cxn>
                  <a:cxn ang="0">
                    <a:pos x="46" y="1"/>
                  </a:cxn>
                  <a:cxn ang="0">
                    <a:pos x="49" y="1"/>
                  </a:cxn>
                  <a:cxn ang="0">
                    <a:pos x="51" y="0"/>
                  </a:cxn>
                </a:cxnLst>
                <a:rect l="0" t="0" r="r" b="b"/>
                <a:pathLst>
                  <a:path w="119" h="78">
                    <a:moveTo>
                      <a:pt x="51" y="0"/>
                    </a:moveTo>
                    <a:lnTo>
                      <a:pt x="63" y="4"/>
                    </a:lnTo>
                    <a:lnTo>
                      <a:pt x="69" y="7"/>
                    </a:lnTo>
                    <a:lnTo>
                      <a:pt x="77" y="9"/>
                    </a:lnTo>
                    <a:lnTo>
                      <a:pt x="79" y="10"/>
                    </a:lnTo>
                    <a:lnTo>
                      <a:pt x="82" y="10"/>
                    </a:lnTo>
                    <a:lnTo>
                      <a:pt x="84" y="9"/>
                    </a:lnTo>
                    <a:lnTo>
                      <a:pt x="88" y="7"/>
                    </a:lnTo>
                    <a:lnTo>
                      <a:pt x="90" y="7"/>
                    </a:lnTo>
                    <a:lnTo>
                      <a:pt x="99" y="9"/>
                    </a:lnTo>
                    <a:lnTo>
                      <a:pt x="108" y="12"/>
                    </a:lnTo>
                    <a:lnTo>
                      <a:pt x="115" y="19"/>
                    </a:lnTo>
                    <a:lnTo>
                      <a:pt x="119" y="25"/>
                    </a:lnTo>
                    <a:lnTo>
                      <a:pt x="115" y="29"/>
                    </a:lnTo>
                    <a:lnTo>
                      <a:pt x="108" y="31"/>
                    </a:lnTo>
                    <a:lnTo>
                      <a:pt x="99" y="32"/>
                    </a:lnTo>
                    <a:lnTo>
                      <a:pt x="93" y="34"/>
                    </a:lnTo>
                    <a:lnTo>
                      <a:pt x="83" y="39"/>
                    </a:lnTo>
                    <a:lnTo>
                      <a:pt x="73" y="48"/>
                    </a:lnTo>
                    <a:lnTo>
                      <a:pt x="65" y="56"/>
                    </a:lnTo>
                    <a:lnTo>
                      <a:pt x="63" y="65"/>
                    </a:lnTo>
                    <a:lnTo>
                      <a:pt x="60" y="68"/>
                    </a:lnTo>
                    <a:lnTo>
                      <a:pt x="53" y="70"/>
                    </a:lnTo>
                    <a:lnTo>
                      <a:pt x="44" y="74"/>
                    </a:lnTo>
                    <a:lnTo>
                      <a:pt x="36" y="76"/>
                    </a:lnTo>
                    <a:lnTo>
                      <a:pt x="31" y="78"/>
                    </a:lnTo>
                    <a:lnTo>
                      <a:pt x="30" y="78"/>
                    </a:lnTo>
                    <a:lnTo>
                      <a:pt x="26" y="74"/>
                    </a:lnTo>
                    <a:lnTo>
                      <a:pt x="25" y="74"/>
                    </a:lnTo>
                    <a:lnTo>
                      <a:pt x="21" y="70"/>
                    </a:lnTo>
                    <a:lnTo>
                      <a:pt x="20" y="68"/>
                    </a:lnTo>
                    <a:lnTo>
                      <a:pt x="18" y="65"/>
                    </a:lnTo>
                    <a:lnTo>
                      <a:pt x="15" y="64"/>
                    </a:lnTo>
                    <a:lnTo>
                      <a:pt x="11" y="63"/>
                    </a:lnTo>
                    <a:lnTo>
                      <a:pt x="9" y="61"/>
                    </a:lnTo>
                    <a:lnTo>
                      <a:pt x="5" y="61"/>
                    </a:lnTo>
                    <a:lnTo>
                      <a:pt x="3" y="60"/>
                    </a:lnTo>
                    <a:lnTo>
                      <a:pt x="0" y="58"/>
                    </a:lnTo>
                    <a:lnTo>
                      <a:pt x="3" y="48"/>
                    </a:lnTo>
                    <a:lnTo>
                      <a:pt x="10" y="37"/>
                    </a:lnTo>
                    <a:lnTo>
                      <a:pt x="16" y="29"/>
                    </a:lnTo>
                    <a:lnTo>
                      <a:pt x="20" y="19"/>
                    </a:lnTo>
                    <a:lnTo>
                      <a:pt x="20" y="16"/>
                    </a:lnTo>
                    <a:lnTo>
                      <a:pt x="19" y="14"/>
                    </a:lnTo>
                    <a:lnTo>
                      <a:pt x="16" y="10"/>
                    </a:lnTo>
                    <a:lnTo>
                      <a:pt x="15" y="6"/>
                    </a:lnTo>
                    <a:lnTo>
                      <a:pt x="14" y="4"/>
                    </a:lnTo>
                    <a:lnTo>
                      <a:pt x="23" y="2"/>
                    </a:lnTo>
                    <a:lnTo>
                      <a:pt x="30" y="2"/>
                    </a:lnTo>
                    <a:lnTo>
                      <a:pt x="39" y="4"/>
                    </a:lnTo>
                    <a:lnTo>
                      <a:pt x="41" y="4"/>
                    </a:lnTo>
                    <a:lnTo>
                      <a:pt x="46" y="1"/>
                    </a:lnTo>
                    <a:lnTo>
                      <a:pt x="49" y="1"/>
                    </a:lnTo>
                    <a:lnTo>
                      <a:pt x="5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Freeform 1248">
                <a:extLst>
                  <a:ext uri="{FF2B5EF4-FFF2-40B4-BE49-F238E27FC236}">
                    <a16:creationId xmlns:a16="http://schemas.microsoft.com/office/drawing/2014/main" id="{90E88A6B-12A7-2BAB-29BC-E047ED09E0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6501" y="2063964"/>
                <a:ext cx="296373" cy="124352"/>
              </a:xfrm>
              <a:custGeom>
                <a:avLst/>
                <a:gdLst/>
                <a:ahLst/>
                <a:cxnLst>
                  <a:cxn ang="0">
                    <a:pos x="107" y="3"/>
                  </a:cxn>
                  <a:cxn ang="0">
                    <a:pos x="108" y="12"/>
                  </a:cxn>
                  <a:cxn ang="0">
                    <a:pos x="112" y="18"/>
                  </a:cxn>
                  <a:cxn ang="0">
                    <a:pos x="123" y="23"/>
                  </a:cxn>
                  <a:cxn ang="0">
                    <a:pos x="127" y="22"/>
                  </a:cxn>
                  <a:cxn ang="0">
                    <a:pos x="131" y="18"/>
                  </a:cxn>
                  <a:cxn ang="0">
                    <a:pos x="137" y="19"/>
                  </a:cxn>
                  <a:cxn ang="0">
                    <a:pos x="142" y="24"/>
                  </a:cxn>
                  <a:cxn ang="0">
                    <a:pos x="143" y="31"/>
                  </a:cxn>
                  <a:cxn ang="0">
                    <a:pos x="139" y="38"/>
                  </a:cxn>
                  <a:cxn ang="0">
                    <a:pos x="133" y="43"/>
                  </a:cxn>
                  <a:cxn ang="0">
                    <a:pos x="129" y="47"/>
                  </a:cxn>
                  <a:cxn ang="0">
                    <a:pos x="101" y="48"/>
                  </a:cxn>
                  <a:cxn ang="0">
                    <a:pos x="85" y="51"/>
                  </a:cxn>
                  <a:cxn ang="0">
                    <a:pos x="75" y="53"/>
                  </a:cxn>
                  <a:cxn ang="0">
                    <a:pos x="49" y="60"/>
                  </a:cxn>
                  <a:cxn ang="0">
                    <a:pos x="43" y="58"/>
                  </a:cxn>
                  <a:cxn ang="0">
                    <a:pos x="39" y="54"/>
                  </a:cxn>
                  <a:cxn ang="0">
                    <a:pos x="38" y="51"/>
                  </a:cxn>
                  <a:cxn ang="0">
                    <a:pos x="42" y="48"/>
                  </a:cxn>
                  <a:cxn ang="0">
                    <a:pos x="43" y="42"/>
                  </a:cxn>
                  <a:cxn ang="0">
                    <a:pos x="40" y="41"/>
                  </a:cxn>
                  <a:cxn ang="0">
                    <a:pos x="38" y="44"/>
                  </a:cxn>
                  <a:cxn ang="0">
                    <a:pos x="21" y="47"/>
                  </a:cxn>
                  <a:cxn ang="0">
                    <a:pos x="9" y="44"/>
                  </a:cxn>
                  <a:cxn ang="0">
                    <a:pos x="0" y="41"/>
                  </a:cxn>
                  <a:cxn ang="0">
                    <a:pos x="1" y="36"/>
                  </a:cxn>
                  <a:cxn ang="0">
                    <a:pos x="0" y="32"/>
                  </a:cxn>
                  <a:cxn ang="0">
                    <a:pos x="5" y="31"/>
                  </a:cxn>
                  <a:cxn ang="0">
                    <a:pos x="9" y="28"/>
                  </a:cxn>
                  <a:cxn ang="0">
                    <a:pos x="11" y="27"/>
                  </a:cxn>
                  <a:cxn ang="0">
                    <a:pos x="16" y="21"/>
                  </a:cxn>
                  <a:cxn ang="0">
                    <a:pos x="18" y="17"/>
                  </a:cxn>
                  <a:cxn ang="0">
                    <a:pos x="25" y="15"/>
                  </a:cxn>
                  <a:cxn ang="0">
                    <a:pos x="21" y="13"/>
                  </a:cxn>
                  <a:cxn ang="0">
                    <a:pos x="37" y="10"/>
                  </a:cxn>
                  <a:cxn ang="0">
                    <a:pos x="40" y="13"/>
                  </a:cxn>
                  <a:cxn ang="0">
                    <a:pos x="42" y="17"/>
                  </a:cxn>
                  <a:cxn ang="0">
                    <a:pos x="60" y="19"/>
                  </a:cxn>
                  <a:cxn ang="0">
                    <a:pos x="90" y="32"/>
                  </a:cxn>
                  <a:cxn ang="0">
                    <a:pos x="97" y="31"/>
                  </a:cxn>
                  <a:cxn ang="0">
                    <a:pos x="99" y="27"/>
                  </a:cxn>
                  <a:cxn ang="0">
                    <a:pos x="90" y="26"/>
                  </a:cxn>
                  <a:cxn ang="0">
                    <a:pos x="94" y="24"/>
                  </a:cxn>
                  <a:cxn ang="0">
                    <a:pos x="95" y="19"/>
                  </a:cxn>
                  <a:cxn ang="0">
                    <a:pos x="90" y="18"/>
                  </a:cxn>
                  <a:cxn ang="0">
                    <a:pos x="87" y="15"/>
                  </a:cxn>
                  <a:cxn ang="0">
                    <a:pos x="88" y="8"/>
                  </a:cxn>
                  <a:cxn ang="0">
                    <a:pos x="94" y="3"/>
                  </a:cxn>
                </a:cxnLst>
                <a:rect l="0" t="0" r="r" b="b"/>
                <a:pathLst>
                  <a:path w="143" h="60">
                    <a:moveTo>
                      <a:pt x="99" y="0"/>
                    </a:moveTo>
                    <a:lnTo>
                      <a:pt x="107" y="3"/>
                    </a:lnTo>
                    <a:lnTo>
                      <a:pt x="107" y="8"/>
                    </a:lnTo>
                    <a:lnTo>
                      <a:pt x="108" y="12"/>
                    </a:lnTo>
                    <a:lnTo>
                      <a:pt x="109" y="14"/>
                    </a:lnTo>
                    <a:lnTo>
                      <a:pt x="112" y="18"/>
                    </a:lnTo>
                    <a:lnTo>
                      <a:pt x="116" y="21"/>
                    </a:lnTo>
                    <a:lnTo>
                      <a:pt x="123" y="23"/>
                    </a:lnTo>
                    <a:lnTo>
                      <a:pt x="126" y="23"/>
                    </a:lnTo>
                    <a:lnTo>
                      <a:pt x="127" y="22"/>
                    </a:lnTo>
                    <a:lnTo>
                      <a:pt x="128" y="19"/>
                    </a:lnTo>
                    <a:lnTo>
                      <a:pt x="131" y="18"/>
                    </a:lnTo>
                    <a:lnTo>
                      <a:pt x="133" y="18"/>
                    </a:lnTo>
                    <a:lnTo>
                      <a:pt x="137" y="19"/>
                    </a:lnTo>
                    <a:lnTo>
                      <a:pt x="139" y="21"/>
                    </a:lnTo>
                    <a:lnTo>
                      <a:pt x="142" y="24"/>
                    </a:lnTo>
                    <a:lnTo>
                      <a:pt x="143" y="28"/>
                    </a:lnTo>
                    <a:lnTo>
                      <a:pt x="143" y="31"/>
                    </a:lnTo>
                    <a:lnTo>
                      <a:pt x="141" y="34"/>
                    </a:lnTo>
                    <a:lnTo>
                      <a:pt x="139" y="38"/>
                    </a:lnTo>
                    <a:lnTo>
                      <a:pt x="137" y="41"/>
                    </a:lnTo>
                    <a:lnTo>
                      <a:pt x="133" y="43"/>
                    </a:lnTo>
                    <a:lnTo>
                      <a:pt x="132" y="46"/>
                    </a:lnTo>
                    <a:lnTo>
                      <a:pt x="129" y="47"/>
                    </a:lnTo>
                    <a:lnTo>
                      <a:pt x="103" y="47"/>
                    </a:lnTo>
                    <a:lnTo>
                      <a:pt x="101" y="48"/>
                    </a:lnTo>
                    <a:lnTo>
                      <a:pt x="94" y="49"/>
                    </a:lnTo>
                    <a:lnTo>
                      <a:pt x="85" y="51"/>
                    </a:lnTo>
                    <a:lnTo>
                      <a:pt x="79" y="52"/>
                    </a:lnTo>
                    <a:lnTo>
                      <a:pt x="75" y="53"/>
                    </a:lnTo>
                    <a:lnTo>
                      <a:pt x="63" y="58"/>
                    </a:lnTo>
                    <a:lnTo>
                      <a:pt x="49" y="60"/>
                    </a:lnTo>
                    <a:lnTo>
                      <a:pt x="47" y="60"/>
                    </a:lnTo>
                    <a:lnTo>
                      <a:pt x="43" y="58"/>
                    </a:lnTo>
                    <a:lnTo>
                      <a:pt x="40" y="57"/>
                    </a:lnTo>
                    <a:lnTo>
                      <a:pt x="39" y="54"/>
                    </a:lnTo>
                    <a:lnTo>
                      <a:pt x="38" y="53"/>
                    </a:lnTo>
                    <a:lnTo>
                      <a:pt x="38" y="51"/>
                    </a:lnTo>
                    <a:lnTo>
                      <a:pt x="39" y="49"/>
                    </a:lnTo>
                    <a:lnTo>
                      <a:pt x="42" y="48"/>
                    </a:lnTo>
                    <a:lnTo>
                      <a:pt x="49" y="48"/>
                    </a:lnTo>
                    <a:lnTo>
                      <a:pt x="43" y="42"/>
                    </a:lnTo>
                    <a:lnTo>
                      <a:pt x="43" y="39"/>
                    </a:lnTo>
                    <a:lnTo>
                      <a:pt x="40" y="41"/>
                    </a:lnTo>
                    <a:lnTo>
                      <a:pt x="39" y="42"/>
                    </a:lnTo>
                    <a:lnTo>
                      <a:pt x="38" y="44"/>
                    </a:lnTo>
                    <a:lnTo>
                      <a:pt x="29" y="46"/>
                    </a:lnTo>
                    <a:lnTo>
                      <a:pt x="21" y="47"/>
                    </a:lnTo>
                    <a:lnTo>
                      <a:pt x="16" y="47"/>
                    </a:lnTo>
                    <a:lnTo>
                      <a:pt x="9" y="44"/>
                    </a:lnTo>
                    <a:lnTo>
                      <a:pt x="4" y="44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0" y="32"/>
                    </a:lnTo>
                    <a:lnTo>
                      <a:pt x="3" y="32"/>
                    </a:lnTo>
                    <a:lnTo>
                      <a:pt x="5" y="31"/>
                    </a:lnTo>
                    <a:lnTo>
                      <a:pt x="6" y="29"/>
                    </a:lnTo>
                    <a:lnTo>
                      <a:pt x="9" y="28"/>
                    </a:lnTo>
                    <a:lnTo>
                      <a:pt x="13" y="28"/>
                    </a:lnTo>
                    <a:lnTo>
                      <a:pt x="11" y="27"/>
                    </a:lnTo>
                    <a:lnTo>
                      <a:pt x="11" y="21"/>
                    </a:lnTo>
                    <a:lnTo>
                      <a:pt x="16" y="21"/>
                    </a:lnTo>
                    <a:lnTo>
                      <a:pt x="15" y="19"/>
                    </a:lnTo>
                    <a:lnTo>
                      <a:pt x="18" y="17"/>
                    </a:lnTo>
                    <a:lnTo>
                      <a:pt x="20" y="15"/>
                    </a:lnTo>
                    <a:lnTo>
                      <a:pt x="25" y="15"/>
                    </a:lnTo>
                    <a:lnTo>
                      <a:pt x="23" y="14"/>
                    </a:lnTo>
                    <a:lnTo>
                      <a:pt x="21" y="13"/>
                    </a:lnTo>
                    <a:lnTo>
                      <a:pt x="21" y="10"/>
                    </a:lnTo>
                    <a:lnTo>
                      <a:pt x="37" y="10"/>
                    </a:lnTo>
                    <a:lnTo>
                      <a:pt x="38" y="12"/>
                    </a:lnTo>
                    <a:lnTo>
                      <a:pt x="40" y="13"/>
                    </a:lnTo>
                    <a:lnTo>
                      <a:pt x="42" y="14"/>
                    </a:lnTo>
                    <a:lnTo>
                      <a:pt x="42" y="17"/>
                    </a:lnTo>
                    <a:lnTo>
                      <a:pt x="52" y="17"/>
                    </a:lnTo>
                    <a:lnTo>
                      <a:pt x="60" y="19"/>
                    </a:lnTo>
                    <a:lnTo>
                      <a:pt x="78" y="29"/>
                    </a:lnTo>
                    <a:lnTo>
                      <a:pt x="90" y="32"/>
                    </a:lnTo>
                    <a:lnTo>
                      <a:pt x="94" y="32"/>
                    </a:lnTo>
                    <a:lnTo>
                      <a:pt x="97" y="31"/>
                    </a:lnTo>
                    <a:lnTo>
                      <a:pt x="98" y="29"/>
                    </a:lnTo>
                    <a:lnTo>
                      <a:pt x="99" y="27"/>
                    </a:lnTo>
                    <a:lnTo>
                      <a:pt x="92" y="27"/>
                    </a:lnTo>
                    <a:lnTo>
                      <a:pt x="90" y="26"/>
                    </a:lnTo>
                    <a:lnTo>
                      <a:pt x="92" y="26"/>
                    </a:lnTo>
                    <a:lnTo>
                      <a:pt x="94" y="24"/>
                    </a:lnTo>
                    <a:lnTo>
                      <a:pt x="95" y="24"/>
                    </a:lnTo>
                    <a:lnTo>
                      <a:pt x="95" y="19"/>
                    </a:lnTo>
                    <a:lnTo>
                      <a:pt x="93" y="18"/>
                    </a:lnTo>
                    <a:lnTo>
                      <a:pt x="90" y="18"/>
                    </a:lnTo>
                    <a:lnTo>
                      <a:pt x="88" y="17"/>
                    </a:lnTo>
                    <a:lnTo>
                      <a:pt x="87" y="15"/>
                    </a:lnTo>
                    <a:lnTo>
                      <a:pt x="85" y="13"/>
                    </a:lnTo>
                    <a:lnTo>
                      <a:pt x="88" y="8"/>
                    </a:lnTo>
                    <a:lnTo>
                      <a:pt x="90" y="5"/>
                    </a:lnTo>
                    <a:lnTo>
                      <a:pt x="94" y="3"/>
                    </a:lnTo>
                    <a:lnTo>
                      <a:pt x="9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Freeform 1249">
                <a:extLst>
                  <a:ext uri="{FF2B5EF4-FFF2-40B4-BE49-F238E27FC236}">
                    <a16:creationId xmlns:a16="http://schemas.microsoft.com/office/drawing/2014/main" id="{BDDA5CE5-EFF8-6938-33CE-E6BB1B8861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5050" y="2107487"/>
                <a:ext cx="39379" cy="31089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9" y="0"/>
                  </a:cxn>
                  <a:cxn ang="0">
                    <a:pos x="16" y="7"/>
                  </a:cxn>
                  <a:cxn ang="0">
                    <a:pos x="14" y="11"/>
                  </a:cxn>
                  <a:cxn ang="0">
                    <a:pos x="10" y="13"/>
                  </a:cxn>
                  <a:cxn ang="0">
                    <a:pos x="8" y="15"/>
                  </a:cxn>
                  <a:cxn ang="0">
                    <a:pos x="5" y="15"/>
                  </a:cxn>
                  <a:cxn ang="0">
                    <a:pos x="3" y="13"/>
                  </a:cxn>
                  <a:cxn ang="0">
                    <a:pos x="1" y="11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14" y="1"/>
                  </a:cxn>
                  <a:cxn ang="0">
                    <a:pos x="16" y="0"/>
                  </a:cxn>
                </a:cxnLst>
                <a:rect l="0" t="0" r="r" b="b"/>
                <a:pathLst>
                  <a:path w="19" h="15">
                    <a:moveTo>
                      <a:pt x="16" y="0"/>
                    </a:moveTo>
                    <a:lnTo>
                      <a:pt x="19" y="0"/>
                    </a:lnTo>
                    <a:lnTo>
                      <a:pt x="16" y="7"/>
                    </a:lnTo>
                    <a:lnTo>
                      <a:pt x="14" y="11"/>
                    </a:lnTo>
                    <a:lnTo>
                      <a:pt x="10" y="13"/>
                    </a:lnTo>
                    <a:lnTo>
                      <a:pt x="8" y="15"/>
                    </a:lnTo>
                    <a:lnTo>
                      <a:pt x="5" y="15"/>
                    </a:lnTo>
                    <a:lnTo>
                      <a:pt x="3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14" y="1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Freeform 1250">
                <a:extLst>
                  <a:ext uri="{FF2B5EF4-FFF2-40B4-BE49-F238E27FC236}">
                    <a16:creationId xmlns:a16="http://schemas.microsoft.com/office/drawing/2014/main" id="{14E37594-21A4-A376-4C62-40CCFDBAFF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2822" y="2063964"/>
                <a:ext cx="31089" cy="1036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0"/>
                  </a:cxn>
                  <a:cxn ang="0">
                    <a:pos x="15" y="5"/>
                  </a:cxn>
                  <a:cxn ang="0">
                    <a:pos x="3" y="5"/>
                  </a:cxn>
                  <a:cxn ang="0">
                    <a:pos x="2" y="4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5" h="5">
                    <a:moveTo>
                      <a:pt x="0" y="0"/>
                    </a:moveTo>
                    <a:lnTo>
                      <a:pt x="15" y="0"/>
                    </a:lnTo>
                    <a:lnTo>
                      <a:pt x="15" y="5"/>
                    </a:lnTo>
                    <a:lnTo>
                      <a:pt x="3" y="5"/>
                    </a:lnTo>
                    <a:lnTo>
                      <a:pt x="2" y="4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1251">
                <a:extLst>
                  <a:ext uri="{FF2B5EF4-FFF2-40B4-BE49-F238E27FC236}">
                    <a16:creationId xmlns:a16="http://schemas.microsoft.com/office/drawing/2014/main" id="{E5C86CC9-A3C5-5D66-13F4-CC3885E94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2149" y="2032876"/>
                <a:ext cx="167876" cy="87046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79" y="2"/>
                  </a:cxn>
                  <a:cxn ang="0">
                    <a:pos x="81" y="4"/>
                  </a:cxn>
                  <a:cxn ang="0">
                    <a:pos x="81" y="7"/>
                  </a:cxn>
                  <a:cxn ang="0">
                    <a:pos x="80" y="8"/>
                  </a:cxn>
                  <a:cxn ang="0">
                    <a:pos x="75" y="10"/>
                  </a:cxn>
                  <a:cxn ang="0">
                    <a:pos x="78" y="15"/>
                  </a:cxn>
                  <a:cxn ang="0">
                    <a:pos x="79" y="17"/>
                  </a:cxn>
                  <a:cxn ang="0">
                    <a:pos x="79" y="19"/>
                  </a:cxn>
                  <a:cxn ang="0">
                    <a:pos x="61" y="32"/>
                  </a:cxn>
                  <a:cxn ang="0">
                    <a:pos x="59" y="32"/>
                  </a:cxn>
                  <a:cxn ang="0">
                    <a:pos x="58" y="30"/>
                  </a:cxn>
                  <a:cxn ang="0">
                    <a:pos x="55" y="25"/>
                  </a:cxn>
                  <a:cxn ang="0">
                    <a:pos x="54" y="24"/>
                  </a:cxn>
                  <a:cxn ang="0">
                    <a:pos x="53" y="22"/>
                  </a:cxn>
                  <a:cxn ang="0">
                    <a:pos x="51" y="20"/>
                  </a:cxn>
                  <a:cxn ang="0">
                    <a:pos x="50" y="24"/>
                  </a:cxn>
                  <a:cxn ang="0">
                    <a:pos x="45" y="32"/>
                  </a:cxn>
                  <a:cxn ang="0">
                    <a:pos x="41" y="33"/>
                  </a:cxn>
                  <a:cxn ang="0">
                    <a:pos x="38" y="33"/>
                  </a:cxn>
                  <a:cxn ang="0">
                    <a:pos x="36" y="37"/>
                  </a:cxn>
                  <a:cxn ang="0">
                    <a:pos x="35" y="39"/>
                  </a:cxn>
                  <a:cxn ang="0">
                    <a:pos x="33" y="41"/>
                  </a:cxn>
                  <a:cxn ang="0">
                    <a:pos x="29" y="42"/>
                  </a:cxn>
                  <a:cxn ang="0">
                    <a:pos x="26" y="41"/>
                  </a:cxn>
                  <a:cxn ang="0">
                    <a:pos x="25" y="39"/>
                  </a:cxn>
                  <a:cxn ang="0">
                    <a:pos x="22" y="38"/>
                  </a:cxn>
                  <a:cxn ang="0">
                    <a:pos x="22" y="36"/>
                  </a:cxn>
                  <a:cxn ang="0">
                    <a:pos x="20" y="37"/>
                  </a:cxn>
                  <a:cxn ang="0">
                    <a:pos x="15" y="37"/>
                  </a:cxn>
                  <a:cxn ang="0">
                    <a:pos x="14" y="36"/>
                  </a:cxn>
                  <a:cxn ang="0">
                    <a:pos x="10" y="36"/>
                  </a:cxn>
                  <a:cxn ang="0">
                    <a:pos x="7" y="37"/>
                  </a:cxn>
                  <a:cxn ang="0">
                    <a:pos x="6" y="39"/>
                  </a:cxn>
                  <a:cxn ang="0">
                    <a:pos x="4" y="39"/>
                  </a:cxn>
                  <a:cxn ang="0">
                    <a:pos x="2" y="38"/>
                  </a:cxn>
                  <a:cxn ang="0">
                    <a:pos x="1" y="36"/>
                  </a:cxn>
                  <a:cxn ang="0">
                    <a:pos x="0" y="34"/>
                  </a:cxn>
                  <a:cxn ang="0">
                    <a:pos x="0" y="32"/>
                  </a:cxn>
                  <a:cxn ang="0">
                    <a:pos x="2" y="30"/>
                  </a:cxn>
                  <a:cxn ang="0">
                    <a:pos x="4" y="29"/>
                  </a:cxn>
                  <a:cxn ang="0">
                    <a:pos x="6" y="28"/>
                  </a:cxn>
                  <a:cxn ang="0">
                    <a:pos x="9" y="25"/>
                  </a:cxn>
                  <a:cxn ang="0">
                    <a:pos x="28" y="18"/>
                  </a:cxn>
                  <a:cxn ang="0">
                    <a:pos x="38" y="8"/>
                  </a:cxn>
                  <a:cxn ang="0">
                    <a:pos x="43" y="4"/>
                  </a:cxn>
                  <a:cxn ang="0">
                    <a:pos x="49" y="3"/>
                  </a:cxn>
                  <a:cxn ang="0">
                    <a:pos x="59" y="3"/>
                  </a:cxn>
                  <a:cxn ang="0">
                    <a:pos x="65" y="2"/>
                  </a:cxn>
                  <a:cxn ang="0">
                    <a:pos x="73" y="0"/>
                  </a:cxn>
                </a:cxnLst>
                <a:rect l="0" t="0" r="r" b="b"/>
                <a:pathLst>
                  <a:path w="81" h="42">
                    <a:moveTo>
                      <a:pt x="73" y="0"/>
                    </a:moveTo>
                    <a:lnTo>
                      <a:pt x="79" y="2"/>
                    </a:lnTo>
                    <a:lnTo>
                      <a:pt x="81" y="4"/>
                    </a:lnTo>
                    <a:lnTo>
                      <a:pt x="81" y="7"/>
                    </a:lnTo>
                    <a:lnTo>
                      <a:pt x="80" y="8"/>
                    </a:lnTo>
                    <a:lnTo>
                      <a:pt x="75" y="10"/>
                    </a:lnTo>
                    <a:lnTo>
                      <a:pt x="78" y="15"/>
                    </a:lnTo>
                    <a:lnTo>
                      <a:pt x="79" y="17"/>
                    </a:lnTo>
                    <a:lnTo>
                      <a:pt x="79" y="19"/>
                    </a:lnTo>
                    <a:lnTo>
                      <a:pt x="61" y="32"/>
                    </a:lnTo>
                    <a:lnTo>
                      <a:pt x="59" y="32"/>
                    </a:lnTo>
                    <a:lnTo>
                      <a:pt x="58" y="30"/>
                    </a:lnTo>
                    <a:lnTo>
                      <a:pt x="55" y="25"/>
                    </a:lnTo>
                    <a:lnTo>
                      <a:pt x="54" y="24"/>
                    </a:lnTo>
                    <a:lnTo>
                      <a:pt x="53" y="22"/>
                    </a:lnTo>
                    <a:lnTo>
                      <a:pt x="51" y="20"/>
                    </a:lnTo>
                    <a:lnTo>
                      <a:pt x="50" y="24"/>
                    </a:lnTo>
                    <a:lnTo>
                      <a:pt x="45" y="32"/>
                    </a:lnTo>
                    <a:lnTo>
                      <a:pt x="41" y="33"/>
                    </a:lnTo>
                    <a:lnTo>
                      <a:pt x="38" y="33"/>
                    </a:lnTo>
                    <a:lnTo>
                      <a:pt x="36" y="37"/>
                    </a:lnTo>
                    <a:lnTo>
                      <a:pt x="35" y="39"/>
                    </a:lnTo>
                    <a:lnTo>
                      <a:pt x="33" y="41"/>
                    </a:lnTo>
                    <a:lnTo>
                      <a:pt x="29" y="42"/>
                    </a:lnTo>
                    <a:lnTo>
                      <a:pt x="26" y="41"/>
                    </a:lnTo>
                    <a:lnTo>
                      <a:pt x="25" y="39"/>
                    </a:lnTo>
                    <a:lnTo>
                      <a:pt x="22" y="38"/>
                    </a:lnTo>
                    <a:lnTo>
                      <a:pt x="22" y="36"/>
                    </a:lnTo>
                    <a:lnTo>
                      <a:pt x="20" y="37"/>
                    </a:lnTo>
                    <a:lnTo>
                      <a:pt x="15" y="37"/>
                    </a:lnTo>
                    <a:lnTo>
                      <a:pt x="14" y="36"/>
                    </a:lnTo>
                    <a:lnTo>
                      <a:pt x="10" y="36"/>
                    </a:lnTo>
                    <a:lnTo>
                      <a:pt x="7" y="37"/>
                    </a:lnTo>
                    <a:lnTo>
                      <a:pt x="6" y="39"/>
                    </a:lnTo>
                    <a:lnTo>
                      <a:pt x="4" y="39"/>
                    </a:lnTo>
                    <a:lnTo>
                      <a:pt x="2" y="38"/>
                    </a:lnTo>
                    <a:lnTo>
                      <a:pt x="1" y="36"/>
                    </a:lnTo>
                    <a:lnTo>
                      <a:pt x="0" y="34"/>
                    </a:lnTo>
                    <a:lnTo>
                      <a:pt x="0" y="32"/>
                    </a:lnTo>
                    <a:lnTo>
                      <a:pt x="2" y="30"/>
                    </a:lnTo>
                    <a:lnTo>
                      <a:pt x="4" y="29"/>
                    </a:lnTo>
                    <a:lnTo>
                      <a:pt x="6" y="28"/>
                    </a:lnTo>
                    <a:lnTo>
                      <a:pt x="9" y="25"/>
                    </a:lnTo>
                    <a:lnTo>
                      <a:pt x="28" y="18"/>
                    </a:lnTo>
                    <a:lnTo>
                      <a:pt x="38" y="8"/>
                    </a:lnTo>
                    <a:lnTo>
                      <a:pt x="43" y="4"/>
                    </a:lnTo>
                    <a:lnTo>
                      <a:pt x="49" y="3"/>
                    </a:lnTo>
                    <a:lnTo>
                      <a:pt x="59" y="3"/>
                    </a:lnTo>
                    <a:lnTo>
                      <a:pt x="65" y="2"/>
                    </a:lnTo>
                    <a:lnTo>
                      <a:pt x="7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1252">
                <a:extLst>
                  <a:ext uri="{FF2B5EF4-FFF2-40B4-BE49-F238E27FC236}">
                    <a16:creationId xmlns:a16="http://schemas.microsoft.com/office/drawing/2014/main" id="{04B19CBE-0400-AC38-4FB7-C731D2DD5B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5983" y="1966555"/>
                <a:ext cx="97410" cy="31089"/>
              </a:xfrm>
              <a:custGeom>
                <a:avLst/>
                <a:gdLst/>
                <a:ahLst/>
                <a:cxnLst>
                  <a:cxn ang="0">
                    <a:pos x="30" y="0"/>
                  </a:cxn>
                  <a:cxn ang="0">
                    <a:pos x="35" y="0"/>
                  </a:cxn>
                  <a:cxn ang="0">
                    <a:pos x="39" y="2"/>
                  </a:cxn>
                  <a:cxn ang="0">
                    <a:pos x="42" y="3"/>
                  </a:cxn>
                  <a:cxn ang="0">
                    <a:pos x="45" y="7"/>
                  </a:cxn>
                  <a:cxn ang="0">
                    <a:pos x="47" y="10"/>
                  </a:cxn>
                  <a:cxn ang="0">
                    <a:pos x="45" y="11"/>
                  </a:cxn>
                  <a:cxn ang="0">
                    <a:pos x="42" y="13"/>
                  </a:cxn>
                  <a:cxn ang="0">
                    <a:pos x="40" y="15"/>
                  </a:cxn>
                  <a:cxn ang="0">
                    <a:pos x="16" y="15"/>
                  </a:cxn>
                  <a:cxn ang="0">
                    <a:pos x="14" y="13"/>
                  </a:cxn>
                  <a:cxn ang="0">
                    <a:pos x="11" y="11"/>
                  </a:cxn>
                  <a:cxn ang="0">
                    <a:pos x="6" y="11"/>
                  </a:cxn>
                  <a:cxn ang="0">
                    <a:pos x="4" y="12"/>
                  </a:cxn>
                  <a:cxn ang="0">
                    <a:pos x="2" y="13"/>
                  </a:cxn>
                  <a:cxn ang="0">
                    <a:pos x="0" y="15"/>
                  </a:cxn>
                  <a:cxn ang="0">
                    <a:pos x="2" y="11"/>
                  </a:cxn>
                  <a:cxn ang="0">
                    <a:pos x="9" y="7"/>
                  </a:cxn>
                  <a:cxn ang="0">
                    <a:pos x="17" y="3"/>
                  </a:cxn>
                  <a:cxn ang="0">
                    <a:pos x="25" y="1"/>
                  </a:cxn>
                  <a:cxn ang="0">
                    <a:pos x="30" y="0"/>
                  </a:cxn>
                </a:cxnLst>
                <a:rect l="0" t="0" r="r" b="b"/>
                <a:pathLst>
                  <a:path w="47" h="15">
                    <a:moveTo>
                      <a:pt x="30" y="0"/>
                    </a:moveTo>
                    <a:lnTo>
                      <a:pt x="35" y="0"/>
                    </a:lnTo>
                    <a:lnTo>
                      <a:pt x="39" y="2"/>
                    </a:lnTo>
                    <a:lnTo>
                      <a:pt x="42" y="3"/>
                    </a:lnTo>
                    <a:lnTo>
                      <a:pt x="45" y="7"/>
                    </a:lnTo>
                    <a:lnTo>
                      <a:pt x="47" y="10"/>
                    </a:lnTo>
                    <a:lnTo>
                      <a:pt x="45" y="11"/>
                    </a:lnTo>
                    <a:lnTo>
                      <a:pt x="42" y="13"/>
                    </a:lnTo>
                    <a:lnTo>
                      <a:pt x="40" y="15"/>
                    </a:lnTo>
                    <a:lnTo>
                      <a:pt x="16" y="15"/>
                    </a:lnTo>
                    <a:lnTo>
                      <a:pt x="14" y="13"/>
                    </a:lnTo>
                    <a:lnTo>
                      <a:pt x="11" y="11"/>
                    </a:lnTo>
                    <a:lnTo>
                      <a:pt x="6" y="11"/>
                    </a:lnTo>
                    <a:lnTo>
                      <a:pt x="4" y="12"/>
                    </a:lnTo>
                    <a:lnTo>
                      <a:pt x="2" y="13"/>
                    </a:lnTo>
                    <a:lnTo>
                      <a:pt x="0" y="15"/>
                    </a:lnTo>
                    <a:lnTo>
                      <a:pt x="2" y="11"/>
                    </a:lnTo>
                    <a:lnTo>
                      <a:pt x="9" y="7"/>
                    </a:lnTo>
                    <a:lnTo>
                      <a:pt x="17" y="3"/>
                    </a:lnTo>
                    <a:lnTo>
                      <a:pt x="25" y="1"/>
                    </a:lnTo>
                    <a:lnTo>
                      <a:pt x="3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Freeform 1253">
                <a:extLst>
                  <a:ext uri="{FF2B5EF4-FFF2-40B4-BE49-F238E27FC236}">
                    <a16:creationId xmlns:a16="http://schemas.microsoft.com/office/drawing/2014/main" id="{F2A7AEF4-275D-70C1-AE0E-052BDA9CF2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38056" y="1999715"/>
                <a:ext cx="84975" cy="43524"/>
              </a:xfrm>
              <a:custGeom>
                <a:avLst/>
                <a:gdLst/>
                <a:ahLst/>
                <a:cxnLst>
                  <a:cxn ang="0">
                    <a:pos x="28" y="0"/>
                  </a:cxn>
                  <a:cxn ang="0">
                    <a:pos x="36" y="0"/>
                  </a:cxn>
                  <a:cxn ang="0">
                    <a:pos x="39" y="1"/>
                  </a:cxn>
                  <a:cxn ang="0">
                    <a:pos x="41" y="4"/>
                  </a:cxn>
                  <a:cxn ang="0">
                    <a:pos x="38" y="6"/>
                  </a:cxn>
                  <a:cxn ang="0">
                    <a:pos x="33" y="7"/>
                  </a:cxn>
                  <a:cxn ang="0">
                    <a:pos x="29" y="9"/>
                  </a:cxn>
                  <a:cxn ang="0">
                    <a:pos x="35" y="9"/>
                  </a:cxn>
                  <a:cxn ang="0">
                    <a:pos x="34" y="15"/>
                  </a:cxn>
                  <a:cxn ang="0">
                    <a:pos x="28" y="19"/>
                  </a:cxn>
                  <a:cxn ang="0">
                    <a:pos x="21" y="20"/>
                  </a:cxn>
                  <a:cxn ang="0">
                    <a:pos x="14" y="21"/>
                  </a:cxn>
                  <a:cxn ang="0">
                    <a:pos x="10" y="21"/>
                  </a:cxn>
                  <a:cxn ang="0">
                    <a:pos x="8" y="19"/>
                  </a:cxn>
                  <a:cxn ang="0">
                    <a:pos x="5" y="18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18" y="1"/>
                  </a:cxn>
                  <a:cxn ang="0">
                    <a:pos x="28" y="0"/>
                  </a:cxn>
                </a:cxnLst>
                <a:rect l="0" t="0" r="r" b="b"/>
                <a:pathLst>
                  <a:path w="41" h="21">
                    <a:moveTo>
                      <a:pt x="28" y="0"/>
                    </a:moveTo>
                    <a:lnTo>
                      <a:pt x="36" y="0"/>
                    </a:lnTo>
                    <a:lnTo>
                      <a:pt x="39" y="1"/>
                    </a:lnTo>
                    <a:lnTo>
                      <a:pt x="41" y="4"/>
                    </a:lnTo>
                    <a:lnTo>
                      <a:pt x="38" y="6"/>
                    </a:lnTo>
                    <a:lnTo>
                      <a:pt x="33" y="7"/>
                    </a:lnTo>
                    <a:lnTo>
                      <a:pt x="29" y="9"/>
                    </a:lnTo>
                    <a:lnTo>
                      <a:pt x="35" y="9"/>
                    </a:lnTo>
                    <a:lnTo>
                      <a:pt x="34" y="15"/>
                    </a:lnTo>
                    <a:lnTo>
                      <a:pt x="28" y="19"/>
                    </a:lnTo>
                    <a:lnTo>
                      <a:pt x="21" y="20"/>
                    </a:lnTo>
                    <a:lnTo>
                      <a:pt x="14" y="21"/>
                    </a:lnTo>
                    <a:lnTo>
                      <a:pt x="10" y="21"/>
                    </a:lnTo>
                    <a:lnTo>
                      <a:pt x="8" y="19"/>
                    </a:lnTo>
                    <a:lnTo>
                      <a:pt x="5" y="18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18" y="1"/>
                    </a:lnTo>
                    <a:lnTo>
                      <a:pt x="2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2" name="Freeform 1254">
                <a:extLst>
                  <a:ext uri="{FF2B5EF4-FFF2-40B4-BE49-F238E27FC236}">
                    <a16:creationId xmlns:a16="http://schemas.microsoft.com/office/drawing/2014/main" id="{6CC74060-37DE-E088-65C4-167A7EB154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8677" y="2003860"/>
                <a:ext cx="29015" cy="2487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8" y="3"/>
                  </a:cxn>
                  <a:cxn ang="0">
                    <a:pos x="9" y="4"/>
                  </a:cxn>
                  <a:cxn ang="0">
                    <a:pos x="12" y="5"/>
                  </a:cxn>
                  <a:cxn ang="0">
                    <a:pos x="13" y="5"/>
                  </a:cxn>
                  <a:cxn ang="0">
                    <a:pos x="14" y="7"/>
                  </a:cxn>
                  <a:cxn ang="0">
                    <a:pos x="13" y="8"/>
                  </a:cxn>
                  <a:cxn ang="0">
                    <a:pos x="12" y="11"/>
                  </a:cxn>
                  <a:cxn ang="0">
                    <a:pos x="10" y="12"/>
                  </a:cxn>
                  <a:cxn ang="0">
                    <a:pos x="5" y="12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3" y="0"/>
                  </a:cxn>
                </a:cxnLst>
                <a:rect l="0" t="0" r="r" b="b"/>
                <a:pathLst>
                  <a:path w="14" h="12">
                    <a:moveTo>
                      <a:pt x="3" y="0"/>
                    </a:moveTo>
                    <a:lnTo>
                      <a:pt x="8" y="3"/>
                    </a:lnTo>
                    <a:lnTo>
                      <a:pt x="9" y="4"/>
                    </a:lnTo>
                    <a:lnTo>
                      <a:pt x="12" y="5"/>
                    </a:lnTo>
                    <a:lnTo>
                      <a:pt x="13" y="5"/>
                    </a:lnTo>
                    <a:lnTo>
                      <a:pt x="14" y="7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10" y="12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3" name="Freeform 1255">
                <a:extLst>
                  <a:ext uri="{FF2B5EF4-FFF2-40B4-BE49-F238E27FC236}">
                    <a16:creationId xmlns:a16="http://schemas.microsoft.com/office/drawing/2014/main" id="{8EF1ADA1-EE20-EF9A-6A82-B663AA9854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1630" y="2219404"/>
                <a:ext cx="143005" cy="111917"/>
              </a:xfrm>
              <a:custGeom>
                <a:avLst/>
                <a:gdLst/>
                <a:ahLst/>
                <a:cxnLst>
                  <a:cxn ang="0">
                    <a:pos x="21" y="0"/>
                  </a:cxn>
                  <a:cxn ang="0">
                    <a:pos x="55" y="0"/>
                  </a:cxn>
                  <a:cxn ang="0">
                    <a:pos x="56" y="1"/>
                  </a:cxn>
                  <a:cxn ang="0">
                    <a:pos x="59" y="2"/>
                  </a:cxn>
                  <a:cxn ang="0">
                    <a:pos x="59" y="3"/>
                  </a:cxn>
                  <a:cxn ang="0">
                    <a:pos x="58" y="7"/>
                  </a:cxn>
                  <a:cxn ang="0">
                    <a:pos x="56" y="10"/>
                  </a:cxn>
                  <a:cxn ang="0">
                    <a:pos x="54" y="12"/>
                  </a:cxn>
                  <a:cxn ang="0">
                    <a:pos x="50" y="15"/>
                  </a:cxn>
                  <a:cxn ang="0">
                    <a:pos x="47" y="16"/>
                  </a:cxn>
                  <a:cxn ang="0">
                    <a:pos x="45" y="18"/>
                  </a:cxn>
                  <a:cxn ang="0">
                    <a:pos x="47" y="18"/>
                  </a:cxn>
                  <a:cxn ang="0">
                    <a:pos x="50" y="17"/>
                  </a:cxn>
                  <a:cxn ang="0">
                    <a:pos x="53" y="17"/>
                  </a:cxn>
                  <a:cxn ang="0">
                    <a:pos x="55" y="16"/>
                  </a:cxn>
                  <a:cxn ang="0">
                    <a:pos x="58" y="17"/>
                  </a:cxn>
                  <a:cxn ang="0">
                    <a:pos x="59" y="17"/>
                  </a:cxn>
                  <a:cxn ang="0">
                    <a:pos x="60" y="18"/>
                  </a:cxn>
                  <a:cxn ang="0">
                    <a:pos x="60" y="22"/>
                  </a:cxn>
                  <a:cxn ang="0">
                    <a:pos x="59" y="22"/>
                  </a:cxn>
                  <a:cxn ang="0">
                    <a:pos x="59" y="25"/>
                  </a:cxn>
                  <a:cxn ang="0">
                    <a:pos x="61" y="25"/>
                  </a:cxn>
                  <a:cxn ang="0">
                    <a:pos x="64" y="26"/>
                  </a:cxn>
                  <a:cxn ang="0">
                    <a:pos x="66" y="26"/>
                  </a:cxn>
                  <a:cxn ang="0">
                    <a:pos x="69" y="27"/>
                  </a:cxn>
                  <a:cxn ang="0">
                    <a:pos x="68" y="37"/>
                  </a:cxn>
                  <a:cxn ang="0">
                    <a:pos x="65" y="42"/>
                  </a:cxn>
                  <a:cxn ang="0">
                    <a:pos x="63" y="45"/>
                  </a:cxn>
                  <a:cxn ang="0">
                    <a:pos x="59" y="46"/>
                  </a:cxn>
                  <a:cxn ang="0">
                    <a:pos x="53" y="47"/>
                  </a:cxn>
                  <a:cxn ang="0">
                    <a:pos x="50" y="49"/>
                  </a:cxn>
                  <a:cxn ang="0">
                    <a:pos x="49" y="50"/>
                  </a:cxn>
                  <a:cxn ang="0">
                    <a:pos x="47" y="52"/>
                  </a:cxn>
                  <a:cxn ang="0">
                    <a:pos x="46" y="54"/>
                  </a:cxn>
                  <a:cxn ang="0">
                    <a:pos x="41" y="54"/>
                  </a:cxn>
                  <a:cxn ang="0">
                    <a:pos x="39" y="52"/>
                  </a:cxn>
                  <a:cxn ang="0">
                    <a:pos x="37" y="51"/>
                  </a:cxn>
                  <a:cxn ang="0">
                    <a:pos x="36" y="49"/>
                  </a:cxn>
                  <a:cxn ang="0">
                    <a:pos x="35" y="47"/>
                  </a:cxn>
                  <a:cxn ang="0">
                    <a:pos x="24" y="40"/>
                  </a:cxn>
                  <a:cxn ang="0">
                    <a:pos x="11" y="34"/>
                  </a:cxn>
                  <a:cxn ang="0">
                    <a:pos x="0" y="26"/>
                  </a:cxn>
                  <a:cxn ang="0">
                    <a:pos x="0" y="18"/>
                  </a:cxn>
                  <a:cxn ang="0">
                    <a:pos x="4" y="20"/>
                  </a:cxn>
                  <a:cxn ang="0">
                    <a:pos x="9" y="21"/>
                  </a:cxn>
                  <a:cxn ang="0">
                    <a:pos x="12" y="22"/>
                  </a:cxn>
                  <a:cxn ang="0">
                    <a:pos x="17" y="23"/>
                  </a:cxn>
                  <a:cxn ang="0">
                    <a:pos x="24" y="23"/>
                  </a:cxn>
                  <a:cxn ang="0">
                    <a:pos x="24" y="12"/>
                  </a:cxn>
                  <a:cxn ang="0">
                    <a:pos x="19" y="12"/>
                  </a:cxn>
                  <a:cxn ang="0">
                    <a:pos x="15" y="11"/>
                  </a:cxn>
                  <a:cxn ang="0">
                    <a:pos x="14" y="11"/>
                  </a:cxn>
                  <a:cxn ang="0">
                    <a:pos x="11" y="10"/>
                  </a:cxn>
                  <a:cxn ang="0">
                    <a:pos x="11" y="7"/>
                  </a:cxn>
                  <a:cxn ang="0">
                    <a:pos x="12" y="6"/>
                  </a:cxn>
                  <a:cxn ang="0">
                    <a:pos x="12" y="5"/>
                  </a:cxn>
                  <a:cxn ang="0">
                    <a:pos x="14" y="3"/>
                  </a:cxn>
                  <a:cxn ang="0">
                    <a:pos x="21" y="0"/>
                  </a:cxn>
                </a:cxnLst>
                <a:rect l="0" t="0" r="r" b="b"/>
                <a:pathLst>
                  <a:path w="69" h="54">
                    <a:moveTo>
                      <a:pt x="21" y="0"/>
                    </a:moveTo>
                    <a:lnTo>
                      <a:pt x="55" y="0"/>
                    </a:lnTo>
                    <a:lnTo>
                      <a:pt x="56" y="1"/>
                    </a:lnTo>
                    <a:lnTo>
                      <a:pt x="59" y="2"/>
                    </a:lnTo>
                    <a:lnTo>
                      <a:pt x="59" y="3"/>
                    </a:lnTo>
                    <a:lnTo>
                      <a:pt x="58" y="7"/>
                    </a:lnTo>
                    <a:lnTo>
                      <a:pt x="56" y="10"/>
                    </a:lnTo>
                    <a:lnTo>
                      <a:pt x="54" y="12"/>
                    </a:lnTo>
                    <a:lnTo>
                      <a:pt x="50" y="15"/>
                    </a:lnTo>
                    <a:lnTo>
                      <a:pt x="47" y="16"/>
                    </a:lnTo>
                    <a:lnTo>
                      <a:pt x="45" y="18"/>
                    </a:lnTo>
                    <a:lnTo>
                      <a:pt x="47" y="18"/>
                    </a:lnTo>
                    <a:lnTo>
                      <a:pt x="50" y="17"/>
                    </a:lnTo>
                    <a:lnTo>
                      <a:pt x="53" y="17"/>
                    </a:lnTo>
                    <a:lnTo>
                      <a:pt x="55" y="16"/>
                    </a:lnTo>
                    <a:lnTo>
                      <a:pt x="58" y="17"/>
                    </a:lnTo>
                    <a:lnTo>
                      <a:pt x="59" y="17"/>
                    </a:lnTo>
                    <a:lnTo>
                      <a:pt x="60" y="18"/>
                    </a:lnTo>
                    <a:lnTo>
                      <a:pt x="60" y="22"/>
                    </a:lnTo>
                    <a:lnTo>
                      <a:pt x="59" y="22"/>
                    </a:lnTo>
                    <a:lnTo>
                      <a:pt x="59" y="25"/>
                    </a:lnTo>
                    <a:lnTo>
                      <a:pt x="61" y="25"/>
                    </a:lnTo>
                    <a:lnTo>
                      <a:pt x="64" y="26"/>
                    </a:lnTo>
                    <a:lnTo>
                      <a:pt x="66" y="26"/>
                    </a:lnTo>
                    <a:lnTo>
                      <a:pt x="69" y="27"/>
                    </a:lnTo>
                    <a:lnTo>
                      <a:pt x="68" y="37"/>
                    </a:lnTo>
                    <a:lnTo>
                      <a:pt x="65" y="42"/>
                    </a:lnTo>
                    <a:lnTo>
                      <a:pt x="63" y="45"/>
                    </a:lnTo>
                    <a:lnTo>
                      <a:pt x="59" y="46"/>
                    </a:lnTo>
                    <a:lnTo>
                      <a:pt x="53" y="47"/>
                    </a:lnTo>
                    <a:lnTo>
                      <a:pt x="50" y="49"/>
                    </a:lnTo>
                    <a:lnTo>
                      <a:pt x="49" y="50"/>
                    </a:lnTo>
                    <a:lnTo>
                      <a:pt x="47" y="52"/>
                    </a:lnTo>
                    <a:lnTo>
                      <a:pt x="46" y="54"/>
                    </a:lnTo>
                    <a:lnTo>
                      <a:pt x="41" y="54"/>
                    </a:lnTo>
                    <a:lnTo>
                      <a:pt x="39" y="52"/>
                    </a:lnTo>
                    <a:lnTo>
                      <a:pt x="37" y="51"/>
                    </a:lnTo>
                    <a:lnTo>
                      <a:pt x="36" y="49"/>
                    </a:lnTo>
                    <a:lnTo>
                      <a:pt x="35" y="47"/>
                    </a:lnTo>
                    <a:lnTo>
                      <a:pt x="24" y="40"/>
                    </a:lnTo>
                    <a:lnTo>
                      <a:pt x="11" y="34"/>
                    </a:lnTo>
                    <a:lnTo>
                      <a:pt x="0" y="26"/>
                    </a:lnTo>
                    <a:lnTo>
                      <a:pt x="0" y="18"/>
                    </a:lnTo>
                    <a:lnTo>
                      <a:pt x="4" y="20"/>
                    </a:lnTo>
                    <a:lnTo>
                      <a:pt x="9" y="21"/>
                    </a:lnTo>
                    <a:lnTo>
                      <a:pt x="12" y="22"/>
                    </a:lnTo>
                    <a:lnTo>
                      <a:pt x="17" y="23"/>
                    </a:lnTo>
                    <a:lnTo>
                      <a:pt x="24" y="23"/>
                    </a:lnTo>
                    <a:lnTo>
                      <a:pt x="24" y="12"/>
                    </a:lnTo>
                    <a:lnTo>
                      <a:pt x="19" y="12"/>
                    </a:lnTo>
                    <a:lnTo>
                      <a:pt x="15" y="11"/>
                    </a:lnTo>
                    <a:lnTo>
                      <a:pt x="14" y="11"/>
                    </a:lnTo>
                    <a:lnTo>
                      <a:pt x="11" y="10"/>
                    </a:lnTo>
                    <a:lnTo>
                      <a:pt x="11" y="7"/>
                    </a:lnTo>
                    <a:lnTo>
                      <a:pt x="12" y="6"/>
                    </a:lnTo>
                    <a:lnTo>
                      <a:pt x="12" y="5"/>
                    </a:lnTo>
                    <a:lnTo>
                      <a:pt x="14" y="3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4" name="Freeform 1256">
                <a:extLst>
                  <a:ext uri="{FF2B5EF4-FFF2-40B4-BE49-F238E27FC236}">
                    <a16:creationId xmlns:a16="http://schemas.microsoft.com/office/drawing/2014/main" id="{E196DC89-3C6F-D695-008F-9E9638CD6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9816" y="2074326"/>
                <a:ext cx="157513" cy="80829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52" y="4"/>
                  </a:cxn>
                  <a:cxn ang="0">
                    <a:pos x="62" y="5"/>
                  </a:cxn>
                  <a:cxn ang="0">
                    <a:pos x="66" y="2"/>
                  </a:cxn>
                  <a:cxn ang="0">
                    <a:pos x="75" y="4"/>
                  </a:cxn>
                  <a:cxn ang="0">
                    <a:pos x="76" y="12"/>
                  </a:cxn>
                  <a:cxn ang="0">
                    <a:pos x="74" y="38"/>
                  </a:cxn>
                  <a:cxn ang="0">
                    <a:pos x="66" y="39"/>
                  </a:cxn>
                  <a:cxn ang="0">
                    <a:pos x="44" y="38"/>
                  </a:cxn>
                  <a:cxn ang="0">
                    <a:pos x="45" y="34"/>
                  </a:cxn>
                  <a:cxn ang="0">
                    <a:pos x="46" y="31"/>
                  </a:cxn>
                  <a:cxn ang="0">
                    <a:pos x="47" y="28"/>
                  </a:cxn>
                  <a:cxn ang="0">
                    <a:pos x="51" y="26"/>
                  </a:cxn>
                  <a:cxn ang="0">
                    <a:pos x="56" y="24"/>
                  </a:cxn>
                  <a:cxn ang="0">
                    <a:pos x="56" y="23"/>
                  </a:cxn>
                  <a:cxn ang="0">
                    <a:pos x="52" y="22"/>
                  </a:cxn>
                  <a:cxn ang="0">
                    <a:pos x="32" y="24"/>
                  </a:cxn>
                  <a:cxn ang="0">
                    <a:pos x="21" y="26"/>
                  </a:cxn>
                  <a:cxn ang="0">
                    <a:pos x="17" y="23"/>
                  </a:cxn>
                  <a:cxn ang="0">
                    <a:pos x="11" y="22"/>
                  </a:cxn>
                  <a:cxn ang="0">
                    <a:pos x="5" y="17"/>
                  </a:cxn>
                  <a:cxn ang="0">
                    <a:pos x="0" y="13"/>
                  </a:cxn>
                  <a:cxn ang="0">
                    <a:pos x="1" y="7"/>
                  </a:cxn>
                  <a:cxn ang="0">
                    <a:pos x="0" y="2"/>
                  </a:cxn>
                  <a:cxn ang="0">
                    <a:pos x="10" y="4"/>
                  </a:cxn>
                  <a:cxn ang="0">
                    <a:pos x="35" y="19"/>
                  </a:cxn>
                  <a:cxn ang="0">
                    <a:pos x="26" y="12"/>
                  </a:cxn>
                  <a:cxn ang="0">
                    <a:pos x="32" y="8"/>
                  </a:cxn>
                  <a:cxn ang="0">
                    <a:pos x="42" y="14"/>
                  </a:cxn>
                  <a:cxn ang="0">
                    <a:pos x="49" y="7"/>
                  </a:cxn>
                  <a:cxn ang="0">
                    <a:pos x="36" y="4"/>
                  </a:cxn>
                  <a:cxn ang="0">
                    <a:pos x="37" y="0"/>
                  </a:cxn>
                </a:cxnLst>
                <a:rect l="0" t="0" r="r" b="b"/>
                <a:pathLst>
                  <a:path w="76" h="39">
                    <a:moveTo>
                      <a:pt x="37" y="0"/>
                    </a:moveTo>
                    <a:lnTo>
                      <a:pt x="46" y="0"/>
                    </a:lnTo>
                    <a:lnTo>
                      <a:pt x="49" y="2"/>
                    </a:lnTo>
                    <a:lnTo>
                      <a:pt x="52" y="4"/>
                    </a:lnTo>
                    <a:lnTo>
                      <a:pt x="56" y="5"/>
                    </a:lnTo>
                    <a:lnTo>
                      <a:pt x="62" y="5"/>
                    </a:lnTo>
                    <a:lnTo>
                      <a:pt x="64" y="3"/>
                    </a:lnTo>
                    <a:lnTo>
                      <a:pt x="66" y="2"/>
                    </a:lnTo>
                    <a:lnTo>
                      <a:pt x="72" y="2"/>
                    </a:lnTo>
                    <a:lnTo>
                      <a:pt x="75" y="4"/>
                    </a:lnTo>
                    <a:lnTo>
                      <a:pt x="76" y="7"/>
                    </a:lnTo>
                    <a:lnTo>
                      <a:pt x="76" y="12"/>
                    </a:lnTo>
                    <a:lnTo>
                      <a:pt x="72" y="31"/>
                    </a:lnTo>
                    <a:lnTo>
                      <a:pt x="74" y="38"/>
                    </a:lnTo>
                    <a:lnTo>
                      <a:pt x="70" y="38"/>
                    </a:lnTo>
                    <a:lnTo>
                      <a:pt x="66" y="39"/>
                    </a:lnTo>
                    <a:lnTo>
                      <a:pt x="45" y="39"/>
                    </a:lnTo>
                    <a:lnTo>
                      <a:pt x="44" y="38"/>
                    </a:lnTo>
                    <a:lnTo>
                      <a:pt x="44" y="36"/>
                    </a:lnTo>
                    <a:lnTo>
                      <a:pt x="45" y="34"/>
                    </a:lnTo>
                    <a:lnTo>
                      <a:pt x="47" y="33"/>
                    </a:lnTo>
                    <a:lnTo>
                      <a:pt x="46" y="31"/>
                    </a:lnTo>
                    <a:lnTo>
                      <a:pt x="47" y="29"/>
                    </a:lnTo>
                    <a:lnTo>
                      <a:pt x="47" y="28"/>
                    </a:lnTo>
                    <a:lnTo>
                      <a:pt x="50" y="27"/>
                    </a:lnTo>
                    <a:lnTo>
                      <a:pt x="51" y="26"/>
                    </a:lnTo>
                    <a:lnTo>
                      <a:pt x="54" y="26"/>
                    </a:lnTo>
                    <a:lnTo>
                      <a:pt x="56" y="24"/>
                    </a:lnTo>
                    <a:lnTo>
                      <a:pt x="57" y="23"/>
                    </a:lnTo>
                    <a:lnTo>
                      <a:pt x="56" y="23"/>
                    </a:lnTo>
                    <a:lnTo>
                      <a:pt x="54" y="22"/>
                    </a:lnTo>
                    <a:lnTo>
                      <a:pt x="52" y="22"/>
                    </a:lnTo>
                    <a:lnTo>
                      <a:pt x="44" y="23"/>
                    </a:lnTo>
                    <a:lnTo>
                      <a:pt x="32" y="24"/>
                    </a:lnTo>
                    <a:lnTo>
                      <a:pt x="22" y="26"/>
                    </a:lnTo>
                    <a:lnTo>
                      <a:pt x="21" y="26"/>
                    </a:lnTo>
                    <a:lnTo>
                      <a:pt x="19" y="24"/>
                    </a:lnTo>
                    <a:lnTo>
                      <a:pt x="17" y="23"/>
                    </a:lnTo>
                    <a:lnTo>
                      <a:pt x="17" y="22"/>
                    </a:lnTo>
                    <a:lnTo>
                      <a:pt x="11" y="22"/>
                    </a:lnTo>
                    <a:lnTo>
                      <a:pt x="10" y="17"/>
                    </a:lnTo>
                    <a:lnTo>
                      <a:pt x="5" y="17"/>
                    </a:lnTo>
                    <a:lnTo>
                      <a:pt x="2" y="14"/>
                    </a:lnTo>
                    <a:lnTo>
                      <a:pt x="0" y="13"/>
                    </a:lnTo>
                    <a:lnTo>
                      <a:pt x="0" y="5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3" y="2"/>
                    </a:lnTo>
                    <a:lnTo>
                      <a:pt x="10" y="4"/>
                    </a:lnTo>
                    <a:lnTo>
                      <a:pt x="29" y="19"/>
                    </a:lnTo>
                    <a:lnTo>
                      <a:pt x="35" y="19"/>
                    </a:lnTo>
                    <a:lnTo>
                      <a:pt x="30" y="16"/>
                    </a:lnTo>
                    <a:lnTo>
                      <a:pt x="26" y="12"/>
                    </a:lnTo>
                    <a:lnTo>
                      <a:pt x="26" y="7"/>
                    </a:lnTo>
                    <a:lnTo>
                      <a:pt x="32" y="8"/>
                    </a:lnTo>
                    <a:lnTo>
                      <a:pt x="37" y="10"/>
                    </a:lnTo>
                    <a:lnTo>
                      <a:pt x="42" y="14"/>
                    </a:lnTo>
                    <a:lnTo>
                      <a:pt x="49" y="16"/>
                    </a:lnTo>
                    <a:lnTo>
                      <a:pt x="49" y="7"/>
                    </a:lnTo>
                    <a:lnTo>
                      <a:pt x="41" y="7"/>
                    </a:lnTo>
                    <a:lnTo>
                      <a:pt x="36" y="4"/>
                    </a:lnTo>
                    <a:lnTo>
                      <a:pt x="35" y="2"/>
                    </a:lnTo>
                    <a:lnTo>
                      <a:pt x="3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5" name="Freeform 1257">
                <a:extLst>
                  <a:ext uri="{FF2B5EF4-FFF2-40B4-BE49-F238E27FC236}">
                    <a16:creationId xmlns:a16="http://schemas.microsoft.com/office/drawing/2014/main" id="{A89D454C-1925-F875-453F-518D408951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2096" y="2397642"/>
                <a:ext cx="93265" cy="55959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26" y="3"/>
                  </a:cxn>
                  <a:cxn ang="0">
                    <a:pos x="34" y="8"/>
                  </a:cxn>
                  <a:cxn ang="0">
                    <a:pos x="41" y="15"/>
                  </a:cxn>
                  <a:cxn ang="0">
                    <a:pos x="45" y="21"/>
                  </a:cxn>
                  <a:cxn ang="0">
                    <a:pos x="42" y="23"/>
                  </a:cxn>
                  <a:cxn ang="0">
                    <a:pos x="35" y="27"/>
                  </a:cxn>
                  <a:cxn ang="0">
                    <a:pos x="20" y="23"/>
                  </a:cxn>
                  <a:cxn ang="0">
                    <a:pos x="11" y="21"/>
                  </a:cxn>
                  <a:cxn ang="0">
                    <a:pos x="3" y="17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1" y="13"/>
                  </a:cxn>
                  <a:cxn ang="0">
                    <a:pos x="8" y="13"/>
                  </a:cxn>
                  <a:cxn ang="0">
                    <a:pos x="11" y="10"/>
                  </a:cxn>
                  <a:cxn ang="0">
                    <a:pos x="12" y="8"/>
                  </a:cxn>
                  <a:cxn ang="0">
                    <a:pos x="12" y="7"/>
                  </a:cxn>
                  <a:cxn ang="0">
                    <a:pos x="15" y="2"/>
                  </a:cxn>
                  <a:cxn ang="0">
                    <a:pos x="17" y="0"/>
                  </a:cxn>
                </a:cxnLst>
                <a:rect l="0" t="0" r="r" b="b"/>
                <a:pathLst>
                  <a:path w="45" h="27">
                    <a:moveTo>
                      <a:pt x="17" y="0"/>
                    </a:moveTo>
                    <a:lnTo>
                      <a:pt x="20" y="0"/>
                    </a:lnTo>
                    <a:lnTo>
                      <a:pt x="26" y="3"/>
                    </a:lnTo>
                    <a:lnTo>
                      <a:pt x="34" y="8"/>
                    </a:lnTo>
                    <a:lnTo>
                      <a:pt x="41" y="15"/>
                    </a:lnTo>
                    <a:lnTo>
                      <a:pt x="45" y="21"/>
                    </a:lnTo>
                    <a:lnTo>
                      <a:pt x="42" y="23"/>
                    </a:lnTo>
                    <a:lnTo>
                      <a:pt x="35" y="27"/>
                    </a:lnTo>
                    <a:lnTo>
                      <a:pt x="20" y="23"/>
                    </a:lnTo>
                    <a:lnTo>
                      <a:pt x="11" y="21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1" y="13"/>
                    </a:lnTo>
                    <a:lnTo>
                      <a:pt x="8" y="13"/>
                    </a:lnTo>
                    <a:lnTo>
                      <a:pt x="11" y="10"/>
                    </a:lnTo>
                    <a:lnTo>
                      <a:pt x="12" y="8"/>
                    </a:lnTo>
                    <a:lnTo>
                      <a:pt x="12" y="7"/>
                    </a:lnTo>
                    <a:lnTo>
                      <a:pt x="15" y="2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6" name="Freeform 1258">
                <a:extLst>
                  <a:ext uri="{FF2B5EF4-FFF2-40B4-BE49-F238E27FC236}">
                    <a16:creationId xmlns:a16="http://schemas.microsoft.com/office/drawing/2014/main" id="{3C021549-F93A-AD47-3F95-4FD2441575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9143" y="2198678"/>
                <a:ext cx="126425" cy="101555"/>
              </a:xfrm>
              <a:custGeom>
                <a:avLst/>
                <a:gdLst/>
                <a:ahLst/>
                <a:cxnLst>
                  <a:cxn ang="0">
                    <a:pos x="17" y="0"/>
                  </a:cxn>
                  <a:cxn ang="0">
                    <a:pos x="20" y="0"/>
                  </a:cxn>
                  <a:cxn ang="0">
                    <a:pos x="34" y="1"/>
                  </a:cxn>
                  <a:cxn ang="0">
                    <a:pos x="47" y="3"/>
                  </a:cxn>
                  <a:cxn ang="0">
                    <a:pos x="61" y="5"/>
                  </a:cxn>
                  <a:cxn ang="0">
                    <a:pos x="61" y="11"/>
                  </a:cxn>
                  <a:cxn ang="0">
                    <a:pos x="58" y="12"/>
                  </a:cxn>
                  <a:cxn ang="0">
                    <a:pos x="56" y="15"/>
                  </a:cxn>
                  <a:cxn ang="0">
                    <a:pos x="53" y="16"/>
                  </a:cxn>
                  <a:cxn ang="0">
                    <a:pos x="49" y="22"/>
                  </a:cxn>
                  <a:cxn ang="0">
                    <a:pos x="44" y="27"/>
                  </a:cxn>
                  <a:cxn ang="0">
                    <a:pos x="38" y="31"/>
                  </a:cxn>
                  <a:cxn ang="0">
                    <a:pos x="30" y="32"/>
                  </a:cxn>
                  <a:cxn ang="0">
                    <a:pos x="27" y="32"/>
                  </a:cxn>
                  <a:cxn ang="0">
                    <a:pos x="25" y="31"/>
                  </a:cxn>
                  <a:cxn ang="0">
                    <a:pos x="20" y="31"/>
                  </a:cxn>
                  <a:cxn ang="0">
                    <a:pos x="20" y="33"/>
                  </a:cxn>
                  <a:cxn ang="0">
                    <a:pos x="19" y="36"/>
                  </a:cxn>
                  <a:cxn ang="0">
                    <a:pos x="24" y="36"/>
                  </a:cxn>
                  <a:cxn ang="0">
                    <a:pos x="23" y="40"/>
                  </a:cxn>
                  <a:cxn ang="0">
                    <a:pos x="22" y="42"/>
                  </a:cxn>
                  <a:cxn ang="0">
                    <a:pos x="15" y="49"/>
                  </a:cxn>
                  <a:cxn ang="0">
                    <a:pos x="7" y="49"/>
                  </a:cxn>
                  <a:cxn ang="0">
                    <a:pos x="7" y="37"/>
                  </a:cxn>
                  <a:cxn ang="0">
                    <a:pos x="3" y="31"/>
                  </a:cxn>
                  <a:cxn ang="0">
                    <a:pos x="3" y="23"/>
                  </a:cxn>
                  <a:cxn ang="0">
                    <a:pos x="0" y="17"/>
                  </a:cxn>
                  <a:cxn ang="0">
                    <a:pos x="0" y="10"/>
                  </a:cxn>
                  <a:cxn ang="0">
                    <a:pos x="10" y="10"/>
                  </a:cxn>
                  <a:cxn ang="0">
                    <a:pos x="10" y="6"/>
                  </a:cxn>
                  <a:cxn ang="0">
                    <a:pos x="12" y="5"/>
                  </a:cxn>
                  <a:cxn ang="0">
                    <a:pos x="13" y="2"/>
                  </a:cxn>
                  <a:cxn ang="0">
                    <a:pos x="14" y="1"/>
                  </a:cxn>
                  <a:cxn ang="0">
                    <a:pos x="17" y="0"/>
                  </a:cxn>
                </a:cxnLst>
                <a:rect l="0" t="0" r="r" b="b"/>
                <a:pathLst>
                  <a:path w="61" h="49">
                    <a:moveTo>
                      <a:pt x="17" y="0"/>
                    </a:moveTo>
                    <a:lnTo>
                      <a:pt x="20" y="0"/>
                    </a:lnTo>
                    <a:lnTo>
                      <a:pt x="34" y="1"/>
                    </a:lnTo>
                    <a:lnTo>
                      <a:pt x="47" y="3"/>
                    </a:lnTo>
                    <a:lnTo>
                      <a:pt x="61" y="5"/>
                    </a:lnTo>
                    <a:lnTo>
                      <a:pt x="61" y="11"/>
                    </a:lnTo>
                    <a:lnTo>
                      <a:pt x="58" y="12"/>
                    </a:lnTo>
                    <a:lnTo>
                      <a:pt x="56" y="15"/>
                    </a:lnTo>
                    <a:lnTo>
                      <a:pt x="53" y="16"/>
                    </a:lnTo>
                    <a:lnTo>
                      <a:pt x="49" y="22"/>
                    </a:lnTo>
                    <a:lnTo>
                      <a:pt x="44" y="27"/>
                    </a:lnTo>
                    <a:lnTo>
                      <a:pt x="38" y="31"/>
                    </a:lnTo>
                    <a:lnTo>
                      <a:pt x="30" y="32"/>
                    </a:lnTo>
                    <a:lnTo>
                      <a:pt x="27" y="32"/>
                    </a:lnTo>
                    <a:lnTo>
                      <a:pt x="25" y="31"/>
                    </a:lnTo>
                    <a:lnTo>
                      <a:pt x="20" y="31"/>
                    </a:lnTo>
                    <a:lnTo>
                      <a:pt x="20" y="33"/>
                    </a:lnTo>
                    <a:lnTo>
                      <a:pt x="19" y="36"/>
                    </a:lnTo>
                    <a:lnTo>
                      <a:pt x="24" y="36"/>
                    </a:lnTo>
                    <a:lnTo>
                      <a:pt x="23" y="40"/>
                    </a:lnTo>
                    <a:lnTo>
                      <a:pt x="22" y="42"/>
                    </a:lnTo>
                    <a:lnTo>
                      <a:pt x="15" y="49"/>
                    </a:lnTo>
                    <a:lnTo>
                      <a:pt x="7" y="49"/>
                    </a:lnTo>
                    <a:lnTo>
                      <a:pt x="7" y="37"/>
                    </a:lnTo>
                    <a:lnTo>
                      <a:pt x="3" y="31"/>
                    </a:lnTo>
                    <a:lnTo>
                      <a:pt x="3" y="23"/>
                    </a:lnTo>
                    <a:lnTo>
                      <a:pt x="0" y="17"/>
                    </a:lnTo>
                    <a:lnTo>
                      <a:pt x="0" y="10"/>
                    </a:lnTo>
                    <a:lnTo>
                      <a:pt x="10" y="10"/>
                    </a:lnTo>
                    <a:lnTo>
                      <a:pt x="10" y="6"/>
                    </a:lnTo>
                    <a:lnTo>
                      <a:pt x="12" y="5"/>
                    </a:lnTo>
                    <a:lnTo>
                      <a:pt x="13" y="2"/>
                    </a:lnTo>
                    <a:lnTo>
                      <a:pt x="14" y="1"/>
                    </a:lnTo>
                    <a:lnTo>
                      <a:pt x="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7" name="Freeform 1259">
                <a:extLst>
                  <a:ext uri="{FF2B5EF4-FFF2-40B4-BE49-F238E27FC236}">
                    <a16:creationId xmlns:a16="http://schemas.microsoft.com/office/drawing/2014/main" id="{64A538E2-D572-9309-3788-A614BF2E0D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8366" y="2018369"/>
                <a:ext cx="41451" cy="3316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"/>
                  </a:cxn>
                  <a:cxn ang="0">
                    <a:pos x="10" y="5"/>
                  </a:cxn>
                  <a:cxn ang="0">
                    <a:pos x="15" y="9"/>
                  </a:cxn>
                  <a:cxn ang="0">
                    <a:pos x="20" y="11"/>
                  </a:cxn>
                  <a:cxn ang="0">
                    <a:pos x="20" y="14"/>
                  </a:cxn>
                  <a:cxn ang="0">
                    <a:pos x="18" y="15"/>
                  </a:cxn>
                  <a:cxn ang="0">
                    <a:pos x="16" y="16"/>
                  </a:cxn>
                  <a:cxn ang="0">
                    <a:pos x="11" y="16"/>
                  </a:cxn>
                  <a:cxn ang="0">
                    <a:pos x="10" y="14"/>
                  </a:cxn>
                  <a:cxn ang="0">
                    <a:pos x="6" y="11"/>
                  </a:cxn>
                  <a:cxn ang="0">
                    <a:pos x="3" y="9"/>
                  </a:cxn>
                  <a:cxn ang="0">
                    <a:pos x="2" y="6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20" h="16">
                    <a:moveTo>
                      <a:pt x="0" y="0"/>
                    </a:moveTo>
                    <a:lnTo>
                      <a:pt x="6" y="1"/>
                    </a:lnTo>
                    <a:lnTo>
                      <a:pt x="10" y="5"/>
                    </a:lnTo>
                    <a:lnTo>
                      <a:pt x="15" y="9"/>
                    </a:lnTo>
                    <a:lnTo>
                      <a:pt x="20" y="11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6" y="16"/>
                    </a:lnTo>
                    <a:lnTo>
                      <a:pt x="11" y="16"/>
                    </a:lnTo>
                    <a:lnTo>
                      <a:pt x="10" y="14"/>
                    </a:lnTo>
                    <a:lnTo>
                      <a:pt x="6" y="11"/>
                    </a:lnTo>
                    <a:lnTo>
                      <a:pt x="3" y="9"/>
                    </a:lnTo>
                    <a:lnTo>
                      <a:pt x="2" y="6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8" name="Freeform 1260">
                <a:extLst>
                  <a:ext uri="{FF2B5EF4-FFF2-40B4-BE49-F238E27FC236}">
                    <a16:creationId xmlns:a16="http://schemas.microsoft.com/office/drawing/2014/main" id="{E51DD147-2A53-DD75-60F6-3A1C9B7DC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236" y="2132357"/>
                <a:ext cx="29015" cy="2279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1" y="1"/>
                  </a:cxn>
                  <a:cxn ang="0">
                    <a:pos x="13" y="3"/>
                  </a:cxn>
                  <a:cxn ang="0">
                    <a:pos x="14" y="5"/>
                  </a:cxn>
                  <a:cxn ang="0">
                    <a:pos x="14" y="9"/>
                  </a:cxn>
                  <a:cxn ang="0">
                    <a:pos x="11" y="11"/>
                  </a:cxn>
                  <a:cxn ang="0">
                    <a:pos x="0" y="11"/>
                  </a:cxn>
                  <a:cxn ang="0">
                    <a:pos x="1" y="8"/>
                  </a:cxn>
                  <a:cxn ang="0">
                    <a:pos x="3" y="5"/>
                  </a:cxn>
                  <a:cxn ang="0">
                    <a:pos x="5" y="3"/>
                  </a:cxn>
                  <a:cxn ang="0">
                    <a:pos x="8" y="1"/>
                  </a:cxn>
                  <a:cxn ang="0">
                    <a:pos x="11" y="0"/>
                  </a:cxn>
                </a:cxnLst>
                <a:rect l="0" t="0" r="r" b="b"/>
                <a:pathLst>
                  <a:path w="14" h="11">
                    <a:moveTo>
                      <a:pt x="11" y="0"/>
                    </a:moveTo>
                    <a:lnTo>
                      <a:pt x="11" y="1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4" y="9"/>
                    </a:lnTo>
                    <a:lnTo>
                      <a:pt x="11" y="11"/>
                    </a:lnTo>
                    <a:lnTo>
                      <a:pt x="0" y="11"/>
                    </a:lnTo>
                    <a:lnTo>
                      <a:pt x="1" y="8"/>
                    </a:lnTo>
                    <a:lnTo>
                      <a:pt x="3" y="5"/>
                    </a:lnTo>
                    <a:lnTo>
                      <a:pt x="5" y="3"/>
                    </a:lnTo>
                    <a:lnTo>
                      <a:pt x="8" y="1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9" name="Freeform 1261">
                <a:extLst>
                  <a:ext uri="{FF2B5EF4-FFF2-40B4-BE49-F238E27FC236}">
                    <a16:creationId xmlns:a16="http://schemas.microsoft.com/office/drawing/2014/main" id="{16DF20DB-84A0-3AA1-EB84-CF4B95916D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28729" y="1933394"/>
                <a:ext cx="155441" cy="84975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7" y="0"/>
                  </a:cxn>
                  <a:cxn ang="0">
                    <a:pos x="20" y="3"/>
                  </a:cxn>
                  <a:cxn ang="0">
                    <a:pos x="22" y="4"/>
                  </a:cxn>
                  <a:cxn ang="0">
                    <a:pos x="26" y="8"/>
                  </a:cxn>
                  <a:cxn ang="0">
                    <a:pos x="31" y="8"/>
                  </a:cxn>
                  <a:cxn ang="0">
                    <a:pos x="32" y="6"/>
                  </a:cxn>
                  <a:cxn ang="0">
                    <a:pos x="35" y="4"/>
                  </a:cxn>
                  <a:cxn ang="0">
                    <a:pos x="40" y="4"/>
                  </a:cxn>
                  <a:cxn ang="0">
                    <a:pos x="44" y="8"/>
                  </a:cxn>
                  <a:cxn ang="0">
                    <a:pos x="45" y="11"/>
                  </a:cxn>
                  <a:cxn ang="0">
                    <a:pos x="46" y="12"/>
                  </a:cxn>
                  <a:cxn ang="0">
                    <a:pos x="47" y="14"/>
                  </a:cxn>
                  <a:cxn ang="0">
                    <a:pos x="50" y="14"/>
                  </a:cxn>
                  <a:cxn ang="0">
                    <a:pos x="51" y="12"/>
                  </a:cxn>
                  <a:cxn ang="0">
                    <a:pos x="54" y="11"/>
                  </a:cxn>
                  <a:cxn ang="0">
                    <a:pos x="55" y="11"/>
                  </a:cxn>
                  <a:cxn ang="0">
                    <a:pos x="59" y="12"/>
                  </a:cxn>
                  <a:cxn ang="0">
                    <a:pos x="61" y="13"/>
                  </a:cxn>
                  <a:cxn ang="0">
                    <a:pos x="67" y="19"/>
                  </a:cxn>
                  <a:cxn ang="0">
                    <a:pos x="65" y="22"/>
                  </a:cxn>
                  <a:cxn ang="0">
                    <a:pos x="64" y="24"/>
                  </a:cxn>
                  <a:cxn ang="0">
                    <a:pos x="66" y="26"/>
                  </a:cxn>
                  <a:cxn ang="0">
                    <a:pos x="69" y="28"/>
                  </a:cxn>
                  <a:cxn ang="0">
                    <a:pos x="72" y="29"/>
                  </a:cxn>
                  <a:cxn ang="0">
                    <a:pos x="75" y="34"/>
                  </a:cxn>
                  <a:cxn ang="0">
                    <a:pos x="75" y="37"/>
                  </a:cxn>
                  <a:cxn ang="0">
                    <a:pos x="74" y="38"/>
                  </a:cxn>
                  <a:cxn ang="0">
                    <a:pos x="71" y="39"/>
                  </a:cxn>
                  <a:cxn ang="0">
                    <a:pos x="70" y="41"/>
                  </a:cxn>
                  <a:cxn ang="0">
                    <a:pos x="64" y="41"/>
                  </a:cxn>
                  <a:cxn ang="0">
                    <a:pos x="54" y="31"/>
                  </a:cxn>
                  <a:cxn ang="0">
                    <a:pos x="45" y="31"/>
                  </a:cxn>
                  <a:cxn ang="0">
                    <a:pos x="40" y="29"/>
                  </a:cxn>
                  <a:cxn ang="0">
                    <a:pos x="36" y="28"/>
                  </a:cxn>
                  <a:cxn ang="0">
                    <a:pos x="31" y="28"/>
                  </a:cxn>
                  <a:cxn ang="0">
                    <a:pos x="30" y="27"/>
                  </a:cxn>
                  <a:cxn ang="0">
                    <a:pos x="27" y="26"/>
                  </a:cxn>
                  <a:cxn ang="0">
                    <a:pos x="23" y="26"/>
                  </a:cxn>
                  <a:cxn ang="0">
                    <a:pos x="21" y="27"/>
                  </a:cxn>
                  <a:cxn ang="0">
                    <a:pos x="11" y="27"/>
                  </a:cxn>
                  <a:cxn ang="0">
                    <a:pos x="8" y="26"/>
                  </a:cxn>
                  <a:cxn ang="0">
                    <a:pos x="6" y="23"/>
                  </a:cxn>
                  <a:cxn ang="0">
                    <a:pos x="8" y="21"/>
                  </a:cxn>
                  <a:cxn ang="0">
                    <a:pos x="12" y="21"/>
                  </a:cxn>
                  <a:cxn ang="0">
                    <a:pos x="15" y="19"/>
                  </a:cxn>
                  <a:cxn ang="0">
                    <a:pos x="18" y="19"/>
                  </a:cxn>
                  <a:cxn ang="0">
                    <a:pos x="17" y="18"/>
                  </a:cxn>
                  <a:cxn ang="0">
                    <a:pos x="17" y="16"/>
                  </a:cxn>
                  <a:cxn ang="0">
                    <a:pos x="18" y="14"/>
                  </a:cxn>
                  <a:cxn ang="0">
                    <a:pos x="13" y="14"/>
                  </a:cxn>
                  <a:cxn ang="0">
                    <a:pos x="11" y="16"/>
                  </a:cxn>
                  <a:cxn ang="0">
                    <a:pos x="6" y="16"/>
                  </a:cxn>
                  <a:cxn ang="0">
                    <a:pos x="5" y="14"/>
                  </a:cxn>
                  <a:cxn ang="0">
                    <a:pos x="7" y="9"/>
                  </a:cxn>
                  <a:cxn ang="0">
                    <a:pos x="3" y="9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3" y="3"/>
                  </a:cxn>
                  <a:cxn ang="0">
                    <a:pos x="6" y="2"/>
                  </a:cxn>
                  <a:cxn ang="0">
                    <a:pos x="10" y="0"/>
                  </a:cxn>
                </a:cxnLst>
                <a:rect l="0" t="0" r="r" b="b"/>
                <a:pathLst>
                  <a:path w="75" h="41">
                    <a:moveTo>
                      <a:pt x="10" y="0"/>
                    </a:moveTo>
                    <a:lnTo>
                      <a:pt x="17" y="0"/>
                    </a:lnTo>
                    <a:lnTo>
                      <a:pt x="20" y="3"/>
                    </a:lnTo>
                    <a:lnTo>
                      <a:pt x="22" y="4"/>
                    </a:lnTo>
                    <a:lnTo>
                      <a:pt x="26" y="8"/>
                    </a:lnTo>
                    <a:lnTo>
                      <a:pt x="31" y="8"/>
                    </a:lnTo>
                    <a:lnTo>
                      <a:pt x="32" y="6"/>
                    </a:lnTo>
                    <a:lnTo>
                      <a:pt x="35" y="4"/>
                    </a:lnTo>
                    <a:lnTo>
                      <a:pt x="40" y="4"/>
                    </a:lnTo>
                    <a:lnTo>
                      <a:pt x="44" y="8"/>
                    </a:lnTo>
                    <a:lnTo>
                      <a:pt x="45" y="11"/>
                    </a:lnTo>
                    <a:lnTo>
                      <a:pt x="46" y="12"/>
                    </a:lnTo>
                    <a:lnTo>
                      <a:pt x="47" y="14"/>
                    </a:lnTo>
                    <a:lnTo>
                      <a:pt x="50" y="14"/>
                    </a:lnTo>
                    <a:lnTo>
                      <a:pt x="51" y="12"/>
                    </a:lnTo>
                    <a:lnTo>
                      <a:pt x="54" y="11"/>
                    </a:lnTo>
                    <a:lnTo>
                      <a:pt x="55" y="11"/>
                    </a:lnTo>
                    <a:lnTo>
                      <a:pt x="59" y="12"/>
                    </a:lnTo>
                    <a:lnTo>
                      <a:pt x="61" y="13"/>
                    </a:lnTo>
                    <a:lnTo>
                      <a:pt x="67" y="19"/>
                    </a:lnTo>
                    <a:lnTo>
                      <a:pt x="65" y="22"/>
                    </a:lnTo>
                    <a:lnTo>
                      <a:pt x="64" y="24"/>
                    </a:lnTo>
                    <a:lnTo>
                      <a:pt x="66" y="26"/>
                    </a:lnTo>
                    <a:lnTo>
                      <a:pt x="69" y="28"/>
                    </a:lnTo>
                    <a:lnTo>
                      <a:pt x="72" y="29"/>
                    </a:lnTo>
                    <a:lnTo>
                      <a:pt x="75" y="34"/>
                    </a:lnTo>
                    <a:lnTo>
                      <a:pt x="75" y="37"/>
                    </a:lnTo>
                    <a:lnTo>
                      <a:pt x="74" y="38"/>
                    </a:lnTo>
                    <a:lnTo>
                      <a:pt x="71" y="39"/>
                    </a:lnTo>
                    <a:lnTo>
                      <a:pt x="70" y="41"/>
                    </a:lnTo>
                    <a:lnTo>
                      <a:pt x="64" y="41"/>
                    </a:lnTo>
                    <a:lnTo>
                      <a:pt x="54" y="31"/>
                    </a:lnTo>
                    <a:lnTo>
                      <a:pt x="45" y="31"/>
                    </a:lnTo>
                    <a:lnTo>
                      <a:pt x="40" y="29"/>
                    </a:lnTo>
                    <a:lnTo>
                      <a:pt x="36" y="28"/>
                    </a:lnTo>
                    <a:lnTo>
                      <a:pt x="31" y="28"/>
                    </a:lnTo>
                    <a:lnTo>
                      <a:pt x="30" y="27"/>
                    </a:lnTo>
                    <a:lnTo>
                      <a:pt x="27" y="26"/>
                    </a:lnTo>
                    <a:lnTo>
                      <a:pt x="23" y="26"/>
                    </a:lnTo>
                    <a:lnTo>
                      <a:pt x="21" y="27"/>
                    </a:lnTo>
                    <a:lnTo>
                      <a:pt x="11" y="27"/>
                    </a:lnTo>
                    <a:lnTo>
                      <a:pt x="8" y="26"/>
                    </a:lnTo>
                    <a:lnTo>
                      <a:pt x="6" y="23"/>
                    </a:lnTo>
                    <a:lnTo>
                      <a:pt x="8" y="21"/>
                    </a:lnTo>
                    <a:lnTo>
                      <a:pt x="12" y="21"/>
                    </a:lnTo>
                    <a:lnTo>
                      <a:pt x="15" y="19"/>
                    </a:lnTo>
                    <a:lnTo>
                      <a:pt x="18" y="19"/>
                    </a:lnTo>
                    <a:lnTo>
                      <a:pt x="17" y="18"/>
                    </a:lnTo>
                    <a:lnTo>
                      <a:pt x="17" y="16"/>
                    </a:lnTo>
                    <a:lnTo>
                      <a:pt x="18" y="14"/>
                    </a:lnTo>
                    <a:lnTo>
                      <a:pt x="13" y="14"/>
                    </a:lnTo>
                    <a:lnTo>
                      <a:pt x="11" y="16"/>
                    </a:lnTo>
                    <a:lnTo>
                      <a:pt x="6" y="16"/>
                    </a:lnTo>
                    <a:lnTo>
                      <a:pt x="5" y="14"/>
                    </a:lnTo>
                    <a:lnTo>
                      <a:pt x="7" y="9"/>
                    </a:lnTo>
                    <a:lnTo>
                      <a:pt x="3" y="9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3" y="3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0" name="Freeform 1262">
                <a:extLst>
                  <a:ext uri="{FF2B5EF4-FFF2-40B4-BE49-F238E27FC236}">
                    <a16:creationId xmlns:a16="http://schemas.microsoft.com/office/drawing/2014/main" id="{5A44FB27-2C91-30FD-673C-36BD7529CD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1267" y="2003860"/>
                <a:ext cx="31089" cy="1450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0"/>
                  </a:cxn>
                  <a:cxn ang="0">
                    <a:pos x="10" y="2"/>
                  </a:cxn>
                  <a:cxn ang="0">
                    <a:pos x="15" y="4"/>
                  </a:cxn>
                  <a:cxn ang="0">
                    <a:pos x="14" y="5"/>
                  </a:cxn>
                  <a:cxn ang="0">
                    <a:pos x="10" y="7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2" y="3"/>
                  </a:cxn>
                  <a:cxn ang="0">
                    <a:pos x="5" y="0"/>
                  </a:cxn>
                </a:cxnLst>
                <a:rect l="0" t="0" r="r" b="b"/>
                <a:pathLst>
                  <a:path w="15" h="7">
                    <a:moveTo>
                      <a:pt x="5" y="0"/>
                    </a:moveTo>
                    <a:lnTo>
                      <a:pt x="9" y="0"/>
                    </a:lnTo>
                    <a:lnTo>
                      <a:pt x="10" y="2"/>
                    </a:lnTo>
                    <a:lnTo>
                      <a:pt x="15" y="4"/>
                    </a:lnTo>
                    <a:lnTo>
                      <a:pt x="14" y="5"/>
                    </a:lnTo>
                    <a:lnTo>
                      <a:pt x="10" y="7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2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1" name="Freeform 1263">
                <a:extLst>
                  <a:ext uri="{FF2B5EF4-FFF2-40B4-BE49-F238E27FC236}">
                    <a16:creationId xmlns:a16="http://schemas.microsoft.com/office/drawing/2014/main" id="{7526DB18-14B2-BF28-160C-ED7BB603BD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4272" y="2053601"/>
                <a:ext cx="412435" cy="130570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9" y="5"/>
                  </a:cxn>
                  <a:cxn ang="0">
                    <a:pos x="40" y="14"/>
                  </a:cxn>
                  <a:cxn ang="0">
                    <a:pos x="51" y="15"/>
                  </a:cxn>
                  <a:cxn ang="0">
                    <a:pos x="55" y="12"/>
                  </a:cxn>
                  <a:cxn ang="0">
                    <a:pos x="63" y="14"/>
                  </a:cxn>
                  <a:cxn ang="0">
                    <a:pos x="65" y="18"/>
                  </a:cxn>
                  <a:cxn ang="0">
                    <a:pos x="71" y="19"/>
                  </a:cxn>
                  <a:cxn ang="0">
                    <a:pos x="78" y="22"/>
                  </a:cxn>
                  <a:cxn ang="0">
                    <a:pos x="81" y="24"/>
                  </a:cxn>
                  <a:cxn ang="0">
                    <a:pos x="66" y="28"/>
                  </a:cxn>
                  <a:cxn ang="0">
                    <a:pos x="73" y="32"/>
                  </a:cxn>
                  <a:cxn ang="0">
                    <a:pos x="84" y="33"/>
                  </a:cxn>
                  <a:cxn ang="0">
                    <a:pos x="81" y="34"/>
                  </a:cxn>
                  <a:cxn ang="0">
                    <a:pos x="86" y="38"/>
                  </a:cxn>
                  <a:cxn ang="0">
                    <a:pos x="101" y="41"/>
                  </a:cxn>
                  <a:cxn ang="0">
                    <a:pos x="130" y="41"/>
                  </a:cxn>
                  <a:cxn ang="0">
                    <a:pos x="167" y="32"/>
                  </a:cxn>
                  <a:cxn ang="0">
                    <a:pos x="192" y="36"/>
                  </a:cxn>
                  <a:cxn ang="0">
                    <a:pos x="197" y="44"/>
                  </a:cxn>
                  <a:cxn ang="0">
                    <a:pos x="194" y="46"/>
                  </a:cxn>
                  <a:cxn ang="0">
                    <a:pos x="199" y="48"/>
                  </a:cxn>
                  <a:cxn ang="0">
                    <a:pos x="190" y="59"/>
                  </a:cxn>
                  <a:cxn ang="0">
                    <a:pos x="174" y="63"/>
                  </a:cxn>
                  <a:cxn ang="0">
                    <a:pos x="162" y="62"/>
                  </a:cxn>
                  <a:cxn ang="0">
                    <a:pos x="158" y="59"/>
                  </a:cxn>
                  <a:cxn ang="0">
                    <a:pos x="153" y="57"/>
                  </a:cxn>
                  <a:cxn ang="0">
                    <a:pos x="147" y="62"/>
                  </a:cxn>
                  <a:cxn ang="0">
                    <a:pos x="108" y="63"/>
                  </a:cxn>
                  <a:cxn ang="0">
                    <a:pos x="95" y="61"/>
                  </a:cxn>
                  <a:cxn ang="0">
                    <a:pos x="89" y="56"/>
                  </a:cxn>
                  <a:cxn ang="0">
                    <a:pos x="83" y="61"/>
                  </a:cxn>
                  <a:cxn ang="0">
                    <a:pos x="78" y="63"/>
                  </a:cxn>
                  <a:cxn ang="0">
                    <a:pos x="60" y="57"/>
                  </a:cxn>
                  <a:cxn ang="0">
                    <a:pos x="49" y="44"/>
                  </a:cxn>
                  <a:cxn ang="0">
                    <a:pos x="52" y="38"/>
                  </a:cxn>
                  <a:cxn ang="0">
                    <a:pos x="45" y="27"/>
                  </a:cxn>
                  <a:cxn ang="0">
                    <a:pos x="35" y="19"/>
                  </a:cxn>
                  <a:cxn ang="0">
                    <a:pos x="29" y="20"/>
                  </a:cxn>
                  <a:cxn ang="0">
                    <a:pos x="17" y="17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4" y="2"/>
                  </a:cxn>
                </a:cxnLst>
                <a:rect l="0" t="0" r="r" b="b"/>
                <a:pathLst>
                  <a:path w="199" h="63">
                    <a:moveTo>
                      <a:pt x="7" y="0"/>
                    </a:moveTo>
                    <a:lnTo>
                      <a:pt x="12" y="0"/>
                    </a:lnTo>
                    <a:lnTo>
                      <a:pt x="21" y="2"/>
                    </a:lnTo>
                    <a:lnTo>
                      <a:pt x="29" y="5"/>
                    </a:lnTo>
                    <a:lnTo>
                      <a:pt x="34" y="10"/>
                    </a:lnTo>
                    <a:lnTo>
                      <a:pt x="40" y="14"/>
                    </a:lnTo>
                    <a:lnTo>
                      <a:pt x="47" y="15"/>
                    </a:lnTo>
                    <a:lnTo>
                      <a:pt x="51" y="15"/>
                    </a:lnTo>
                    <a:lnTo>
                      <a:pt x="54" y="14"/>
                    </a:lnTo>
                    <a:lnTo>
                      <a:pt x="55" y="12"/>
                    </a:lnTo>
                    <a:lnTo>
                      <a:pt x="63" y="12"/>
                    </a:lnTo>
                    <a:lnTo>
                      <a:pt x="63" y="14"/>
                    </a:lnTo>
                    <a:lnTo>
                      <a:pt x="64" y="17"/>
                    </a:lnTo>
                    <a:lnTo>
                      <a:pt x="65" y="18"/>
                    </a:lnTo>
                    <a:lnTo>
                      <a:pt x="68" y="19"/>
                    </a:lnTo>
                    <a:lnTo>
                      <a:pt x="71" y="19"/>
                    </a:lnTo>
                    <a:lnTo>
                      <a:pt x="74" y="20"/>
                    </a:lnTo>
                    <a:lnTo>
                      <a:pt x="78" y="22"/>
                    </a:lnTo>
                    <a:lnTo>
                      <a:pt x="80" y="23"/>
                    </a:lnTo>
                    <a:lnTo>
                      <a:pt x="81" y="24"/>
                    </a:lnTo>
                    <a:lnTo>
                      <a:pt x="65" y="24"/>
                    </a:lnTo>
                    <a:lnTo>
                      <a:pt x="66" y="28"/>
                    </a:lnTo>
                    <a:lnTo>
                      <a:pt x="68" y="29"/>
                    </a:lnTo>
                    <a:lnTo>
                      <a:pt x="73" y="32"/>
                    </a:lnTo>
                    <a:lnTo>
                      <a:pt x="81" y="32"/>
                    </a:lnTo>
                    <a:lnTo>
                      <a:pt x="84" y="33"/>
                    </a:lnTo>
                    <a:lnTo>
                      <a:pt x="83" y="34"/>
                    </a:lnTo>
                    <a:lnTo>
                      <a:pt x="81" y="34"/>
                    </a:lnTo>
                    <a:lnTo>
                      <a:pt x="81" y="38"/>
                    </a:lnTo>
                    <a:lnTo>
                      <a:pt x="86" y="38"/>
                    </a:lnTo>
                    <a:lnTo>
                      <a:pt x="88" y="37"/>
                    </a:lnTo>
                    <a:lnTo>
                      <a:pt x="101" y="41"/>
                    </a:lnTo>
                    <a:lnTo>
                      <a:pt x="115" y="42"/>
                    </a:lnTo>
                    <a:lnTo>
                      <a:pt x="130" y="41"/>
                    </a:lnTo>
                    <a:lnTo>
                      <a:pt x="153" y="33"/>
                    </a:lnTo>
                    <a:lnTo>
                      <a:pt x="167" y="32"/>
                    </a:lnTo>
                    <a:lnTo>
                      <a:pt x="180" y="33"/>
                    </a:lnTo>
                    <a:lnTo>
                      <a:pt x="192" y="36"/>
                    </a:lnTo>
                    <a:lnTo>
                      <a:pt x="199" y="43"/>
                    </a:lnTo>
                    <a:lnTo>
                      <a:pt x="197" y="44"/>
                    </a:lnTo>
                    <a:lnTo>
                      <a:pt x="196" y="44"/>
                    </a:lnTo>
                    <a:lnTo>
                      <a:pt x="194" y="46"/>
                    </a:lnTo>
                    <a:lnTo>
                      <a:pt x="194" y="48"/>
                    </a:lnTo>
                    <a:lnTo>
                      <a:pt x="199" y="48"/>
                    </a:lnTo>
                    <a:lnTo>
                      <a:pt x="197" y="56"/>
                    </a:lnTo>
                    <a:lnTo>
                      <a:pt x="190" y="59"/>
                    </a:lnTo>
                    <a:lnTo>
                      <a:pt x="183" y="62"/>
                    </a:lnTo>
                    <a:lnTo>
                      <a:pt x="174" y="63"/>
                    </a:lnTo>
                    <a:lnTo>
                      <a:pt x="165" y="63"/>
                    </a:lnTo>
                    <a:lnTo>
                      <a:pt x="162" y="62"/>
                    </a:lnTo>
                    <a:lnTo>
                      <a:pt x="159" y="61"/>
                    </a:lnTo>
                    <a:lnTo>
                      <a:pt x="158" y="59"/>
                    </a:lnTo>
                    <a:lnTo>
                      <a:pt x="157" y="57"/>
                    </a:lnTo>
                    <a:lnTo>
                      <a:pt x="153" y="57"/>
                    </a:lnTo>
                    <a:lnTo>
                      <a:pt x="149" y="61"/>
                    </a:lnTo>
                    <a:lnTo>
                      <a:pt x="147" y="62"/>
                    </a:lnTo>
                    <a:lnTo>
                      <a:pt x="114" y="62"/>
                    </a:lnTo>
                    <a:lnTo>
                      <a:pt x="108" y="63"/>
                    </a:lnTo>
                    <a:lnTo>
                      <a:pt x="100" y="62"/>
                    </a:lnTo>
                    <a:lnTo>
                      <a:pt x="95" y="61"/>
                    </a:lnTo>
                    <a:lnTo>
                      <a:pt x="94" y="56"/>
                    </a:lnTo>
                    <a:lnTo>
                      <a:pt x="89" y="56"/>
                    </a:lnTo>
                    <a:lnTo>
                      <a:pt x="85" y="59"/>
                    </a:lnTo>
                    <a:lnTo>
                      <a:pt x="83" y="61"/>
                    </a:lnTo>
                    <a:lnTo>
                      <a:pt x="80" y="63"/>
                    </a:lnTo>
                    <a:lnTo>
                      <a:pt x="78" y="63"/>
                    </a:lnTo>
                    <a:lnTo>
                      <a:pt x="69" y="61"/>
                    </a:lnTo>
                    <a:lnTo>
                      <a:pt x="60" y="57"/>
                    </a:lnTo>
                    <a:lnTo>
                      <a:pt x="52" y="51"/>
                    </a:lnTo>
                    <a:lnTo>
                      <a:pt x="49" y="44"/>
                    </a:lnTo>
                    <a:lnTo>
                      <a:pt x="49" y="42"/>
                    </a:lnTo>
                    <a:lnTo>
                      <a:pt x="52" y="38"/>
                    </a:lnTo>
                    <a:lnTo>
                      <a:pt x="54" y="38"/>
                    </a:lnTo>
                    <a:lnTo>
                      <a:pt x="45" y="27"/>
                    </a:lnTo>
                    <a:lnTo>
                      <a:pt x="37" y="17"/>
                    </a:lnTo>
                    <a:lnTo>
                      <a:pt x="35" y="19"/>
                    </a:lnTo>
                    <a:lnTo>
                      <a:pt x="32" y="20"/>
                    </a:lnTo>
                    <a:lnTo>
                      <a:pt x="29" y="20"/>
                    </a:lnTo>
                    <a:lnTo>
                      <a:pt x="24" y="19"/>
                    </a:lnTo>
                    <a:lnTo>
                      <a:pt x="17" y="17"/>
                    </a:lnTo>
                    <a:lnTo>
                      <a:pt x="9" y="13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2" y="2"/>
                    </a:lnTo>
                    <a:lnTo>
                      <a:pt x="4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2" name="Freeform 1264">
                <a:extLst>
                  <a:ext uri="{FF2B5EF4-FFF2-40B4-BE49-F238E27FC236}">
                    <a16:creationId xmlns:a16="http://schemas.microsoft.com/office/drawing/2014/main" id="{57AB0A4F-3A34-72B6-F249-46400C05BA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417" y="2124067"/>
                <a:ext cx="72539" cy="55959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22" y="0"/>
                  </a:cxn>
                  <a:cxn ang="0">
                    <a:pos x="33" y="8"/>
                  </a:cxn>
                  <a:cxn ang="0">
                    <a:pos x="34" y="10"/>
                  </a:cxn>
                  <a:cxn ang="0">
                    <a:pos x="35" y="14"/>
                  </a:cxn>
                  <a:cxn ang="0">
                    <a:pos x="35" y="18"/>
                  </a:cxn>
                  <a:cxn ang="0">
                    <a:pos x="34" y="22"/>
                  </a:cxn>
                  <a:cxn ang="0">
                    <a:pos x="33" y="24"/>
                  </a:cxn>
                  <a:cxn ang="0">
                    <a:pos x="30" y="25"/>
                  </a:cxn>
                  <a:cxn ang="0">
                    <a:pos x="27" y="27"/>
                  </a:cxn>
                  <a:cxn ang="0">
                    <a:pos x="23" y="25"/>
                  </a:cxn>
                  <a:cxn ang="0">
                    <a:pos x="17" y="23"/>
                  </a:cxn>
                  <a:cxn ang="0">
                    <a:pos x="9" y="19"/>
                  </a:cxn>
                  <a:cxn ang="0">
                    <a:pos x="3" y="17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2" y="12"/>
                  </a:cxn>
                  <a:cxn ang="0">
                    <a:pos x="4" y="10"/>
                  </a:cxn>
                  <a:cxn ang="0">
                    <a:pos x="5" y="9"/>
                  </a:cxn>
                  <a:cxn ang="0">
                    <a:pos x="7" y="9"/>
                  </a:cxn>
                  <a:cxn ang="0">
                    <a:pos x="9" y="8"/>
                  </a:cxn>
                  <a:cxn ang="0">
                    <a:pos x="9" y="5"/>
                  </a:cxn>
                  <a:cxn ang="0">
                    <a:pos x="14" y="0"/>
                  </a:cxn>
                </a:cxnLst>
                <a:rect l="0" t="0" r="r" b="b"/>
                <a:pathLst>
                  <a:path w="35" h="27">
                    <a:moveTo>
                      <a:pt x="14" y="0"/>
                    </a:moveTo>
                    <a:lnTo>
                      <a:pt x="22" y="0"/>
                    </a:lnTo>
                    <a:lnTo>
                      <a:pt x="33" y="8"/>
                    </a:lnTo>
                    <a:lnTo>
                      <a:pt x="34" y="10"/>
                    </a:lnTo>
                    <a:lnTo>
                      <a:pt x="35" y="14"/>
                    </a:lnTo>
                    <a:lnTo>
                      <a:pt x="35" y="18"/>
                    </a:lnTo>
                    <a:lnTo>
                      <a:pt x="34" y="22"/>
                    </a:lnTo>
                    <a:lnTo>
                      <a:pt x="33" y="24"/>
                    </a:lnTo>
                    <a:lnTo>
                      <a:pt x="30" y="25"/>
                    </a:lnTo>
                    <a:lnTo>
                      <a:pt x="27" y="27"/>
                    </a:lnTo>
                    <a:lnTo>
                      <a:pt x="23" y="25"/>
                    </a:lnTo>
                    <a:lnTo>
                      <a:pt x="17" y="23"/>
                    </a:lnTo>
                    <a:lnTo>
                      <a:pt x="9" y="19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2" y="12"/>
                    </a:lnTo>
                    <a:lnTo>
                      <a:pt x="4" y="10"/>
                    </a:lnTo>
                    <a:lnTo>
                      <a:pt x="5" y="9"/>
                    </a:lnTo>
                    <a:lnTo>
                      <a:pt x="7" y="9"/>
                    </a:lnTo>
                    <a:lnTo>
                      <a:pt x="9" y="8"/>
                    </a:lnTo>
                    <a:lnTo>
                      <a:pt x="9" y="5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3" name="Freeform 1265">
                <a:extLst>
                  <a:ext uri="{FF2B5EF4-FFF2-40B4-BE49-F238E27FC236}">
                    <a16:creationId xmlns:a16="http://schemas.microsoft.com/office/drawing/2014/main" id="{6BBE32D7-2D5C-4371-CA9B-3B97C7336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708" y="2018369"/>
                <a:ext cx="68394" cy="20725"/>
              </a:xfrm>
              <a:custGeom>
                <a:avLst/>
                <a:gdLst/>
                <a:ahLst/>
                <a:cxnLst>
                  <a:cxn ang="0">
                    <a:pos x="18" y="0"/>
                  </a:cxn>
                  <a:cxn ang="0">
                    <a:pos x="33" y="0"/>
                  </a:cxn>
                  <a:cxn ang="0">
                    <a:pos x="33" y="7"/>
                  </a:cxn>
                  <a:cxn ang="0">
                    <a:pos x="31" y="9"/>
                  </a:cxn>
                  <a:cxn ang="0">
                    <a:pos x="29" y="10"/>
                  </a:cxn>
                  <a:cxn ang="0">
                    <a:pos x="23" y="10"/>
                  </a:cxn>
                  <a:cxn ang="0">
                    <a:pos x="16" y="9"/>
                  </a:cxn>
                  <a:cxn ang="0">
                    <a:pos x="9" y="6"/>
                  </a:cxn>
                  <a:cxn ang="0">
                    <a:pos x="3" y="5"/>
                  </a:cxn>
                  <a:cxn ang="0">
                    <a:pos x="0" y="5"/>
                  </a:cxn>
                  <a:cxn ang="0">
                    <a:pos x="8" y="2"/>
                  </a:cxn>
                  <a:cxn ang="0">
                    <a:pos x="18" y="0"/>
                  </a:cxn>
                </a:cxnLst>
                <a:rect l="0" t="0" r="r" b="b"/>
                <a:pathLst>
                  <a:path w="33" h="10">
                    <a:moveTo>
                      <a:pt x="18" y="0"/>
                    </a:moveTo>
                    <a:lnTo>
                      <a:pt x="33" y="0"/>
                    </a:lnTo>
                    <a:lnTo>
                      <a:pt x="33" y="7"/>
                    </a:lnTo>
                    <a:lnTo>
                      <a:pt x="31" y="9"/>
                    </a:lnTo>
                    <a:lnTo>
                      <a:pt x="29" y="10"/>
                    </a:lnTo>
                    <a:lnTo>
                      <a:pt x="23" y="10"/>
                    </a:lnTo>
                    <a:lnTo>
                      <a:pt x="16" y="9"/>
                    </a:lnTo>
                    <a:lnTo>
                      <a:pt x="9" y="6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8" y="2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4" name="Freeform 1266">
                <a:extLst>
                  <a:ext uri="{FF2B5EF4-FFF2-40B4-BE49-F238E27FC236}">
                    <a16:creationId xmlns:a16="http://schemas.microsoft.com/office/drawing/2014/main" id="{1B21801F-9B89-F022-AA8B-9EF1263C99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6967" y="1956193"/>
                <a:ext cx="78756" cy="58031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0"/>
                  </a:cxn>
                  <a:cxn ang="0">
                    <a:pos x="10" y="2"/>
                  </a:cxn>
                  <a:cxn ang="0">
                    <a:pos x="14" y="3"/>
                  </a:cxn>
                  <a:cxn ang="0">
                    <a:pos x="17" y="5"/>
                  </a:cxn>
                  <a:cxn ang="0">
                    <a:pos x="20" y="6"/>
                  </a:cxn>
                  <a:cxn ang="0">
                    <a:pos x="24" y="6"/>
                  </a:cxn>
                  <a:cxn ang="0">
                    <a:pos x="24" y="8"/>
                  </a:cxn>
                  <a:cxn ang="0">
                    <a:pos x="25" y="10"/>
                  </a:cxn>
                  <a:cxn ang="0">
                    <a:pos x="28" y="11"/>
                  </a:cxn>
                  <a:cxn ang="0">
                    <a:pos x="34" y="11"/>
                  </a:cxn>
                  <a:cxn ang="0">
                    <a:pos x="37" y="12"/>
                  </a:cxn>
                  <a:cxn ang="0">
                    <a:pos x="38" y="12"/>
                  </a:cxn>
                  <a:cxn ang="0">
                    <a:pos x="38" y="25"/>
                  </a:cxn>
                  <a:cxn ang="0">
                    <a:pos x="28" y="27"/>
                  </a:cxn>
                  <a:cxn ang="0">
                    <a:pos x="18" y="28"/>
                  </a:cxn>
                  <a:cxn ang="0">
                    <a:pos x="12" y="27"/>
                  </a:cxn>
                  <a:cxn ang="0">
                    <a:pos x="9" y="25"/>
                  </a:cxn>
                  <a:cxn ang="0">
                    <a:pos x="9" y="23"/>
                  </a:cxn>
                  <a:cxn ang="0">
                    <a:pos x="12" y="22"/>
                  </a:cxn>
                  <a:cxn ang="0">
                    <a:pos x="13" y="22"/>
                  </a:cxn>
                  <a:cxn ang="0">
                    <a:pos x="14" y="21"/>
                  </a:cxn>
                  <a:cxn ang="0">
                    <a:pos x="12" y="18"/>
                  </a:cxn>
                  <a:cxn ang="0">
                    <a:pos x="8" y="16"/>
                  </a:cxn>
                  <a:cxn ang="0">
                    <a:pos x="5" y="15"/>
                  </a:cxn>
                  <a:cxn ang="0">
                    <a:pos x="3" y="12"/>
                  </a:cxn>
                  <a:cxn ang="0">
                    <a:pos x="1" y="10"/>
                  </a:cxn>
                  <a:cxn ang="0">
                    <a:pos x="0" y="6"/>
                  </a:cxn>
                  <a:cxn ang="0">
                    <a:pos x="3" y="1"/>
                  </a:cxn>
                  <a:cxn ang="0">
                    <a:pos x="7" y="0"/>
                  </a:cxn>
                </a:cxnLst>
                <a:rect l="0" t="0" r="r" b="b"/>
                <a:pathLst>
                  <a:path w="38" h="28">
                    <a:moveTo>
                      <a:pt x="7" y="0"/>
                    </a:moveTo>
                    <a:lnTo>
                      <a:pt x="9" y="0"/>
                    </a:lnTo>
                    <a:lnTo>
                      <a:pt x="10" y="2"/>
                    </a:lnTo>
                    <a:lnTo>
                      <a:pt x="14" y="3"/>
                    </a:lnTo>
                    <a:lnTo>
                      <a:pt x="17" y="5"/>
                    </a:lnTo>
                    <a:lnTo>
                      <a:pt x="20" y="6"/>
                    </a:lnTo>
                    <a:lnTo>
                      <a:pt x="24" y="6"/>
                    </a:lnTo>
                    <a:lnTo>
                      <a:pt x="24" y="8"/>
                    </a:lnTo>
                    <a:lnTo>
                      <a:pt x="25" y="10"/>
                    </a:lnTo>
                    <a:lnTo>
                      <a:pt x="28" y="11"/>
                    </a:lnTo>
                    <a:lnTo>
                      <a:pt x="34" y="11"/>
                    </a:lnTo>
                    <a:lnTo>
                      <a:pt x="37" y="12"/>
                    </a:lnTo>
                    <a:lnTo>
                      <a:pt x="38" y="12"/>
                    </a:lnTo>
                    <a:lnTo>
                      <a:pt x="38" y="25"/>
                    </a:lnTo>
                    <a:lnTo>
                      <a:pt x="28" y="27"/>
                    </a:lnTo>
                    <a:lnTo>
                      <a:pt x="18" y="28"/>
                    </a:lnTo>
                    <a:lnTo>
                      <a:pt x="12" y="27"/>
                    </a:lnTo>
                    <a:lnTo>
                      <a:pt x="9" y="25"/>
                    </a:lnTo>
                    <a:lnTo>
                      <a:pt x="9" y="23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4" y="21"/>
                    </a:lnTo>
                    <a:lnTo>
                      <a:pt x="12" y="18"/>
                    </a:lnTo>
                    <a:lnTo>
                      <a:pt x="8" y="16"/>
                    </a:lnTo>
                    <a:lnTo>
                      <a:pt x="5" y="15"/>
                    </a:lnTo>
                    <a:lnTo>
                      <a:pt x="3" y="12"/>
                    </a:lnTo>
                    <a:lnTo>
                      <a:pt x="1" y="10"/>
                    </a:lnTo>
                    <a:lnTo>
                      <a:pt x="0" y="6"/>
                    </a:lnTo>
                    <a:lnTo>
                      <a:pt x="3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5" name="Freeform 1267">
                <a:extLst>
                  <a:ext uri="{FF2B5EF4-FFF2-40B4-BE49-F238E27FC236}">
                    <a16:creationId xmlns:a16="http://schemas.microsoft.com/office/drawing/2014/main" id="{669DBC56-FC74-E62B-6FDD-A793EDA1E5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7951" y="1898162"/>
                <a:ext cx="29015" cy="186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0"/>
                  </a:cxn>
                  <a:cxn ang="0">
                    <a:pos x="14" y="9"/>
                  </a:cxn>
                  <a:cxn ang="0">
                    <a:pos x="7" y="9"/>
                  </a:cxn>
                  <a:cxn ang="0">
                    <a:pos x="4" y="6"/>
                  </a:cxn>
                  <a:cxn ang="0">
                    <a:pos x="2" y="5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14" h="9">
                    <a:moveTo>
                      <a:pt x="0" y="0"/>
                    </a:moveTo>
                    <a:lnTo>
                      <a:pt x="14" y="0"/>
                    </a:lnTo>
                    <a:lnTo>
                      <a:pt x="14" y="9"/>
                    </a:lnTo>
                    <a:lnTo>
                      <a:pt x="7" y="9"/>
                    </a:lnTo>
                    <a:lnTo>
                      <a:pt x="4" y="6"/>
                    </a:lnTo>
                    <a:lnTo>
                      <a:pt x="2" y="5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6" name="Freeform 1268">
                <a:extLst>
                  <a:ext uri="{FF2B5EF4-FFF2-40B4-BE49-F238E27FC236}">
                    <a16:creationId xmlns:a16="http://schemas.microsoft.com/office/drawing/2014/main" id="{DD960F85-1842-2D7F-77D2-6ADF89CC0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2925" y="1821477"/>
                <a:ext cx="259067" cy="178238"/>
              </a:xfrm>
              <a:custGeom>
                <a:avLst/>
                <a:gdLst/>
                <a:ahLst/>
                <a:cxnLst>
                  <a:cxn ang="0">
                    <a:pos x="47" y="5"/>
                  </a:cxn>
                  <a:cxn ang="0">
                    <a:pos x="55" y="17"/>
                  </a:cxn>
                  <a:cxn ang="0">
                    <a:pos x="61" y="23"/>
                  </a:cxn>
                  <a:cxn ang="0">
                    <a:pos x="71" y="23"/>
                  </a:cxn>
                  <a:cxn ang="0">
                    <a:pos x="80" y="26"/>
                  </a:cxn>
                  <a:cxn ang="0">
                    <a:pos x="82" y="33"/>
                  </a:cxn>
                  <a:cxn ang="0">
                    <a:pos x="89" y="29"/>
                  </a:cxn>
                  <a:cxn ang="0">
                    <a:pos x="96" y="28"/>
                  </a:cxn>
                  <a:cxn ang="0">
                    <a:pos x="100" y="38"/>
                  </a:cxn>
                  <a:cxn ang="0">
                    <a:pos x="99" y="44"/>
                  </a:cxn>
                  <a:cxn ang="0">
                    <a:pos x="105" y="46"/>
                  </a:cxn>
                  <a:cxn ang="0">
                    <a:pos x="125" y="52"/>
                  </a:cxn>
                  <a:cxn ang="0">
                    <a:pos x="115" y="60"/>
                  </a:cxn>
                  <a:cxn ang="0">
                    <a:pos x="105" y="67"/>
                  </a:cxn>
                  <a:cxn ang="0">
                    <a:pos x="96" y="73"/>
                  </a:cxn>
                  <a:cxn ang="0">
                    <a:pos x="91" y="70"/>
                  </a:cxn>
                  <a:cxn ang="0">
                    <a:pos x="87" y="67"/>
                  </a:cxn>
                  <a:cxn ang="0">
                    <a:pos x="86" y="73"/>
                  </a:cxn>
                  <a:cxn ang="0">
                    <a:pos x="90" y="78"/>
                  </a:cxn>
                  <a:cxn ang="0">
                    <a:pos x="81" y="85"/>
                  </a:cxn>
                  <a:cxn ang="0">
                    <a:pos x="71" y="78"/>
                  </a:cxn>
                  <a:cxn ang="0">
                    <a:pos x="67" y="83"/>
                  </a:cxn>
                  <a:cxn ang="0">
                    <a:pos x="49" y="85"/>
                  </a:cxn>
                  <a:cxn ang="0">
                    <a:pos x="42" y="78"/>
                  </a:cxn>
                  <a:cxn ang="0">
                    <a:pos x="43" y="76"/>
                  </a:cxn>
                  <a:cxn ang="0">
                    <a:pos x="30" y="66"/>
                  </a:cxn>
                  <a:cxn ang="0">
                    <a:pos x="47" y="58"/>
                  </a:cxn>
                  <a:cxn ang="0">
                    <a:pos x="51" y="56"/>
                  </a:cxn>
                  <a:cxn ang="0">
                    <a:pos x="37" y="56"/>
                  </a:cxn>
                  <a:cxn ang="0">
                    <a:pos x="30" y="58"/>
                  </a:cxn>
                  <a:cxn ang="0">
                    <a:pos x="26" y="52"/>
                  </a:cxn>
                  <a:cxn ang="0">
                    <a:pos x="15" y="56"/>
                  </a:cxn>
                  <a:cxn ang="0">
                    <a:pos x="17" y="51"/>
                  </a:cxn>
                  <a:cxn ang="0">
                    <a:pos x="15" y="46"/>
                  </a:cxn>
                  <a:cxn ang="0">
                    <a:pos x="0" y="33"/>
                  </a:cxn>
                  <a:cxn ang="0">
                    <a:pos x="12" y="36"/>
                  </a:cxn>
                  <a:cxn ang="0">
                    <a:pos x="22" y="34"/>
                  </a:cxn>
                  <a:cxn ang="0">
                    <a:pos x="3" y="23"/>
                  </a:cxn>
                  <a:cxn ang="0">
                    <a:pos x="17" y="21"/>
                  </a:cxn>
                  <a:cxn ang="0">
                    <a:pos x="25" y="24"/>
                  </a:cxn>
                  <a:cxn ang="0">
                    <a:pos x="26" y="18"/>
                  </a:cxn>
                  <a:cxn ang="0">
                    <a:pos x="16" y="19"/>
                  </a:cxn>
                  <a:cxn ang="0">
                    <a:pos x="12" y="14"/>
                  </a:cxn>
                  <a:cxn ang="0">
                    <a:pos x="35" y="9"/>
                  </a:cxn>
                  <a:cxn ang="0">
                    <a:pos x="22" y="3"/>
                  </a:cxn>
                </a:cxnLst>
                <a:rect l="0" t="0" r="r" b="b"/>
                <a:pathLst>
                  <a:path w="125" h="86">
                    <a:moveTo>
                      <a:pt x="22" y="0"/>
                    </a:moveTo>
                    <a:lnTo>
                      <a:pt x="36" y="3"/>
                    </a:lnTo>
                    <a:lnTo>
                      <a:pt x="47" y="5"/>
                    </a:lnTo>
                    <a:lnTo>
                      <a:pt x="52" y="10"/>
                    </a:lnTo>
                    <a:lnTo>
                      <a:pt x="54" y="13"/>
                    </a:lnTo>
                    <a:lnTo>
                      <a:pt x="55" y="17"/>
                    </a:lnTo>
                    <a:lnTo>
                      <a:pt x="56" y="19"/>
                    </a:lnTo>
                    <a:lnTo>
                      <a:pt x="59" y="22"/>
                    </a:lnTo>
                    <a:lnTo>
                      <a:pt x="61" y="23"/>
                    </a:lnTo>
                    <a:lnTo>
                      <a:pt x="65" y="24"/>
                    </a:lnTo>
                    <a:lnTo>
                      <a:pt x="67" y="24"/>
                    </a:lnTo>
                    <a:lnTo>
                      <a:pt x="71" y="23"/>
                    </a:lnTo>
                    <a:lnTo>
                      <a:pt x="74" y="23"/>
                    </a:lnTo>
                    <a:lnTo>
                      <a:pt x="77" y="24"/>
                    </a:lnTo>
                    <a:lnTo>
                      <a:pt x="80" y="26"/>
                    </a:lnTo>
                    <a:lnTo>
                      <a:pt x="81" y="28"/>
                    </a:lnTo>
                    <a:lnTo>
                      <a:pt x="82" y="29"/>
                    </a:lnTo>
                    <a:lnTo>
                      <a:pt x="82" y="33"/>
                    </a:lnTo>
                    <a:lnTo>
                      <a:pt x="84" y="36"/>
                    </a:lnTo>
                    <a:lnTo>
                      <a:pt x="89" y="36"/>
                    </a:lnTo>
                    <a:lnTo>
                      <a:pt x="89" y="29"/>
                    </a:lnTo>
                    <a:lnTo>
                      <a:pt x="87" y="27"/>
                    </a:lnTo>
                    <a:lnTo>
                      <a:pt x="94" y="27"/>
                    </a:lnTo>
                    <a:lnTo>
                      <a:pt x="96" y="28"/>
                    </a:lnTo>
                    <a:lnTo>
                      <a:pt x="96" y="36"/>
                    </a:lnTo>
                    <a:lnTo>
                      <a:pt x="97" y="37"/>
                    </a:lnTo>
                    <a:lnTo>
                      <a:pt x="100" y="38"/>
                    </a:lnTo>
                    <a:lnTo>
                      <a:pt x="101" y="39"/>
                    </a:lnTo>
                    <a:lnTo>
                      <a:pt x="101" y="42"/>
                    </a:lnTo>
                    <a:lnTo>
                      <a:pt x="99" y="44"/>
                    </a:lnTo>
                    <a:lnTo>
                      <a:pt x="99" y="47"/>
                    </a:lnTo>
                    <a:lnTo>
                      <a:pt x="104" y="47"/>
                    </a:lnTo>
                    <a:lnTo>
                      <a:pt x="105" y="46"/>
                    </a:lnTo>
                    <a:lnTo>
                      <a:pt x="111" y="47"/>
                    </a:lnTo>
                    <a:lnTo>
                      <a:pt x="119" y="49"/>
                    </a:lnTo>
                    <a:lnTo>
                      <a:pt x="125" y="52"/>
                    </a:lnTo>
                    <a:lnTo>
                      <a:pt x="125" y="58"/>
                    </a:lnTo>
                    <a:lnTo>
                      <a:pt x="124" y="60"/>
                    </a:lnTo>
                    <a:lnTo>
                      <a:pt x="115" y="60"/>
                    </a:lnTo>
                    <a:lnTo>
                      <a:pt x="111" y="61"/>
                    </a:lnTo>
                    <a:lnTo>
                      <a:pt x="107" y="63"/>
                    </a:lnTo>
                    <a:lnTo>
                      <a:pt x="105" y="67"/>
                    </a:lnTo>
                    <a:lnTo>
                      <a:pt x="101" y="70"/>
                    </a:lnTo>
                    <a:lnTo>
                      <a:pt x="99" y="72"/>
                    </a:lnTo>
                    <a:lnTo>
                      <a:pt x="96" y="73"/>
                    </a:lnTo>
                    <a:lnTo>
                      <a:pt x="94" y="73"/>
                    </a:lnTo>
                    <a:lnTo>
                      <a:pt x="92" y="72"/>
                    </a:lnTo>
                    <a:lnTo>
                      <a:pt x="91" y="70"/>
                    </a:lnTo>
                    <a:lnTo>
                      <a:pt x="91" y="67"/>
                    </a:lnTo>
                    <a:lnTo>
                      <a:pt x="90" y="65"/>
                    </a:lnTo>
                    <a:lnTo>
                      <a:pt x="87" y="67"/>
                    </a:lnTo>
                    <a:lnTo>
                      <a:pt x="86" y="70"/>
                    </a:lnTo>
                    <a:lnTo>
                      <a:pt x="85" y="71"/>
                    </a:lnTo>
                    <a:lnTo>
                      <a:pt x="86" y="73"/>
                    </a:lnTo>
                    <a:lnTo>
                      <a:pt x="87" y="75"/>
                    </a:lnTo>
                    <a:lnTo>
                      <a:pt x="89" y="77"/>
                    </a:lnTo>
                    <a:lnTo>
                      <a:pt x="90" y="78"/>
                    </a:lnTo>
                    <a:lnTo>
                      <a:pt x="84" y="78"/>
                    </a:lnTo>
                    <a:lnTo>
                      <a:pt x="84" y="85"/>
                    </a:lnTo>
                    <a:lnTo>
                      <a:pt x="81" y="85"/>
                    </a:lnTo>
                    <a:lnTo>
                      <a:pt x="77" y="82"/>
                    </a:lnTo>
                    <a:lnTo>
                      <a:pt x="75" y="81"/>
                    </a:lnTo>
                    <a:lnTo>
                      <a:pt x="71" y="78"/>
                    </a:lnTo>
                    <a:lnTo>
                      <a:pt x="69" y="77"/>
                    </a:lnTo>
                    <a:lnTo>
                      <a:pt x="69" y="81"/>
                    </a:lnTo>
                    <a:lnTo>
                      <a:pt x="67" y="83"/>
                    </a:lnTo>
                    <a:lnTo>
                      <a:pt x="62" y="86"/>
                    </a:lnTo>
                    <a:lnTo>
                      <a:pt x="52" y="86"/>
                    </a:lnTo>
                    <a:lnTo>
                      <a:pt x="49" y="85"/>
                    </a:lnTo>
                    <a:lnTo>
                      <a:pt x="46" y="83"/>
                    </a:lnTo>
                    <a:lnTo>
                      <a:pt x="43" y="81"/>
                    </a:lnTo>
                    <a:lnTo>
                      <a:pt x="42" y="78"/>
                    </a:lnTo>
                    <a:lnTo>
                      <a:pt x="45" y="78"/>
                    </a:lnTo>
                    <a:lnTo>
                      <a:pt x="47" y="76"/>
                    </a:lnTo>
                    <a:lnTo>
                      <a:pt x="43" y="76"/>
                    </a:lnTo>
                    <a:lnTo>
                      <a:pt x="36" y="73"/>
                    </a:lnTo>
                    <a:lnTo>
                      <a:pt x="31" y="68"/>
                    </a:lnTo>
                    <a:lnTo>
                      <a:pt x="30" y="66"/>
                    </a:lnTo>
                    <a:lnTo>
                      <a:pt x="32" y="62"/>
                    </a:lnTo>
                    <a:lnTo>
                      <a:pt x="38" y="60"/>
                    </a:lnTo>
                    <a:lnTo>
                      <a:pt x="47" y="58"/>
                    </a:lnTo>
                    <a:lnTo>
                      <a:pt x="60" y="58"/>
                    </a:lnTo>
                    <a:lnTo>
                      <a:pt x="56" y="57"/>
                    </a:lnTo>
                    <a:lnTo>
                      <a:pt x="51" y="56"/>
                    </a:lnTo>
                    <a:lnTo>
                      <a:pt x="47" y="54"/>
                    </a:lnTo>
                    <a:lnTo>
                      <a:pt x="40" y="54"/>
                    </a:lnTo>
                    <a:lnTo>
                      <a:pt x="37" y="56"/>
                    </a:lnTo>
                    <a:lnTo>
                      <a:pt x="36" y="57"/>
                    </a:lnTo>
                    <a:lnTo>
                      <a:pt x="33" y="58"/>
                    </a:lnTo>
                    <a:lnTo>
                      <a:pt x="30" y="58"/>
                    </a:lnTo>
                    <a:lnTo>
                      <a:pt x="27" y="56"/>
                    </a:lnTo>
                    <a:lnTo>
                      <a:pt x="27" y="53"/>
                    </a:lnTo>
                    <a:lnTo>
                      <a:pt x="26" y="52"/>
                    </a:lnTo>
                    <a:lnTo>
                      <a:pt x="21" y="54"/>
                    </a:lnTo>
                    <a:lnTo>
                      <a:pt x="20" y="56"/>
                    </a:lnTo>
                    <a:lnTo>
                      <a:pt x="15" y="56"/>
                    </a:lnTo>
                    <a:lnTo>
                      <a:pt x="13" y="54"/>
                    </a:lnTo>
                    <a:lnTo>
                      <a:pt x="13" y="52"/>
                    </a:lnTo>
                    <a:lnTo>
                      <a:pt x="17" y="51"/>
                    </a:lnTo>
                    <a:lnTo>
                      <a:pt x="20" y="49"/>
                    </a:lnTo>
                    <a:lnTo>
                      <a:pt x="23" y="46"/>
                    </a:lnTo>
                    <a:lnTo>
                      <a:pt x="15" y="46"/>
                    </a:lnTo>
                    <a:lnTo>
                      <a:pt x="7" y="43"/>
                    </a:lnTo>
                    <a:lnTo>
                      <a:pt x="2" y="39"/>
                    </a:lnTo>
                    <a:lnTo>
                      <a:pt x="0" y="33"/>
                    </a:lnTo>
                    <a:lnTo>
                      <a:pt x="6" y="33"/>
                    </a:lnTo>
                    <a:lnTo>
                      <a:pt x="8" y="34"/>
                    </a:lnTo>
                    <a:lnTo>
                      <a:pt x="12" y="36"/>
                    </a:lnTo>
                    <a:lnTo>
                      <a:pt x="15" y="37"/>
                    </a:lnTo>
                    <a:lnTo>
                      <a:pt x="20" y="37"/>
                    </a:lnTo>
                    <a:lnTo>
                      <a:pt x="22" y="34"/>
                    </a:lnTo>
                    <a:lnTo>
                      <a:pt x="7" y="29"/>
                    </a:lnTo>
                    <a:lnTo>
                      <a:pt x="3" y="26"/>
                    </a:lnTo>
                    <a:lnTo>
                      <a:pt x="3" y="23"/>
                    </a:lnTo>
                    <a:lnTo>
                      <a:pt x="5" y="22"/>
                    </a:lnTo>
                    <a:lnTo>
                      <a:pt x="7" y="21"/>
                    </a:lnTo>
                    <a:lnTo>
                      <a:pt x="17" y="21"/>
                    </a:lnTo>
                    <a:lnTo>
                      <a:pt x="20" y="22"/>
                    </a:lnTo>
                    <a:lnTo>
                      <a:pt x="21" y="24"/>
                    </a:lnTo>
                    <a:lnTo>
                      <a:pt x="25" y="24"/>
                    </a:lnTo>
                    <a:lnTo>
                      <a:pt x="26" y="22"/>
                    </a:lnTo>
                    <a:lnTo>
                      <a:pt x="28" y="19"/>
                    </a:lnTo>
                    <a:lnTo>
                      <a:pt x="26" y="18"/>
                    </a:lnTo>
                    <a:lnTo>
                      <a:pt x="22" y="18"/>
                    </a:lnTo>
                    <a:lnTo>
                      <a:pt x="20" y="19"/>
                    </a:lnTo>
                    <a:lnTo>
                      <a:pt x="16" y="19"/>
                    </a:lnTo>
                    <a:lnTo>
                      <a:pt x="15" y="18"/>
                    </a:lnTo>
                    <a:lnTo>
                      <a:pt x="13" y="16"/>
                    </a:lnTo>
                    <a:lnTo>
                      <a:pt x="12" y="14"/>
                    </a:lnTo>
                    <a:lnTo>
                      <a:pt x="12" y="13"/>
                    </a:lnTo>
                    <a:lnTo>
                      <a:pt x="20" y="9"/>
                    </a:lnTo>
                    <a:lnTo>
                      <a:pt x="35" y="9"/>
                    </a:lnTo>
                    <a:lnTo>
                      <a:pt x="30" y="7"/>
                    </a:lnTo>
                    <a:lnTo>
                      <a:pt x="26" y="7"/>
                    </a:lnTo>
                    <a:lnTo>
                      <a:pt x="22" y="3"/>
                    </a:lnTo>
                    <a:lnTo>
                      <a:pt x="2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7" name="Freeform 1269">
                <a:extLst>
                  <a:ext uri="{FF2B5EF4-FFF2-40B4-BE49-F238E27FC236}">
                    <a16:creationId xmlns:a16="http://schemas.microsoft.com/office/drawing/2014/main" id="{9B647936-51C7-1CD6-9545-5F8220094E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2251" y="2559299"/>
                <a:ext cx="172021" cy="107772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5" y="4"/>
                  </a:cxn>
                  <a:cxn ang="0">
                    <a:pos x="27" y="7"/>
                  </a:cxn>
                  <a:cxn ang="0">
                    <a:pos x="29" y="9"/>
                  </a:cxn>
                  <a:cxn ang="0">
                    <a:pos x="30" y="12"/>
                  </a:cxn>
                  <a:cxn ang="0">
                    <a:pos x="34" y="8"/>
                  </a:cxn>
                  <a:cxn ang="0">
                    <a:pos x="40" y="14"/>
                  </a:cxn>
                  <a:cxn ang="0">
                    <a:pos x="48" y="17"/>
                  </a:cxn>
                  <a:cxn ang="0">
                    <a:pos x="57" y="19"/>
                  </a:cxn>
                  <a:cxn ang="0">
                    <a:pos x="63" y="24"/>
                  </a:cxn>
                  <a:cxn ang="0">
                    <a:pos x="63" y="27"/>
                  </a:cxn>
                  <a:cxn ang="0">
                    <a:pos x="64" y="29"/>
                  </a:cxn>
                  <a:cxn ang="0">
                    <a:pos x="64" y="31"/>
                  </a:cxn>
                  <a:cxn ang="0">
                    <a:pos x="65" y="32"/>
                  </a:cxn>
                  <a:cxn ang="0">
                    <a:pos x="69" y="34"/>
                  </a:cxn>
                  <a:cxn ang="0">
                    <a:pos x="72" y="34"/>
                  </a:cxn>
                  <a:cxn ang="0">
                    <a:pos x="75" y="36"/>
                  </a:cxn>
                  <a:cxn ang="0">
                    <a:pos x="78" y="37"/>
                  </a:cxn>
                  <a:cxn ang="0">
                    <a:pos x="80" y="37"/>
                  </a:cxn>
                  <a:cxn ang="0">
                    <a:pos x="83" y="39"/>
                  </a:cxn>
                  <a:cxn ang="0">
                    <a:pos x="79" y="42"/>
                  </a:cxn>
                  <a:cxn ang="0">
                    <a:pos x="75" y="43"/>
                  </a:cxn>
                  <a:cxn ang="0">
                    <a:pos x="73" y="44"/>
                  </a:cxn>
                  <a:cxn ang="0">
                    <a:pos x="58" y="44"/>
                  </a:cxn>
                  <a:cxn ang="0">
                    <a:pos x="55" y="43"/>
                  </a:cxn>
                  <a:cxn ang="0">
                    <a:pos x="54" y="41"/>
                  </a:cxn>
                  <a:cxn ang="0">
                    <a:pos x="49" y="38"/>
                  </a:cxn>
                  <a:cxn ang="0">
                    <a:pos x="47" y="36"/>
                  </a:cxn>
                  <a:cxn ang="0">
                    <a:pos x="44" y="34"/>
                  </a:cxn>
                  <a:cxn ang="0">
                    <a:pos x="43" y="34"/>
                  </a:cxn>
                  <a:cxn ang="0">
                    <a:pos x="40" y="42"/>
                  </a:cxn>
                  <a:cxn ang="0">
                    <a:pos x="37" y="44"/>
                  </a:cxn>
                  <a:cxn ang="0">
                    <a:pos x="34" y="47"/>
                  </a:cxn>
                  <a:cxn ang="0">
                    <a:pos x="30" y="49"/>
                  </a:cxn>
                  <a:cxn ang="0">
                    <a:pos x="24" y="49"/>
                  </a:cxn>
                  <a:cxn ang="0">
                    <a:pos x="22" y="52"/>
                  </a:cxn>
                  <a:cxn ang="0">
                    <a:pos x="18" y="52"/>
                  </a:cxn>
                  <a:cxn ang="0">
                    <a:pos x="17" y="51"/>
                  </a:cxn>
                  <a:cxn ang="0">
                    <a:pos x="17" y="47"/>
                  </a:cxn>
                  <a:cxn ang="0">
                    <a:pos x="18" y="44"/>
                  </a:cxn>
                  <a:cxn ang="0">
                    <a:pos x="0" y="44"/>
                  </a:cxn>
                  <a:cxn ang="0">
                    <a:pos x="0" y="42"/>
                  </a:cxn>
                  <a:cxn ang="0">
                    <a:pos x="1" y="39"/>
                  </a:cxn>
                  <a:cxn ang="0">
                    <a:pos x="4" y="37"/>
                  </a:cxn>
                  <a:cxn ang="0">
                    <a:pos x="5" y="37"/>
                  </a:cxn>
                  <a:cxn ang="0">
                    <a:pos x="6" y="36"/>
                  </a:cxn>
                  <a:cxn ang="0">
                    <a:pos x="9" y="34"/>
                  </a:cxn>
                  <a:cxn ang="0">
                    <a:pos x="10" y="33"/>
                  </a:cxn>
                  <a:cxn ang="0">
                    <a:pos x="10" y="18"/>
                  </a:cxn>
                  <a:cxn ang="0">
                    <a:pos x="13" y="10"/>
                  </a:cxn>
                  <a:cxn ang="0">
                    <a:pos x="17" y="4"/>
                  </a:cxn>
                  <a:cxn ang="0">
                    <a:pos x="24" y="0"/>
                  </a:cxn>
                </a:cxnLst>
                <a:rect l="0" t="0" r="r" b="b"/>
                <a:pathLst>
                  <a:path w="83" h="52">
                    <a:moveTo>
                      <a:pt x="24" y="0"/>
                    </a:moveTo>
                    <a:lnTo>
                      <a:pt x="25" y="4"/>
                    </a:lnTo>
                    <a:lnTo>
                      <a:pt x="27" y="7"/>
                    </a:lnTo>
                    <a:lnTo>
                      <a:pt x="29" y="9"/>
                    </a:lnTo>
                    <a:lnTo>
                      <a:pt x="30" y="12"/>
                    </a:lnTo>
                    <a:lnTo>
                      <a:pt x="34" y="8"/>
                    </a:lnTo>
                    <a:lnTo>
                      <a:pt x="40" y="14"/>
                    </a:lnTo>
                    <a:lnTo>
                      <a:pt x="48" y="17"/>
                    </a:lnTo>
                    <a:lnTo>
                      <a:pt x="57" y="19"/>
                    </a:lnTo>
                    <a:lnTo>
                      <a:pt x="63" y="24"/>
                    </a:lnTo>
                    <a:lnTo>
                      <a:pt x="63" y="27"/>
                    </a:lnTo>
                    <a:lnTo>
                      <a:pt x="64" y="29"/>
                    </a:lnTo>
                    <a:lnTo>
                      <a:pt x="64" y="31"/>
                    </a:lnTo>
                    <a:lnTo>
                      <a:pt x="65" y="32"/>
                    </a:lnTo>
                    <a:lnTo>
                      <a:pt x="69" y="34"/>
                    </a:lnTo>
                    <a:lnTo>
                      <a:pt x="72" y="34"/>
                    </a:lnTo>
                    <a:lnTo>
                      <a:pt x="75" y="36"/>
                    </a:lnTo>
                    <a:lnTo>
                      <a:pt x="78" y="37"/>
                    </a:lnTo>
                    <a:lnTo>
                      <a:pt x="80" y="37"/>
                    </a:lnTo>
                    <a:lnTo>
                      <a:pt x="83" y="39"/>
                    </a:lnTo>
                    <a:lnTo>
                      <a:pt x="79" y="42"/>
                    </a:lnTo>
                    <a:lnTo>
                      <a:pt x="75" y="43"/>
                    </a:lnTo>
                    <a:lnTo>
                      <a:pt x="73" y="44"/>
                    </a:lnTo>
                    <a:lnTo>
                      <a:pt x="58" y="44"/>
                    </a:lnTo>
                    <a:lnTo>
                      <a:pt x="55" y="43"/>
                    </a:lnTo>
                    <a:lnTo>
                      <a:pt x="54" y="41"/>
                    </a:lnTo>
                    <a:lnTo>
                      <a:pt x="49" y="38"/>
                    </a:lnTo>
                    <a:lnTo>
                      <a:pt x="47" y="36"/>
                    </a:lnTo>
                    <a:lnTo>
                      <a:pt x="44" y="34"/>
                    </a:lnTo>
                    <a:lnTo>
                      <a:pt x="43" y="34"/>
                    </a:lnTo>
                    <a:lnTo>
                      <a:pt x="40" y="42"/>
                    </a:lnTo>
                    <a:lnTo>
                      <a:pt x="37" y="44"/>
                    </a:lnTo>
                    <a:lnTo>
                      <a:pt x="34" y="47"/>
                    </a:lnTo>
                    <a:lnTo>
                      <a:pt x="30" y="49"/>
                    </a:lnTo>
                    <a:lnTo>
                      <a:pt x="24" y="49"/>
                    </a:lnTo>
                    <a:lnTo>
                      <a:pt x="22" y="52"/>
                    </a:lnTo>
                    <a:lnTo>
                      <a:pt x="18" y="52"/>
                    </a:lnTo>
                    <a:lnTo>
                      <a:pt x="17" y="51"/>
                    </a:lnTo>
                    <a:lnTo>
                      <a:pt x="17" y="47"/>
                    </a:lnTo>
                    <a:lnTo>
                      <a:pt x="18" y="44"/>
                    </a:lnTo>
                    <a:lnTo>
                      <a:pt x="0" y="44"/>
                    </a:lnTo>
                    <a:lnTo>
                      <a:pt x="0" y="42"/>
                    </a:lnTo>
                    <a:lnTo>
                      <a:pt x="1" y="39"/>
                    </a:lnTo>
                    <a:lnTo>
                      <a:pt x="4" y="37"/>
                    </a:lnTo>
                    <a:lnTo>
                      <a:pt x="5" y="37"/>
                    </a:lnTo>
                    <a:lnTo>
                      <a:pt x="6" y="36"/>
                    </a:lnTo>
                    <a:lnTo>
                      <a:pt x="9" y="34"/>
                    </a:lnTo>
                    <a:lnTo>
                      <a:pt x="10" y="33"/>
                    </a:lnTo>
                    <a:lnTo>
                      <a:pt x="10" y="18"/>
                    </a:lnTo>
                    <a:lnTo>
                      <a:pt x="13" y="10"/>
                    </a:lnTo>
                    <a:lnTo>
                      <a:pt x="17" y="4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8" name="Freeform 1270">
                <a:extLst>
                  <a:ext uri="{FF2B5EF4-FFF2-40B4-BE49-F238E27FC236}">
                    <a16:creationId xmlns:a16="http://schemas.microsoft.com/office/drawing/2014/main" id="{477D5026-840D-C555-40D5-4C52E38B36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4737" y="2463963"/>
                <a:ext cx="53886" cy="41451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20" y="1"/>
                  </a:cxn>
                  <a:cxn ang="0">
                    <a:pos x="24" y="5"/>
                  </a:cxn>
                  <a:cxn ang="0">
                    <a:pos x="26" y="11"/>
                  </a:cxn>
                  <a:cxn ang="0">
                    <a:pos x="24" y="16"/>
                  </a:cxn>
                  <a:cxn ang="0">
                    <a:pos x="16" y="19"/>
                  </a:cxn>
                  <a:cxn ang="0">
                    <a:pos x="14" y="20"/>
                  </a:cxn>
                  <a:cxn ang="0">
                    <a:pos x="11" y="20"/>
                  </a:cxn>
                  <a:cxn ang="0">
                    <a:pos x="6" y="19"/>
                  </a:cxn>
                  <a:cxn ang="0">
                    <a:pos x="4" y="17"/>
                  </a:cxn>
                  <a:cxn ang="0">
                    <a:pos x="1" y="14"/>
                  </a:cxn>
                  <a:cxn ang="0">
                    <a:pos x="0" y="11"/>
                  </a:cxn>
                  <a:cxn ang="0">
                    <a:pos x="2" y="5"/>
                  </a:cxn>
                  <a:cxn ang="0">
                    <a:pos x="6" y="1"/>
                  </a:cxn>
                  <a:cxn ang="0">
                    <a:pos x="12" y="0"/>
                  </a:cxn>
                </a:cxnLst>
                <a:rect l="0" t="0" r="r" b="b"/>
                <a:pathLst>
                  <a:path w="26" h="20">
                    <a:moveTo>
                      <a:pt x="12" y="0"/>
                    </a:moveTo>
                    <a:lnTo>
                      <a:pt x="20" y="1"/>
                    </a:lnTo>
                    <a:lnTo>
                      <a:pt x="24" y="5"/>
                    </a:lnTo>
                    <a:lnTo>
                      <a:pt x="26" y="11"/>
                    </a:lnTo>
                    <a:lnTo>
                      <a:pt x="24" y="16"/>
                    </a:lnTo>
                    <a:lnTo>
                      <a:pt x="16" y="19"/>
                    </a:lnTo>
                    <a:lnTo>
                      <a:pt x="14" y="20"/>
                    </a:lnTo>
                    <a:lnTo>
                      <a:pt x="11" y="20"/>
                    </a:lnTo>
                    <a:lnTo>
                      <a:pt x="6" y="19"/>
                    </a:lnTo>
                    <a:lnTo>
                      <a:pt x="4" y="17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9" name="Freeform 1271">
                <a:extLst>
                  <a:ext uri="{FF2B5EF4-FFF2-40B4-BE49-F238E27FC236}">
                    <a16:creationId xmlns:a16="http://schemas.microsoft.com/office/drawing/2014/main" id="{11EDC9CB-4F48-3562-ABC3-AE68E5A897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9297" y="2671216"/>
                <a:ext cx="43524" cy="35234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17" y="0"/>
                  </a:cxn>
                  <a:cxn ang="0">
                    <a:pos x="18" y="2"/>
                  </a:cxn>
                  <a:cxn ang="0">
                    <a:pos x="21" y="3"/>
                  </a:cxn>
                  <a:cxn ang="0">
                    <a:pos x="16" y="8"/>
                  </a:cxn>
                  <a:cxn ang="0">
                    <a:pos x="7" y="14"/>
                  </a:cxn>
                  <a:cxn ang="0">
                    <a:pos x="0" y="17"/>
                  </a:cxn>
                  <a:cxn ang="0">
                    <a:pos x="0" y="12"/>
                  </a:cxn>
                  <a:cxn ang="0">
                    <a:pos x="2" y="8"/>
                  </a:cxn>
                  <a:cxn ang="0">
                    <a:pos x="6" y="5"/>
                  </a:cxn>
                  <a:cxn ang="0">
                    <a:pos x="8" y="4"/>
                  </a:cxn>
                  <a:cxn ang="0">
                    <a:pos x="10" y="2"/>
                  </a:cxn>
                  <a:cxn ang="0">
                    <a:pos x="13" y="2"/>
                  </a:cxn>
                  <a:cxn ang="0">
                    <a:pos x="16" y="0"/>
                  </a:cxn>
                </a:cxnLst>
                <a:rect l="0" t="0" r="r" b="b"/>
                <a:pathLst>
                  <a:path w="21" h="17">
                    <a:moveTo>
                      <a:pt x="16" y="0"/>
                    </a:moveTo>
                    <a:lnTo>
                      <a:pt x="17" y="0"/>
                    </a:lnTo>
                    <a:lnTo>
                      <a:pt x="18" y="2"/>
                    </a:lnTo>
                    <a:lnTo>
                      <a:pt x="21" y="3"/>
                    </a:lnTo>
                    <a:lnTo>
                      <a:pt x="16" y="8"/>
                    </a:lnTo>
                    <a:lnTo>
                      <a:pt x="7" y="14"/>
                    </a:lnTo>
                    <a:lnTo>
                      <a:pt x="0" y="17"/>
                    </a:lnTo>
                    <a:lnTo>
                      <a:pt x="0" y="12"/>
                    </a:lnTo>
                    <a:lnTo>
                      <a:pt x="2" y="8"/>
                    </a:lnTo>
                    <a:lnTo>
                      <a:pt x="6" y="5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3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0" name="Freeform 1272">
                <a:extLst>
                  <a:ext uri="{FF2B5EF4-FFF2-40B4-BE49-F238E27FC236}">
                    <a16:creationId xmlns:a16="http://schemas.microsoft.com/office/drawing/2014/main" id="{DCB60602-53F9-DF8B-3D75-240B62E92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619" y="2219404"/>
                <a:ext cx="113990" cy="45596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8" y="0"/>
                  </a:cxn>
                  <a:cxn ang="0">
                    <a:pos x="15" y="1"/>
                  </a:cxn>
                  <a:cxn ang="0">
                    <a:pos x="20" y="1"/>
                  </a:cxn>
                  <a:cxn ang="0">
                    <a:pos x="28" y="2"/>
                  </a:cxn>
                  <a:cxn ang="0">
                    <a:pos x="38" y="5"/>
                  </a:cxn>
                  <a:cxn ang="0">
                    <a:pos x="48" y="10"/>
                  </a:cxn>
                  <a:cxn ang="0">
                    <a:pos x="55" y="15"/>
                  </a:cxn>
                  <a:cxn ang="0">
                    <a:pos x="53" y="20"/>
                  </a:cxn>
                  <a:cxn ang="0">
                    <a:pos x="50" y="21"/>
                  </a:cxn>
                  <a:cxn ang="0">
                    <a:pos x="44" y="21"/>
                  </a:cxn>
                  <a:cxn ang="0">
                    <a:pos x="39" y="18"/>
                  </a:cxn>
                  <a:cxn ang="0">
                    <a:pos x="33" y="18"/>
                  </a:cxn>
                  <a:cxn ang="0">
                    <a:pos x="29" y="20"/>
                  </a:cxn>
                  <a:cxn ang="0">
                    <a:pos x="25" y="22"/>
                  </a:cxn>
                  <a:cxn ang="0">
                    <a:pos x="15" y="22"/>
                  </a:cxn>
                  <a:cxn ang="0">
                    <a:pos x="12" y="21"/>
                  </a:cxn>
                  <a:cxn ang="0">
                    <a:pos x="9" y="18"/>
                  </a:cxn>
                  <a:cxn ang="0">
                    <a:pos x="9" y="13"/>
                  </a:cxn>
                  <a:cxn ang="0">
                    <a:pos x="4" y="11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1" y="2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55" h="22">
                    <a:moveTo>
                      <a:pt x="5" y="0"/>
                    </a:moveTo>
                    <a:lnTo>
                      <a:pt x="8" y="0"/>
                    </a:lnTo>
                    <a:lnTo>
                      <a:pt x="15" y="1"/>
                    </a:lnTo>
                    <a:lnTo>
                      <a:pt x="20" y="1"/>
                    </a:lnTo>
                    <a:lnTo>
                      <a:pt x="28" y="2"/>
                    </a:lnTo>
                    <a:lnTo>
                      <a:pt x="38" y="5"/>
                    </a:lnTo>
                    <a:lnTo>
                      <a:pt x="48" y="10"/>
                    </a:lnTo>
                    <a:lnTo>
                      <a:pt x="55" y="15"/>
                    </a:lnTo>
                    <a:lnTo>
                      <a:pt x="53" y="20"/>
                    </a:lnTo>
                    <a:lnTo>
                      <a:pt x="50" y="21"/>
                    </a:lnTo>
                    <a:lnTo>
                      <a:pt x="44" y="21"/>
                    </a:lnTo>
                    <a:lnTo>
                      <a:pt x="39" y="18"/>
                    </a:lnTo>
                    <a:lnTo>
                      <a:pt x="33" y="18"/>
                    </a:lnTo>
                    <a:lnTo>
                      <a:pt x="29" y="20"/>
                    </a:lnTo>
                    <a:lnTo>
                      <a:pt x="25" y="22"/>
                    </a:lnTo>
                    <a:lnTo>
                      <a:pt x="15" y="22"/>
                    </a:lnTo>
                    <a:lnTo>
                      <a:pt x="12" y="21"/>
                    </a:lnTo>
                    <a:lnTo>
                      <a:pt x="9" y="18"/>
                    </a:lnTo>
                    <a:lnTo>
                      <a:pt x="9" y="13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1" name="Freeform 1273">
                <a:extLst>
                  <a:ext uri="{FF2B5EF4-FFF2-40B4-BE49-F238E27FC236}">
                    <a16:creationId xmlns:a16="http://schemas.microsoft.com/office/drawing/2014/main" id="{B53A7833-BA0E-33F6-961D-D9CD91143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5981" y="2698160"/>
                <a:ext cx="29015" cy="2279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0" y="0"/>
                  </a:cxn>
                  <a:cxn ang="0">
                    <a:pos x="12" y="1"/>
                  </a:cxn>
                  <a:cxn ang="0">
                    <a:pos x="14" y="3"/>
                  </a:cxn>
                  <a:cxn ang="0">
                    <a:pos x="12" y="8"/>
                  </a:cxn>
                  <a:cxn ang="0">
                    <a:pos x="10" y="9"/>
                  </a:cxn>
                  <a:cxn ang="0">
                    <a:pos x="9" y="11"/>
                  </a:cxn>
                  <a:cxn ang="0">
                    <a:pos x="7" y="11"/>
                  </a:cxn>
                  <a:cxn ang="0">
                    <a:pos x="5" y="10"/>
                  </a:cxn>
                  <a:cxn ang="0">
                    <a:pos x="3" y="9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14" h="11">
                    <a:moveTo>
                      <a:pt x="4" y="0"/>
                    </a:moveTo>
                    <a:lnTo>
                      <a:pt x="10" y="0"/>
                    </a:lnTo>
                    <a:lnTo>
                      <a:pt x="12" y="1"/>
                    </a:lnTo>
                    <a:lnTo>
                      <a:pt x="14" y="3"/>
                    </a:lnTo>
                    <a:lnTo>
                      <a:pt x="12" y="8"/>
                    </a:lnTo>
                    <a:lnTo>
                      <a:pt x="10" y="9"/>
                    </a:lnTo>
                    <a:lnTo>
                      <a:pt x="9" y="11"/>
                    </a:lnTo>
                    <a:lnTo>
                      <a:pt x="7" y="11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2" name="Freeform 1274">
                <a:extLst>
                  <a:ext uri="{FF2B5EF4-FFF2-40B4-BE49-F238E27FC236}">
                    <a16:creationId xmlns:a16="http://schemas.microsoft.com/office/drawing/2014/main" id="{A3FD62B0-4EE2-BA81-F4E1-B3091B43E4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913" y="2466036"/>
                <a:ext cx="26944" cy="1658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8" y="0"/>
                  </a:cxn>
                  <a:cxn ang="0">
                    <a:pos x="13" y="5"/>
                  </a:cxn>
                  <a:cxn ang="0">
                    <a:pos x="13" y="6"/>
                  </a:cxn>
                  <a:cxn ang="0">
                    <a:pos x="10" y="6"/>
                  </a:cxn>
                  <a:cxn ang="0">
                    <a:pos x="9" y="8"/>
                  </a:cxn>
                  <a:cxn ang="0">
                    <a:pos x="4" y="8"/>
                  </a:cxn>
                  <a:cxn ang="0">
                    <a:pos x="1" y="6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3" y="1"/>
                  </a:cxn>
                  <a:cxn ang="0">
                    <a:pos x="4" y="0"/>
                  </a:cxn>
                </a:cxnLst>
                <a:rect l="0" t="0" r="r" b="b"/>
                <a:pathLst>
                  <a:path w="13" h="8">
                    <a:moveTo>
                      <a:pt x="4" y="0"/>
                    </a:moveTo>
                    <a:lnTo>
                      <a:pt x="8" y="0"/>
                    </a:lnTo>
                    <a:lnTo>
                      <a:pt x="13" y="5"/>
                    </a:lnTo>
                    <a:lnTo>
                      <a:pt x="13" y="6"/>
                    </a:lnTo>
                    <a:lnTo>
                      <a:pt x="10" y="6"/>
                    </a:lnTo>
                    <a:lnTo>
                      <a:pt x="9" y="8"/>
                    </a:lnTo>
                    <a:lnTo>
                      <a:pt x="4" y="8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3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275">
                <a:extLst>
                  <a:ext uri="{FF2B5EF4-FFF2-40B4-BE49-F238E27FC236}">
                    <a16:creationId xmlns:a16="http://schemas.microsoft.com/office/drawing/2014/main" id="{8A9F5718-388E-63A1-6004-769350AB1D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4996" y="2416295"/>
                <a:ext cx="20725" cy="20725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0"/>
                  </a:cxn>
                  <a:cxn ang="0">
                    <a:pos x="9" y="3"/>
                  </a:cxn>
                  <a:cxn ang="0">
                    <a:pos x="8" y="6"/>
                  </a:cxn>
                  <a:cxn ang="0">
                    <a:pos x="4" y="10"/>
                  </a:cxn>
                  <a:cxn ang="0">
                    <a:pos x="0" y="10"/>
                  </a:cxn>
                  <a:cxn ang="0">
                    <a:pos x="0" y="6"/>
                  </a:cxn>
                  <a:cxn ang="0">
                    <a:pos x="1" y="5"/>
                  </a:cxn>
                  <a:cxn ang="0">
                    <a:pos x="4" y="4"/>
                  </a:cxn>
                  <a:cxn ang="0">
                    <a:pos x="8" y="0"/>
                  </a:cxn>
                </a:cxnLst>
                <a:rect l="0" t="0" r="r" b="b"/>
                <a:pathLst>
                  <a:path w="10" h="10">
                    <a:moveTo>
                      <a:pt x="8" y="0"/>
                    </a:moveTo>
                    <a:lnTo>
                      <a:pt x="10" y="0"/>
                    </a:lnTo>
                    <a:lnTo>
                      <a:pt x="9" y="3"/>
                    </a:lnTo>
                    <a:lnTo>
                      <a:pt x="8" y="6"/>
                    </a:lnTo>
                    <a:lnTo>
                      <a:pt x="4" y="10"/>
                    </a:lnTo>
                    <a:lnTo>
                      <a:pt x="0" y="10"/>
                    </a:lnTo>
                    <a:lnTo>
                      <a:pt x="0" y="6"/>
                    </a:lnTo>
                    <a:lnTo>
                      <a:pt x="1" y="5"/>
                    </a:lnTo>
                    <a:lnTo>
                      <a:pt x="4" y="4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276">
                <a:extLst>
                  <a:ext uri="{FF2B5EF4-FFF2-40B4-BE49-F238E27FC236}">
                    <a16:creationId xmlns:a16="http://schemas.microsoft.com/office/drawing/2014/main" id="{DF565DDA-270B-5EF1-23C5-D57FF186D5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5930" y="2215259"/>
                <a:ext cx="690154" cy="501553"/>
              </a:xfrm>
              <a:custGeom>
                <a:avLst/>
                <a:gdLst/>
                <a:ahLst/>
                <a:cxnLst>
                  <a:cxn ang="0">
                    <a:pos x="51" y="3"/>
                  </a:cxn>
                  <a:cxn ang="0">
                    <a:pos x="46" y="14"/>
                  </a:cxn>
                  <a:cxn ang="0">
                    <a:pos x="42" y="29"/>
                  </a:cxn>
                  <a:cxn ang="0">
                    <a:pos x="54" y="33"/>
                  </a:cxn>
                  <a:cxn ang="0">
                    <a:pos x="61" y="10"/>
                  </a:cxn>
                  <a:cxn ang="0">
                    <a:pos x="109" y="20"/>
                  </a:cxn>
                  <a:cxn ang="0">
                    <a:pos x="111" y="36"/>
                  </a:cxn>
                  <a:cxn ang="0">
                    <a:pos x="130" y="36"/>
                  </a:cxn>
                  <a:cxn ang="0">
                    <a:pos x="154" y="27"/>
                  </a:cxn>
                  <a:cxn ang="0">
                    <a:pos x="190" y="49"/>
                  </a:cxn>
                  <a:cxn ang="0">
                    <a:pos x="223" y="61"/>
                  </a:cxn>
                  <a:cxn ang="0">
                    <a:pos x="262" y="78"/>
                  </a:cxn>
                  <a:cxn ang="0">
                    <a:pos x="267" y="90"/>
                  </a:cxn>
                  <a:cxn ang="0">
                    <a:pos x="272" y="96"/>
                  </a:cxn>
                  <a:cxn ang="0">
                    <a:pos x="261" y="107"/>
                  </a:cxn>
                  <a:cxn ang="0">
                    <a:pos x="286" y="124"/>
                  </a:cxn>
                  <a:cxn ang="0">
                    <a:pos x="298" y="140"/>
                  </a:cxn>
                  <a:cxn ang="0">
                    <a:pos x="313" y="139"/>
                  </a:cxn>
                  <a:cxn ang="0">
                    <a:pos x="330" y="145"/>
                  </a:cxn>
                  <a:cxn ang="0">
                    <a:pos x="326" y="160"/>
                  </a:cxn>
                  <a:cxn ang="0">
                    <a:pos x="312" y="170"/>
                  </a:cxn>
                  <a:cxn ang="0">
                    <a:pos x="307" y="181"/>
                  </a:cxn>
                  <a:cxn ang="0">
                    <a:pos x="274" y="156"/>
                  </a:cxn>
                  <a:cxn ang="0">
                    <a:pos x="258" y="159"/>
                  </a:cxn>
                  <a:cxn ang="0">
                    <a:pos x="264" y="165"/>
                  </a:cxn>
                  <a:cxn ang="0">
                    <a:pos x="266" y="174"/>
                  </a:cxn>
                  <a:cxn ang="0">
                    <a:pos x="278" y="186"/>
                  </a:cxn>
                  <a:cxn ang="0">
                    <a:pos x="293" y="193"/>
                  </a:cxn>
                  <a:cxn ang="0">
                    <a:pos x="296" y="202"/>
                  </a:cxn>
                  <a:cxn ang="0">
                    <a:pos x="296" y="222"/>
                  </a:cxn>
                  <a:cxn ang="0">
                    <a:pos x="261" y="212"/>
                  </a:cxn>
                  <a:cxn ang="0">
                    <a:pos x="279" y="237"/>
                  </a:cxn>
                  <a:cxn ang="0">
                    <a:pos x="273" y="241"/>
                  </a:cxn>
                  <a:cxn ang="0">
                    <a:pos x="242" y="227"/>
                  </a:cxn>
                  <a:cxn ang="0">
                    <a:pos x="213" y="214"/>
                  </a:cxn>
                  <a:cxn ang="0">
                    <a:pos x="176" y="194"/>
                  </a:cxn>
                  <a:cxn ang="0">
                    <a:pos x="155" y="198"/>
                  </a:cxn>
                  <a:cxn ang="0">
                    <a:pos x="140" y="192"/>
                  </a:cxn>
                  <a:cxn ang="0">
                    <a:pos x="145" y="179"/>
                  </a:cxn>
                  <a:cxn ang="0">
                    <a:pos x="183" y="173"/>
                  </a:cxn>
                  <a:cxn ang="0">
                    <a:pos x="183" y="159"/>
                  </a:cxn>
                  <a:cxn ang="0">
                    <a:pos x="203" y="142"/>
                  </a:cxn>
                  <a:cxn ang="0">
                    <a:pos x="187" y="114"/>
                  </a:cxn>
                  <a:cxn ang="0">
                    <a:pos x="163" y="110"/>
                  </a:cxn>
                  <a:cxn ang="0">
                    <a:pos x="154" y="106"/>
                  </a:cxn>
                  <a:cxn ang="0">
                    <a:pos x="164" y="101"/>
                  </a:cxn>
                  <a:cxn ang="0">
                    <a:pos x="129" y="81"/>
                  </a:cxn>
                  <a:cxn ang="0">
                    <a:pos x="115" y="93"/>
                  </a:cxn>
                  <a:cxn ang="0">
                    <a:pos x="45" y="82"/>
                  </a:cxn>
                  <a:cxn ang="0">
                    <a:pos x="15" y="71"/>
                  </a:cxn>
                  <a:cxn ang="0">
                    <a:pos x="22" y="64"/>
                  </a:cxn>
                  <a:cxn ang="0">
                    <a:pos x="7" y="56"/>
                  </a:cxn>
                  <a:cxn ang="0">
                    <a:pos x="0" y="37"/>
                  </a:cxn>
                  <a:cxn ang="0">
                    <a:pos x="10" y="23"/>
                  </a:cxn>
                </a:cxnLst>
                <a:rect l="0" t="0" r="r" b="b"/>
                <a:pathLst>
                  <a:path w="333" h="242">
                    <a:moveTo>
                      <a:pt x="42" y="0"/>
                    </a:moveTo>
                    <a:lnTo>
                      <a:pt x="43" y="0"/>
                    </a:lnTo>
                    <a:lnTo>
                      <a:pt x="45" y="2"/>
                    </a:lnTo>
                    <a:lnTo>
                      <a:pt x="47" y="2"/>
                    </a:lnTo>
                    <a:lnTo>
                      <a:pt x="51" y="3"/>
                    </a:lnTo>
                    <a:lnTo>
                      <a:pt x="54" y="3"/>
                    </a:lnTo>
                    <a:lnTo>
                      <a:pt x="55" y="4"/>
                    </a:lnTo>
                    <a:lnTo>
                      <a:pt x="56" y="4"/>
                    </a:lnTo>
                    <a:lnTo>
                      <a:pt x="52" y="9"/>
                    </a:lnTo>
                    <a:lnTo>
                      <a:pt x="46" y="14"/>
                    </a:lnTo>
                    <a:lnTo>
                      <a:pt x="41" y="19"/>
                    </a:lnTo>
                    <a:lnTo>
                      <a:pt x="38" y="25"/>
                    </a:lnTo>
                    <a:lnTo>
                      <a:pt x="38" y="28"/>
                    </a:lnTo>
                    <a:lnTo>
                      <a:pt x="40" y="29"/>
                    </a:lnTo>
                    <a:lnTo>
                      <a:pt x="42" y="29"/>
                    </a:lnTo>
                    <a:lnTo>
                      <a:pt x="42" y="43"/>
                    </a:lnTo>
                    <a:lnTo>
                      <a:pt x="43" y="44"/>
                    </a:lnTo>
                    <a:lnTo>
                      <a:pt x="47" y="44"/>
                    </a:lnTo>
                    <a:lnTo>
                      <a:pt x="54" y="38"/>
                    </a:lnTo>
                    <a:lnTo>
                      <a:pt x="54" y="33"/>
                    </a:lnTo>
                    <a:lnTo>
                      <a:pt x="51" y="31"/>
                    </a:lnTo>
                    <a:lnTo>
                      <a:pt x="50" y="28"/>
                    </a:lnTo>
                    <a:lnTo>
                      <a:pt x="50" y="24"/>
                    </a:lnTo>
                    <a:lnTo>
                      <a:pt x="52" y="17"/>
                    </a:lnTo>
                    <a:lnTo>
                      <a:pt x="61" y="10"/>
                    </a:lnTo>
                    <a:lnTo>
                      <a:pt x="71" y="7"/>
                    </a:lnTo>
                    <a:lnTo>
                      <a:pt x="94" y="4"/>
                    </a:lnTo>
                    <a:lnTo>
                      <a:pt x="100" y="7"/>
                    </a:lnTo>
                    <a:lnTo>
                      <a:pt x="105" y="12"/>
                    </a:lnTo>
                    <a:lnTo>
                      <a:pt x="109" y="20"/>
                    </a:lnTo>
                    <a:lnTo>
                      <a:pt x="110" y="28"/>
                    </a:lnTo>
                    <a:lnTo>
                      <a:pt x="110" y="31"/>
                    </a:lnTo>
                    <a:lnTo>
                      <a:pt x="109" y="32"/>
                    </a:lnTo>
                    <a:lnTo>
                      <a:pt x="109" y="36"/>
                    </a:lnTo>
                    <a:lnTo>
                      <a:pt x="111" y="36"/>
                    </a:lnTo>
                    <a:lnTo>
                      <a:pt x="115" y="32"/>
                    </a:lnTo>
                    <a:lnTo>
                      <a:pt x="120" y="32"/>
                    </a:lnTo>
                    <a:lnTo>
                      <a:pt x="123" y="33"/>
                    </a:lnTo>
                    <a:lnTo>
                      <a:pt x="125" y="36"/>
                    </a:lnTo>
                    <a:lnTo>
                      <a:pt x="130" y="36"/>
                    </a:lnTo>
                    <a:lnTo>
                      <a:pt x="136" y="29"/>
                    </a:lnTo>
                    <a:lnTo>
                      <a:pt x="139" y="28"/>
                    </a:lnTo>
                    <a:lnTo>
                      <a:pt x="141" y="25"/>
                    </a:lnTo>
                    <a:lnTo>
                      <a:pt x="144" y="25"/>
                    </a:lnTo>
                    <a:lnTo>
                      <a:pt x="154" y="27"/>
                    </a:lnTo>
                    <a:lnTo>
                      <a:pt x="165" y="28"/>
                    </a:lnTo>
                    <a:lnTo>
                      <a:pt x="174" y="32"/>
                    </a:lnTo>
                    <a:lnTo>
                      <a:pt x="180" y="38"/>
                    </a:lnTo>
                    <a:lnTo>
                      <a:pt x="184" y="44"/>
                    </a:lnTo>
                    <a:lnTo>
                      <a:pt x="190" y="49"/>
                    </a:lnTo>
                    <a:lnTo>
                      <a:pt x="199" y="52"/>
                    </a:lnTo>
                    <a:lnTo>
                      <a:pt x="214" y="52"/>
                    </a:lnTo>
                    <a:lnTo>
                      <a:pt x="222" y="56"/>
                    </a:lnTo>
                    <a:lnTo>
                      <a:pt x="223" y="58"/>
                    </a:lnTo>
                    <a:lnTo>
                      <a:pt x="223" y="61"/>
                    </a:lnTo>
                    <a:lnTo>
                      <a:pt x="233" y="64"/>
                    </a:lnTo>
                    <a:lnTo>
                      <a:pt x="240" y="70"/>
                    </a:lnTo>
                    <a:lnTo>
                      <a:pt x="251" y="72"/>
                    </a:lnTo>
                    <a:lnTo>
                      <a:pt x="251" y="78"/>
                    </a:lnTo>
                    <a:lnTo>
                      <a:pt x="262" y="78"/>
                    </a:lnTo>
                    <a:lnTo>
                      <a:pt x="264" y="80"/>
                    </a:lnTo>
                    <a:lnTo>
                      <a:pt x="266" y="82"/>
                    </a:lnTo>
                    <a:lnTo>
                      <a:pt x="268" y="85"/>
                    </a:lnTo>
                    <a:lnTo>
                      <a:pt x="269" y="88"/>
                    </a:lnTo>
                    <a:lnTo>
                      <a:pt x="267" y="90"/>
                    </a:lnTo>
                    <a:lnTo>
                      <a:pt x="263" y="90"/>
                    </a:lnTo>
                    <a:lnTo>
                      <a:pt x="256" y="93"/>
                    </a:lnTo>
                    <a:lnTo>
                      <a:pt x="259" y="95"/>
                    </a:lnTo>
                    <a:lnTo>
                      <a:pt x="269" y="95"/>
                    </a:lnTo>
                    <a:lnTo>
                      <a:pt x="272" y="96"/>
                    </a:lnTo>
                    <a:lnTo>
                      <a:pt x="273" y="98"/>
                    </a:lnTo>
                    <a:lnTo>
                      <a:pt x="269" y="100"/>
                    </a:lnTo>
                    <a:lnTo>
                      <a:pt x="267" y="102"/>
                    </a:lnTo>
                    <a:lnTo>
                      <a:pt x="264" y="103"/>
                    </a:lnTo>
                    <a:lnTo>
                      <a:pt x="261" y="107"/>
                    </a:lnTo>
                    <a:lnTo>
                      <a:pt x="268" y="111"/>
                    </a:lnTo>
                    <a:lnTo>
                      <a:pt x="272" y="111"/>
                    </a:lnTo>
                    <a:lnTo>
                      <a:pt x="274" y="117"/>
                    </a:lnTo>
                    <a:lnTo>
                      <a:pt x="278" y="121"/>
                    </a:lnTo>
                    <a:lnTo>
                      <a:pt x="286" y="124"/>
                    </a:lnTo>
                    <a:lnTo>
                      <a:pt x="292" y="125"/>
                    </a:lnTo>
                    <a:lnTo>
                      <a:pt x="293" y="129"/>
                    </a:lnTo>
                    <a:lnTo>
                      <a:pt x="293" y="132"/>
                    </a:lnTo>
                    <a:lnTo>
                      <a:pt x="296" y="137"/>
                    </a:lnTo>
                    <a:lnTo>
                      <a:pt x="298" y="140"/>
                    </a:lnTo>
                    <a:lnTo>
                      <a:pt x="304" y="140"/>
                    </a:lnTo>
                    <a:lnTo>
                      <a:pt x="308" y="139"/>
                    </a:lnTo>
                    <a:lnTo>
                      <a:pt x="309" y="137"/>
                    </a:lnTo>
                    <a:lnTo>
                      <a:pt x="312" y="137"/>
                    </a:lnTo>
                    <a:lnTo>
                      <a:pt x="313" y="139"/>
                    </a:lnTo>
                    <a:lnTo>
                      <a:pt x="314" y="141"/>
                    </a:lnTo>
                    <a:lnTo>
                      <a:pt x="317" y="142"/>
                    </a:lnTo>
                    <a:lnTo>
                      <a:pt x="318" y="144"/>
                    </a:lnTo>
                    <a:lnTo>
                      <a:pt x="326" y="144"/>
                    </a:lnTo>
                    <a:lnTo>
                      <a:pt x="330" y="145"/>
                    </a:lnTo>
                    <a:lnTo>
                      <a:pt x="332" y="146"/>
                    </a:lnTo>
                    <a:lnTo>
                      <a:pt x="333" y="149"/>
                    </a:lnTo>
                    <a:lnTo>
                      <a:pt x="333" y="155"/>
                    </a:lnTo>
                    <a:lnTo>
                      <a:pt x="331" y="158"/>
                    </a:lnTo>
                    <a:lnTo>
                      <a:pt x="326" y="160"/>
                    </a:lnTo>
                    <a:lnTo>
                      <a:pt x="321" y="160"/>
                    </a:lnTo>
                    <a:lnTo>
                      <a:pt x="321" y="166"/>
                    </a:lnTo>
                    <a:lnTo>
                      <a:pt x="318" y="169"/>
                    </a:lnTo>
                    <a:lnTo>
                      <a:pt x="316" y="170"/>
                    </a:lnTo>
                    <a:lnTo>
                      <a:pt x="312" y="170"/>
                    </a:lnTo>
                    <a:lnTo>
                      <a:pt x="312" y="173"/>
                    </a:lnTo>
                    <a:lnTo>
                      <a:pt x="311" y="176"/>
                    </a:lnTo>
                    <a:lnTo>
                      <a:pt x="311" y="179"/>
                    </a:lnTo>
                    <a:lnTo>
                      <a:pt x="309" y="180"/>
                    </a:lnTo>
                    <a:lnTo>
                      <a:pt x="307" y="181"/>
                    </a:lnTo>
                    <a:lnTo>
                      <a:pt x="298" y="179"/>
                    </a:lnTo>
                    <a:lnTo>
                      <a:pt x="292" y="174"/>
                    </a:lnTo>
                    <a:lnTo>
                      <a:pt x="286" y="168"/>
                    </a:lnTo>
                    <a:lnTo>
                      <a:pt x="281" y="161"/>
                    </a:lnTo>
                    <a:lnTo>
                      <a:pt x="274" y="156"/>
                    </a:lnTo>
                    <a:lnTo>
                      <a:pt x="266" y="154"/>
                    </a:lnTo>
                    <a:lnTo>
                      <a:pt x="264" y="154"/>
                    </a:lnTo>
                    <a:lnTo>
                      <a:pt x="262" y="156"/>
                    </a:lnTo>
                    <a:lnTo>
                      <a:pt x="259" y="158"/>
                    </a:lnTo>
                    <a:lnTo>
                      <a:pt x="258" y="159"/>
                    </a:lnTo>
                    <a:lnTo>
                      <a:pt x="261" y="160"/>
                    </a:lnTo>
                    <a:lnTo>
                      <a:pt x="264" y="160"/>
                    </a:lnTo>
                    <a:lnTo>
                      <a:pt x="266" y="159"/>
                    </a:lnTo>
                    <a:lnTo>
                      <a:pt x="266" y="164"/>
                    </a:lnTo>
                    <a:lnTo>
                      <a:pt x="264" y="165"/>
                    </a:lnTo>
                    <a:lnTo>
                      <a:pt x="262" y="165"/>
                    </a:lnTo>
                    <a:lnTo>
                      <a:pt x="261" y="164"/>
                    </a:lnTo>
                    <a:lnTo>
                      <a:pt x="261" y="170"/>
                    </a:lnTo>
                    <a:lnTo>
                      <a:pt x="266" y="170"/>
                    </a:lnTo>
                    <a:lnTo>
                      <a:pt x="266" y="174"/>
                    </a:lnTo>
                    <a:lnTo>
                      <a:pt x="268" y="178"/>
                    </a:lnTo>
                    <a:lnTo>
                      <a:pt x="269" y="180"/>
                    </a:lnTo>
                    <a:lnTo>
                      <a:pt x="272" y="184"/>
                    </a:lnTo>
                    <a:lnTo>
                      <a:pt x="274" y="185"/>
                    </a:lnTo>
                    <a:lnTo>
                      <a:pt x="278" y="186"/>
                    </a:lnTo>
                    <a:lnTo>
                      <a:pt x="284" y="186"/>
                    </a:lnTo>
                    <a:lnTo>
                      <a:pt x="284" y="188"/>
                    </a:lnTo>
                    <a:lnTo>
                      <a:pt x="286" y="190"/>
                    </a:lnTo>
                    <a:lnTo>
                      <a:pt x="293" y="190"/>
                    </a:lnTo>
                    <a:lnTo>
                      <a:pt x="293" y="193"/>
                    </a:lnTo>
                    <a:lnTo>
                      <a:pt x="292" y="195"/>
                    </a:lnTo>
                    <a:lnTo>
                      <a:pt x="292" y="197"/>
                    </a:lnTo>
                    <a:lnTo>
                      <a:pt x="293" y="198"/>
                    </a:lnTo>
                    <a:lnTo>
                      <a:pt x="293" y="199"/>
                    </a:lnTo>
                    <a:lnTo>
                      <a:pt x="296" y="202"/>
                    </a:lnTo>
                    <a:lnTo>
                      <a:pt x="297" y="204"/>
                    </a:lnTo>
                    <a:lnTo>
                      <a:pt x="298" y="205"/>
                    </a:lnTo>
                    <a:lnTo>
                      <a:pt x="299" y="208"/>
                    </a:lnTo>
                    <a:lnTo>
                      <a:pt x="299" y="210"/>
                    </a:lnTo>
                    <a:lnTo>
                      <a:pt x="296" y="222"/>
                    </a:lnTo>
                    <a:lnTo>
                      <a:pt x="294" y="224"/>
                    </a:lnTo>
                    <a:lnTo>
                      <a:pt x="288" y="223"/>
                    </a:lnTo>
                    <a:lnTo>
                      <a:pt x="279" y="220"/>
                    </a:lnTo>
                    <a:lnTo>
                      <a:pt x="269" y="217"/>
                    </a:lnTo>
                    <a:lnTo>
                      <a:pt x="261" y="212"/>
                    </a:lnTo>
                    <a:lnTo>
                      <a:pt x="256" y="208"/>
                    </a:lnTo>
                    <a:lnTo>
                      <a:pt x="251" y="208"/>
                    </a:lnTo>
                    <a:lnTo>
                      <a:pt x="258" y="214"/>
                    </a:lnTo>
                    <a:lnTo>
                      <a:pt x="276" y="229"/>
                    </a:lnTo>
                    <a:lnTo>
                      <a:pt x="279" y="237"/>
                    </a:lnTo>
                    <a:lnTo>
                      <a:pt x="279" y="238"/>
                    </a:lnTo>
                    <a:lnTo>
                      <a:pt x="278" y="241"/>
                    </a:lnTo>
                    <a:lnTo>
                      <a:pt x="277" y="242"/>
                    </a:lnTo>
                    <a:lnTo>
                      <a:pt x="274" y="242"/>
                    </a:lnTo>
                    <a:lnTo>
                      <a:pt x="273" y="241"/>
                    </a:lnTo>
                    <a:lnTo>
                      <a:pt x="273" y="237"/>
                    </a:lnTo>
                    <a:lnTo>
                      <a:pt x="272" y="237"/>
                    </a:lnTo>
                    <a:lnTo>
                      <a:pt x="261" y="233"/>
                    </a:lnTo>
                    <a:lnTo>
                      <a:pt x="252" y="231"/>
                    </a:lnTo>
                    <a:lnTo>
                      <a:pt x="242" y="227"/>
                    </a:lnTo>
                    <a:lnTo>
                      <a:pt x="235" y="224"/>
                    </a:lnTo>
                    <a:lnTo>
                      <a:pt x="229" y="223"/>
                    </a:lnTo>
                    <a:lnTo>
                      <a:pt x="222" y="220"/>
                    </a:lnTo>
                    <a:lnTo>
                      <a:pt x="217" y="218"/>
                    </a:lnTo>
                    <a:lnTo>
                      <a:pt x="213" y="214"/>
                    </a:lnTo>
                    <a:lnTo>
                      <a:pt x="214" y="209"/>
                    </a:lnTo>
                    <a:lnTo>
                      <a:pt x="198" y="199"/>
                    </a:lnTo>
                    <a:lnTo>
                      <a:pt x="183" y="189"/>
                    </a:lnTo>
                    <a:lnTo>
                      <a:pt x="179" y="193"/>
                    </a:lnTo>
                    <a:lnTo>
                      <a:pt x="176" y="194"/>
                    </a:lnTo>
                    <a:lnTo>
                      <a:pt x="175" y="195"/>
                    </a:lnTo>
                    <a:lnTo>
                      <a:pt x="173" y="195"/>
                    </a:lnTo>
                    <a:lnTo>
                      <a:pt x="169" y="192"/>
                    </a:lnTo>
                    <a:lnTo>
                      <a:pt x="168" y="192"/>
                    </a:lnTo>
                    <a:lnTo>
                      <a:pt x="155" y="198"/>
                    </a:lnTo>
                    <a:lnTo>
                      <a:pt x="153" y="198"/>
                    </a:lnTo>
                    <a:lnTo>
                      <a:pt x="150" y="197"/>
                    </a:lnTo>
                    <a:lnTo>
                      <a:pt x="146" y="195"/>
                    </a:lnTo>
                    <a:lnTo>
                      <a:pt x="144" y="194"/>
                    </a:lnTo>
                    <a:lnTo>
                      <a:pt x="140" y="192"/>
                    </a:lnTo>
                    <a:lnTo>
                      <a:pt x="138" y="186"/>
                    </a:lnTo>
                    <a:lnTo>
                      <a:pt x="139" y="185"/>
                    </a:lnTo>
                    <a:lnTo>
                      <a:pt x="140" y="183"/>
                    </a:lnTo>
                    <a:lnTo>
                      <a:pt x="143" y="180"/>
                    </a:lnTo>
                    <a:lnTo>
                      <a:pt x="145" y="179"/>
                    </a:lnTo>
                    <a:lnTo>
                      <a:pt x="149" y="176"/>
                    </a:lnTo>
                    <a:lnTo>
                      <a:pt x="151" y="175"/>
                    </a:lnTo>
                    <a:lnTo>
                      <a:pt x="174" y="175"/>
                    </a:lnTo>
                    <a:lnTo>
                      <a:pt x="178" y="174"/>
                    </a:lnTo>
                    <a:lnTo>
                      <a:pt x="183" y="173"/>
                    </a:lnTo>
                    <a:lnTo>
                      <a:pt x="190" y="170"/>
                    </a:lnTo>
                    <a:lnTo>
                      <a:pt x="188" y="169"/>
                    </a:lnTo>
                    <a:lnTo>
                      <a:pt x="185" y="166"/>
                    </a:lnTo>
                    <a:lnTo>
                      <a:pt x="183" y="161"/>
                    </a:lnTo>
                    <a:lnTo>
                      <a:pt x="183" y="159"/>
                    </a:lnTo>
                    <a:lnTo>
                      <a:pt x="184" y="158"/>
                    </a:lnTo>
                    <a:lnTo>
                      <a:pt x="187" y="156"/>
                    </a:lnTo>
                    <a:lnTo>
                      <a:pt x="192" y="156"/>
                    </a:lnTo>
                    <a:lnTo>
                      <a:pt x="198" y="150"/>
                    </a:lnTo>
                    <a:lnTo>
                      <a:pt x="203" y="142"/>
                    </a:lnTo>
                    <a:lnTo>
                      <a:pt x="204" y="140"/>
                    </a:lnTo>
                    <a:lnTo>
                      <a:pt x="205" y="136"/>
                    </a:lnTo>
                    <a:lnTo>
                      <a:pt x="203" y="129"/>
                    </a:lnTo>
                    <a:lnTo>
                      <a:pt x="195" y="121"/>
                    </a:lnTo>
                    <a:lnTo>
                      <a:pt x="187" y="114"/>
                    </a:lnTo>
                    <a:lnTo>
                      <a:pt x="178" y="109"/>
                    </a:lnTo>
                    <a:lnTo>
                      <a:pt x="170" y="106"/>
                    </a:lnTo>
                    <a:lnTo>
                      <a:pt x="168" y="106"/>
                    </a:lnTo>
                    <a:lnTo>
                      <a:pt x="165" y="107"/>
                    </a:lnTo>
                    <a:lnTo>
                      <a:pt x="163" y="110"/>
                    </a:lnTo>
                    <a:lnTo>
                      <a:pt x="160" y="111"/>
                    </a:lnTo>
                    <a:lnTo>
                      <a:pt x="156" y="111"/>
                    </a:lnTo>
                    <a:lnTo>
                      <a:pt x="155" y="109"/>
                    </a:lnTo>
                    <a:lnTo>
                      <a:pt x="154" y="107"/>
                    </a:lnTo>
                    <a:lnTo>
                      <a:pt x="154" y="106"/>
                    </a:lnTo>
                    <a:lnTo>
                      <a:pt x="155" y="103"/>
                    </a:lnTo>
                    <a:lnTo>
                      <a:pt x="156" y="102"/>
                    </a:lnTo>
                    <a:lnTo>
                      <a:pt x="159" y="102"/>
                    </a:lnTo>
                    <a:lnTo>
                      <a:pt x="161" y="101"/>
                    </a:lnTo>
                    <a:lnTo>
                      <a:pt x="164" y="101"/>
                    </a:lnTo>
                    <a:lnTo>
                      <a:pt x="160" y="97"/>
                    </a:lnTo>
                    <a:lnTo>
                      <a:pt x="145" y="85"/>
                    </a:lnTo>
                    <a:lnTo>
                      <a:pt x="139" y="81"/>
                    </a:lnTo>
                    <a:lnTo>
                      <a:pt x="134" y="78"/>
                    </a:lnTo>
                    <a:lnTo>
                      <a:pt x="129" y="81"/>
                    </a:lnTo>
                    <a:lnTo>
                      <a:pt x="126" y="85"/>
                    </a:lnTo>
                    <a:lnTo>
                      <a:pt x="124" y="87"/>
                    </a:lnTo>
                    <a:lnTo>
                      <a:pt x="121" y="91"/>
                    </a:lnTo>
                    <a:lnTo>
                      <a:pt x="119" y="92"/>
                    </a:lnTo>
                    <a:lnTo>
                      <a:pt x="115" y="93"/>
                    </a:lnTo>
                    <a:lnTo>
                      <a:pt x="112" y="93"/>
                    </a:lnTo>
                    <a:lnTo>
                      <a:pt x="111" y="92"/>
                    </a:lnTo>
                    <a:lnTo>
                      <a:pt x="111" y="85"/>
                    </a:lnTo>
                    <a:lnTo>
                      <a:pt x="47" y="85"/>
                    </a:lnTo>
                    <a:lnTo>
                      <a:pt x="45" y="82"/>
                    </a:lnTo>
                    <a:lnTo>
                      <a:pt x="42" y="81"/>
                    </a:lnTo>
                    <a:lnTo>
                      <a:pt x="37" y="76"/>
                    </a:lnTo>
                    <a:lnTo>
                      <a:pt x="18" y="76"/>
                    </a:lnTo>
                    <a:lnTo>
                      <a:pt x="17" y="73"/>
                    </a:lnTo>
                    <a:lnTo>
                      <a:pt x="15" y="71"/>
                    </a:lnTo>
                    <a:lnTo>
                      <a:pt x="12" y="70"/>
                    </a:lnTo>
                    <a:lnTo>
                      <a:pt x="10" y="64"/>
                    </a:lnTo>
                    <a:lnTo>
                      <a:pt x="13" y="63"/>
                    </a:lnTo>
                    <a:lnTo>
                      <a:pt x="18" y="63"/>
                    </a:lnTo>
                    <a:lnTo>
                      <a:pt x="22" y="64"/>
                    </a:lnTo>
                    <a:lnTo>
                      <a:pt x="27" y="66"/>
                    </a:lnTo>
                    <a:lnTo>
                      <a:pt x="27" y="61"/>
                    </a:lnTo>
                    <a:lnTo>
                      <a:pt x="22" y="59"/>
                    </a:lnTo>
                    <a:lnTo>
                      <a:pt x="15" y="57"/>
                    </a:lnTo>
                    <a:lnTo>
                      <a:pt x="7" y="56"/>
                    </a:lnTo>
                    <a:lnTo>
                      <a:pt x="5" y="56"/>
                    </a:lnTo>
                    <a:lnTo>
                      <a:pt x="3" y="53"/>
                    </a:lnTo>
                    <a:lnTo>
                      <a:pt x="2" y="52"/>
                    </a:lnTo>
                    <a:lnTo>
                      <a:pt x="0" y="47"/>
                    </a:lnTo>
                    <a:lnTo>
                      <a:pt x="0" y="37"/>
                    </a:lnTo>
                    <a:lnTo>
                      <a:pt x="1" y="33"/>
                    </a:lnTo>
                    <a:lnTo>
                      <a:pt x="2" y="31"/>
                    </a:lnTo>
                    <a:lnTo>
                      <a:pt x="5" y="29"/>
                    </a:lnTo>
                    <a:lnTo>
                      <a:pt x="8" y="25"/>
                    </a:lnTo>
                    <a:lnTo>
                      <a:pt x="10" y="23"/>
                    </a:lnTo>
                    <a:lnTo>
                      <a:pt x="10" y="15"/>
                    </a:lnTo>
                    <a:lnTo>
                      <a:pt x="18" y="8"/>
                    </a:lnTo>
                    <a:lnTo>
                      <a:pt x="30" y="3"/>
                    </a:lnTo>
                    <a:lnTo>
                      <a:pt x="4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277">
                <a:extLst>
                  <a:ext uri="{FF2B5EF4-FFF2-40B4-BE49-F238E27FC236}">
                    <a16:creationId xmlns:a16="http://schemas.microsoft.com/office/drawing/2014/main" id="{89A69D71-FE78-4709-9F02-36D4F94B95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7795" y="2654636"/>
                <a:ext cx="18653" cy="621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9" y="2"/>
                  </a:cxn>
                  <a:cxn ang="0">
                    <a:pos x="7" y="3"/>
                  </a:cxn>
                  <a:cxn ang="0">
                    <a:pos x="3" y="3"/>
                  </a:cxn>
                  <a:cxn ang="0">
                    <a:pos x="0" y="2"/>
                  </a:cxn>
                  <a:cxn ang="0">
                    <a:pos x="2" y="0"/>
                  </a:cxn>
                </a:cxnLst>
                <a:rect l="0" t="0" r="r" b="b"/>
                <a:pathLst>
                  <a:path w="9" h="3">
                    <a:moveTo>
                      <a:pt x="2" y="0"/>
                    </a:moveTo>
                    <a:lnTo>
                      <a:pt x="5" y="0"/>
                    </a:lnTo>
                    <a:lnTo>
                      <a:pt x="7" y="1"/>
                    </a:lnTo>
                    <a:lnTo>
                      <a:pt x="9" y="2"/>
                    </a:lnTo>
                    <a:lnTo>
                      <a:pt x="7" y="3"/>
                    </a:lnTo>
                    <a:lnTo>
                      <a:pt x="3" y="3"/>
                    </a:lnTo>
                    <a:lnTo>
                      <a:pt x="0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278">
                <a:extLst>
                  <a:ext uri="{FF2B5EF4-FFF2-40B4-BE49-F238E27FC236}">
                    <a16:creationId xmlns:a16="http://schemas.microsoft.com/office/drawing/2014/main" id="{6ACAEB3F-C9A2-2508-FECD-4B2162056F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8934" y="2553082"/>
                <a:ext cx="14508" cy="14508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5" y="2"/>
                  </a:cxn>
                  <a:cxn ang="0">
                    <a:pos x="5" y="3"/>
                  </a:cxn>
                  <a:cxn ang="0">
                    <a:pos x="6" y="5"/>
                  </a:cxn>
                  <a:cxn ang="0">
                    <a:pos x="7" y="7"/>
                  </a:cxn>
                  <a:cxn ang="0">
                    <a:pos x="3" y="6"/>
                  </a:cxn>
                  <a:cxn ang="0">
                    <a:pos x="1" y="5"/>
                  </a:cxn>
                  <a:cxn ang="0">
                    <a:pos x="0" y="3"/>
                  </a:cxn>
                  <a:cxn ang="0">
                    <a:pos x="0" y="1"/>
                  </a:cxn>
                  <a:cxn ang="0">
                    <a:pos x="2" y="0"/>
                  </a:cxn>
                </a:cxnLst>
                <a:rect l="0" t="0" r="r" b="b"/>
                <a:pathLst>
                  <a:path w="7" h="7">
                    <a:moveTo>
                      <a:pt x="2" y="0"/>
                    </a:moveTo>
                    <a:lnTo>
                      <a:pt x="5" y="2"/>
                    </a:lnTo>
                    <a:lnTo>
                      <a:pt x="5" y="3"/>
                    </a:lnTo>
                    <a:lnTo>
                      <a:pt x="6" y="5"/>
                    </a:lnTo>
                    <a:lnTo>
                      <a:pt x="7" y="7"/>
                    </a:lnTo>
                    <a:lnTo>
                      <a:pt x="3" y="6"/>
                    </a:lnTo>
                    <a:lnTo>
                      <a:pt x="1" y="5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1279">
                <a:extLst>
                  <a:ext uri="{FF2B5EF4-FFF2-40B4-BE49-F238E27FC236}">
                    <a16:creationId xmlns:a16="http://schemas.microsoft.com/office/drawing/2014/main" id="{CA1977F5-BD49-5011-ABCC-875300C87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0334" y="1713706"/>
                <a:ext cx="741967" cy="387564"/>
              </a:xfrm>
              <a:custGeom>
                <a:avLst/>
                <a:gdLst/>
                <a:ahLst/>
                <a:cxnLst>
                  <a:cxn ang="0">
                    <a:pos x="225" y="2"/>
                  </a:cxn>
                  <a:cxn ang="0">
                    <a:pos x="291" y="10"/>
                  </a:cxn>
                  <a:cxn ang="0">
                    <a:pos x="324" y="7"/>
                  </a:cxn>
                  <a:cxn ang="0">
                    <a:pos x="331" y="15"/>
                  </a:cxn>
                  <a:cxn ang="0">
                    <a:pos x="358" y="25"/>
                  </a:cxn>
                  <a:cxn ang="0">
                    <a:pos x="352" y="30"/>
                  </a:cxn>
                  <a:cxn ang="0">
                    <a:pos x="305" y="41"/>
                  </a:cxn>
                  <a:cxn ang="0">
                    <a:pos x="311" y="47"/>
                  </a:cxn>
                  <a:cxn ang="0">
                    <a:pos x="273" y="68"/>
                  </a:cxn>
                  <a:cxn ang="0">
                    <a:pos x="235" y="98"/>
                  </a:cxn>
                  <a:cxn ang="0">
                    <a:pos x="196" y="104"/>
                  </a:cxn>
                  <a:cxn ang="0">
                    <a:pos x="198" y="115"/>
                  </a:cxn>
                  <a:cxn ang="0">
                    <a:pos x="188" y="115"/>
                  </a:cxn>
                  <a:cxn ang="0">
                    <a:pos x="200" y="125"/>
                  </a:cxn>
                  <a:cxn ang="0">
                    <a:pos x="161" y="144"/>
                  </a:cxn>
                  <a:cxn ang="0">
                    <a:pos x="161" y="158"/>
                  </a:cxn>
                  <a:cxn ang="0">
                    <a:pos x="147" y="169"/>
                  </a:cxn>
                  <a:cxn ang="0">
                    <a:pos x="163" y="173"/>
                  </a:cxn>
                  <a:cxn ang="0">
                    <a:pos x="131" y="187"/>
                  </a:cxn>
                  <a:cxn ang="0">
                    <a:pos x="119" y="181"/>
                  </a:cxn>
                  <a:cxn ang="0">
                    <a:pos x="74" y="184"/>
                  </a:cxn>
                  <a:cxn ang="0">
                    <a:pos x="33" y="181"/>
                  </a:cxn>
                  <a:cxn ang="0">
                    <a:pos x="27" y="178"/>
                  </a:cxn>
                  <a:cxn ang="0">
                    <a:pos x="45" y="166"/>
                  </a:cxn>
                  <a:cxn ang="0">
                    <a:pos x="44" y="154"/>
                  </a:cxn>
                  <a:cxn ang="0">
                    <a:pos x="53" y="145"/>
                  </a:cxn>
                  <a:cxn ang="0">
                    <a:pos x="79" y="157"/>
                  </a:cxn>
                  <a:cxn ang="0">
                    <a:pos x="71" y="143"/>
                  </a:cxn>
                  <a:cxn ang="0">
                    <a:pos x="59" y="138"/>
                  </a:cxn>
                  <a:cxn ang="0">
                    <a:pos x="54" y="129"/>
                  </a:cxn>
                  <a:cxn ang="0">
                    <a:pos x="78" y="119"/>
                  </a:cxn>
                  <a:cxn ang="0">
                    <a:pos x="76" y="99"/>
                  </a:cxn>
                  <a:cxn ang="0">
                    <a:pos x="58" y="88"/>
                  </a:cxn>
                  <a:cxn ang="0">
                    <a:pos x="63" y="83"/>
                  </a:cxn>
                  <a:cxn ang="0">
                    <a:pos x="103" y="90"/>
                  </a:cxn>
                  <a:cxn ang="0">
                    <a:pos x="112" y="93"/>
                  </a:cxn>
                  <a:cxn ang="0">
                    <a:pos x="102" y="84"/>
                  </a:cxn>
                  <a:cxn ang="0">
                    <a:pos x="123" y="79"/>
                  </a:cxn>
                  <a:cxn ang="0">
                    <a:pos x="128" y="73"/>
                  </a:cxn>
                  <a:cxn ang="0">
                    <a:pos x="94" y="74"/>
                  </a:cxn>
                  <a:cxn ang="0">
                    <a:pos x="73" y="76"/>
                  </a:cxn>
                  <a:cxn ang="0">
                    <a:pos x="55" y="74"/>
                  </a:cxn>
                  <a:cxn ang="0">
                    <a:pos x="32" y="65"/>
                  </a:cxn>
                  <a:cxn ang="0">
                    <a:pos x="23" y="61"/>
                  </a:cxn>
                  <a:cxn ang="0">
                    <a:pos x="45" y="47"/>
                  </a:cxn>
                  <a:cxn ang="0">
                    <a:pos x="27" y="55"/>
                  </a:cxn>
                  <a:cxn ang="0">
                    <a:pos x="17" y="51"/>
                  </a:cxn>
                  <a:cxn ang="0">
                    <a:pos x="15" y="45"/>
                  </a:cxn>
                  <a:cxn ang="0">
                    <a:pos x="4" y="42"/>
                  </a:cxn>
                  <a:cxn ang="0">
                    <a:pos x="53" y="31"/>
                  </a:cxn>
                  <a:cxn ang="0">
                    <a:pos x="64" y="23"/>
                  </a:cxn>
                  <a:cxn ang="0">
                    <a:pos x="77" y="21"/>
                  </a:cxn>
                  <a:cxn ang="0">
                    <a:pos x="104" y="16"/>
                  </a:cxn>
                  <a:cxn ang="0">
                    <a:pos x="121" y="12"/>
                  </a:cxn>
                  <a:cxn ang="0">
                    <a:pos x="132" y="5"/>
                  </a:cxn>
                  <a:cxn ang="0">
                    <a:pos x="193" y="3"/>
                  </a:cxn>
                  <a:cxn ang="0">
                    <a:pos x="207" y="5"/>
                  </a:cxn>
                </a:cxnLst>
                <a:rect l="0" t="0" r="r" b="b"/>
                <a:pathLst>
                  <a:path w="358" h="187">
                    <a:moveTo>
                      <a:pt x="215" y="0"/>
                    </a:moveTo>
                    <a:lnTo>
                      <a:pt x="219" y="0"/>
                    </a:lnTo>
                    <a:lnTo>
                      <a:pt x="222" y="1"/>
                    </a:lnTo>
                    <a:lnTo>
                      <a:pt x="225" y="2"/>
                    </a:lnTo>
                    <a:lnTo>
                      <a:pt x="260" y="2"/>
                    </a:lnTo>
                    <a:lnTo>
                      <a:pt x="273" y="3"/>
                    </a:lnTo>
                    <a:lnTo>
                      <a:pt x="284" y="6"/>
                    </a:lnTo>
                    <a:lnTo>
                      <a:pt x="291" y="10"/>
                    </a:lnTo>
                    <a:lnTo>
                      <a:pt x="290" y="11"/>
                    </a:lnTo>
                    <a:lnTo>
                      <a:pt x="288" y="12"/>
                    </a:lnTo>
                    <a:lnTo>
                      <a:pt x="316" y="5"/>
                    </a:lnTo>
                    <a:lnTo>
                      <a:pt x="324" y="7"/>
                    </a:lnTo>
                    <a:lnTo>
                      <a:pt x="326" y="8"/>
                    </a:lnTo>
                    <a:lnTo>
                      <a:pt x="329" y="11"/>
                    </a:lnTo>
                    <a:lnTo>
                      <a:pt x="330" y="13"/>
                    </a:lnTo>
                    <a:lnTo>
                      <a:pt x="331" y="15"/>
                    </a:lnTo>
                    <a:lnTo>
                      <a:pt x="335" y="17"/>
                    </a:lnTo>
                    <a:lnTo>
                      <a:pt x="343" y="18"/>
                    </a:lnTo>
                    <a:lnTo>
                      <a:pt x="355" y="21"/>
                    </a:lnTo>
                    <a:lnTo>
                      <a:pt x="358" y="25"/>
                    </a:lnTo>
                    <a:lnTo>
                      <a:pt x="358" y="27"/>
                    </a:lnTo>
                    <a:lnTo>
                      <a:pt x="355" y="29"/>
                    </a:lnTo>
                    <a:lnTo>
                      <a:pt x="354" y="29"/>
                    </a:lnTo>
                    <a:lnTo>
                      <a:pt x="352" y="30"/>
                    </a:lnTo>
                    <a:lnTo>
                      <a:pt x="349" y="30"/>
                    </a:lnTo>
                    <a:lnTo>
                      <a:pt x="334" y="37"/>
                    </a:lnTo>
                    <a:lnTo>
                      <a:pt x="320" y="40"/>
                    </a:lnTo>
                    <a:lnTo>
                      <a:pt x="305" y="41"/>
                    </a:lnTo>
                    <a:lnTo>
                      <a:pt x="289" y="46"/>
                    </a:lnTo>
                    <a:lnTo>
                      <a:pt x="294" y="49"/>
                    </a:lnTo>
                    <a:lnTo>
                      <a:pt x="303" y="49"/>
                    </a:lnTo>
                    <a:lnTo>
                      <a:pt x="311" y="47"/>
                    </a:lnTo>
                    <a:lnTo>
                      <a:pt x="320" y="47"/>
                    </a:lnTo>
                    <a:lnTo>
                      <a:pt x="310" y="54"/>
                    </a:lnTo>
                    <a:lnTo>
                      <a:pt x="285" y="64"/>
                    </a:lnTo>
                    <a:lnTo>
                      <a:pt x="273" y="68"/>
                    </a:lnTo>
                    <a:lnTo>
                      <a:pt x="262" y="73"/>
                    </a:lnTo>
                    <a:lnTo>
                      <a:pt x="252" y="81"/>
                    </a:lnTo>
                    <a:lnTo>
                      <a:pt x="244" y="90"/>
                    </a:lnTo>
                    <a:lnTo>
                      <a:pt x="235" y="98"/>
                    </a:lnTo>
                    <a:lnTo>
                      <a:pt x="229" y="100"/>
                    </a:lnTo>
                    <a:lnTo>
                      <a:pt x="221" y="99"/>
                    </a:lnTo>
                    <a:lnTo>
                      <a:pt x="214" y="99"/>
                    </a:lnTo>
                    <a:lnTo>
                      <a:pt x="196" y="104"/>
                    </a:lnTo>
                    <a:lnTo>
                      <a:pt x="188" y="109"/>
                    </a:lnTo>
                    <a:lnTo>
                      <a:pt x="200" y="109"/>
                    </a:lnTo>
                    <a:lnTo>
                      <a:pt x="200" y="114"/>
                    </a:lnTo>
                    <a:lnTo>
                      <a:pt x="198" y="115"/>
                    </a:lnTo>
                    <a:lnTo>
                      <a:pt x="196" y="117"/>
                    </a:lnTo>
                    <a:lnTo>
                      <a:pt x="195" y="117"/>
                    </a:lnTo>
                    <a:lnTo>
                      <a:pt x="191" y="115"/>
                    </a:lnTo>
                    <a:lnTo>
                      <a:pt x="188" y="115"/>
                    </a:lnTo>
                    <a:lnTo>
                      <a:pt x="192" y="118"/>
                    </a:lnTo>
                    <a:lnTo>
                      <a:pt x="195" y="119"/>
                    </a:lnTo>
                    <a:lnTo>
                      <a:pt x="197" y="122"/>
                    </a:lnTo>
                    <a:lnTo>
                      <a:pt x="200" y="125"/>
                    </a:lnTo>
                    <a:lnTo>
                      <a:pt x="192" y="130"/>
                    </a:lnTo>
                    <a:lnTo>
                      <a:pt x="185" y="142"/>
                    </a:lnTo>
                    <a:lnTo>
                      <a:pt x="182" y="144"/>
                    </a:lnTo>
                    <a:lnTo>
                      <a:pt x="161" y="144"/>
                    </a:lnTo>
                    <a:lnTo>
                      <a:pt x="163" y="147"/>
                    </a:lnTo>
                    <a:lnTo>
                      <a:pt x="165" y="149"/>
                    </a:lnTo>
                    <a:lnTo>
                      <a:pt x="165" y="154"/>
                    </a:lnTo>
                    <a:lnTo>
                      <a:pt x="161" y="158"/>
                    </a:lnTo>
                    <a:lnTo>
                      <a:pt x="158" y="158"/>
                    </a:lnTo>
                    <a:lnTo>
                      <a:pt x="148" y="163"/>
                    </a:lnTo>
                    <a:lnTo>
                      <a:pt x="147" y="166"/>
                    </a:lnTo>
                    <a:lnTo>
                      <a:pt x="147" y="169"/>
                    </a:lnTo>
                    <a:lnTo>
                      <a:pt x="160" y="169"/>
                    </a:lnTo>
                    <a:lnTo>
                      <a:pt x="162" y="171"/>
                    </a:lnTo>
                    <a:lnTo>
                      <a:pt x="163" y="172"/>
                    </a:lnTo>
                    <a:lnTo>
                      <a:pt x="163" y="173"/>
                    </a:lnTo>
                    <a:lnTo>
                      <a:pt x="160" y="178"/>
                    </a:lnTo>
                    <a:lnTo>
                      <a:pt x="151" y="182"/>
                    </a:lnTo>
                    <a:lnTo>
                      <a:pt x="140" y="186"/>
                    </a:lnTo>
                    <a:lnTo>
                      <a:pt x="131" y="187"/>
                    </a:lnTo>
                    <a:lnTo>
                      <a:pt x="128" y="187"/>
                    </a:lnTo>
                    <a:lnTo>
                      <a:pt x="126" y="186"/>
                    </a:lnTo>
                    <a:lnTo>
                      <a:pt x="122" y="182"/>
                    </a:lnTo>
                    <a:lnTo>
                      <a:pt x="119" y="181"/>
                    </a:lnTo>
                    <a:lnTo>
                      <a:pt x="84" y="181"/>
                    </a:lnTo>
                    <a:lnTo>
                      <a:pt x="83" y="182"/>
                    </a:lnTo>
                    <a:lnTo>
                      <a:pt x="78" y="184"/>
                    </a:lnTo>
                    <a:lnTo>
                      <a:pt x="74" y="184"/>
                    </a:lnTo>
                    <a:lnTo>
                      <a:pt x="55" y="182"/>
                    </a:lnTo>
                    <a:lnTo>
                      <a:pt x="37" y="177"/>
                    </a:lnTo>
                    <a:lnTo>
                      <a:pt x="35" y="179"/>
                    </a:lnTo>
                    <a:lnTo>
                      <a:pt x="33" y="181"/>
                    </a:lnTo>
                    <a:lnTo>
                      <a:pt x="29" y="181"/>
                    </a:lnTo>
                    <a:lnTo>
                      <a:pt x="28" y="179"/>
                    </a:lnTo>
                    <a:lnTo>
                      <a:pt x="27" y="179"/>
                    </a:lnTo>
                    <a:lnTo>
                      <a:pt x="27" y="178"/>
                    </a:lnTo>
                    <a:lnTo>
                      <a:pt x="28" y="172"/>
                    </a:lnTo>
                    <a:lnTo>
                      <a:pt x="33" y="168"/>
                    </a:lnTo>
                    <a:lnTo>
                      <a:pt x="38" y="166"/>
                    </a:lnTo>
                    <a:lnTo>
                      <a:pt x="45" y="166"/>
                    </a:lnTo>
                    <a:lnTo>
                      <a:pt x="52" y="164"/>
                    </a:lnTo>
                    <a:lnTo>
                      <a:pt x="57" y="162"/>
                    </a:lnTo>
                    <a:lnTo>
                      <a:pt x="47" y="157"/>
                    </a:lnTo>
                    <a:lnTo>
                      <a:pt x="44" y="154"/>
                    </a:lnTo>
                    <a:lnTo>
                      <a:pt x="43" y="152"/>
                    </a:lnTo>
                    <a:lnTo>
                      <a:pt x="43" y="147"/>
                    </a:lnTo>
                    <a:lnTo>
                      <a:pt x="44" y="145"/>
                    </a:lnTo>
                    <a:lnTo>
                      <a:pt x="53" y="145"/>
                    </a:lnTo>
                    <a:lnTo>
                      <a:pt x="62" y="147"/>
                    </a:lnTo>
                    <a:lnTo>
                      <a:pt x="68" y="149"/>
                    </a:lnTo>
                    <a:lnTo>
                      <a:pt x="73" y="153"/>
                    </a:lnTo>
                    <a:lnTo>
                      <a:pt x="79" y="157"/>
                    </a:lnTo>
                    <a:lnTo>
                      <a:pt x="86" y="157"/>
                    </a:lnTo>
                    <a:lnTo>
                      <a:pt x="81" y="152"/>
                    </a:lnTo>
                    <a:lnTo>
                      <a:pt x="74" y="148"/>
                    </a:lnTo>
                    <a:lnTo>
                      <a:pt x="71" y="143"/>
                    </a:lnTo>
                    <a:lnTo>
                      <a:pt x="68" y="137"/>
                    </a:lnTo>
                    <a:lnTo>
                      <a:pt x="62" y="137"/>
                    </a:lnTo>
                    <a:lnTo>
                      <a:pt x="60" y="138"/>
                    </a:lnTo>
                    <a:lnTo>
                      <a:pt x="59" y="138"/>
                    </a:lnTo>
                    <a:lnTo>
                      <a:pt x="58" y="139"/>
                    </a:lnTo>
                    <a:lnTo>
                      <a:pt x="52" y="139"/>
                    </a:lnTo>
                    <a:lnTo>
                      <a:pt x="52" y="134"/>
                    </a:lnTo>
                    <a:lnTo>
                      <a:pt x="54" y="129"/>
                    </a:lnTo>
                    <a:lnTo>
                      <a:pt x="57" y="125"/>
                    </a:lnTo>
                    <a:lnTo>
                      <a:pt x="64" y="120"/>
                    </a:lnTo>
                    <a:lnTo>
                      <a:pt x="72" y="119"/>
                    </a:lnTo>
                    <a:lnTo>
                      <a:pt x="78" y="119"/>
                    </a:lnTo>
                    <a:lnTo>
                      <a:pt x="83" y="117"/>
                    </a:lnTo>
                    <a:lnTo>
                      <a:pt x="86" y="110"/>
                    </a:lnTo>
                    <a:lnTo>
                      <a:pt x="83" y="104"/>
                    </a:lnTo>
                    <a:lnTo>
                      <a:pt x="76" y="99"/>
                    </a:lnTo>
                    <a:lnTo>
                      <a:pt x="68" y="95"/>
                    </a:lnTo>
                    <a:lnTo>
                      <a:pt x="60" y="93"/>
                    </a:lnTo>
                    <a:lnTo>
                      <a:pt x="58" y="89"/>
                    </a:lnTo>
                    <a:lnTo>
                      <a:pt x="58" y="88"/>
                    </a:lnTo>
                    <a:lnTo>
                      <a:pt x="59" y="86"/>
                    </a:lnTo>
                    <a:lnTo>
                      <a:pt x="65" y="86"/>
                    </a:lnTo>
                    <a:lnTo>
                      <a:pt x="64" y="85"/>
                    </a:lnTo>
                    <a:lnTo>
                      <a:pt x="63" y="83"/>
                    </a:lnTo>
                    <a:lnTo>
                      <a:pt x="63" y="81"/>
                    </a:lnTo>
                    <a:lnTo>
                      <a:pt x="91" y="81"/>
                    </a:lnTo>
                    <a:lnTo>
                      <a:pt x="97" y="85"/>
                    </a:lnTo>
                    <a:lnTo>
                      <a:pt x="103" y="90"/>
                    </a:lnTo>
                    <a:lnTo>
                      <a:pt x="108" y="94"/>
                    </a:lnTo>
                    <a:lnTo>
                      <a:pt x="116" y="95"/>
                    </a:lnTo>
                    <a:lnTo>
                      <a:pt x="114" y="94"/>
                    </a:lnTo>
                    <a:lnTo>
                      <a:pt x="112" y="93"/>
                    </a:lnTo>
                    <a:lnTo>
                      <a:pt x="108" y="90"/>
                    </a:lnTo>
                    <a:lnTo>
                      <a:pt x="106" y="88"/>
                    </a:lnTo>
                    <a:lnTo>
                      <a:pt x="103" y="86"/>
                    </a:lnTo>
                    <a:lnTo>
                      <a:pt x="102" y="84"/>
                    </a:lnTo>
                    <a:lnTo>
                      <a:pt x="101" y="83"/>
                    </a:lnTo>
                    <a:lnTo>
                      <a:pt x="102" y="80"/>
                    </a:lnTo>
                    <a:lnTo>
                      <a:pt x="103" y="79"/>
                    </a:lnTo>
                    <a:lnTo>
                      <a:pt x="123" y="79"/>
                    </a:lnTo>
                    <a:lnTo>
                      <a:pt x="134" y="75"/>
                    </a:lnTo>
                    <a:lnTo>
                      <a:pt x="143" y="68"/>
                    </a:lnTo>
                    <a:lnTo>
                      <a:pt x="137" y="68"/>
                    </a:lnTo>
                    <a:lnTo>
                      <a:pt x="128" y="73"/>
                    </a:lnTo>
                    <a:lnTo>
                      <a:pt x="118" y="76"/>
                    </a:lnTo>
                    <a:lnTo>
                      <a:pt x="107" y="78"/>
                    </a:lnTo>
                    <a:lnTo>
                      <a:pt x="102" y="78"/>
                    </a:lnTo>
                    <a:lnTo>
                      <a:pt x="94" y="74"/>
                    </a:lnTo>
                    <a:lnTo>
                      <a:pt x="89" y="74"/>
                    </a:lnTo>
                    <a:lnTo>
                      <a:pt x="86" y="78"/>
                    </a:lnTo>
                    <a:lnTo>
                      <a:pt x="77" y="78"/>
                    </a:lnTo>
                    <a:lnTo>
                      <a:pt x="73" y="76"/>
                    </a:lnTo>
                    <a:lnTo>
                      <a:pt x="68" y="74"/>
                    </a:lnTo>
                    <a:lnTo>
                      <a:pt x="68" y="70"/>
                    </a:lnTo>
                    <a:lnTo>
                      <a:pt x="63" y="70"/>
                    </a:lnTo>
                    <a:lnTo>
                      <a:pt x="55" y="74"/>
                    </a:lnTo>
                    <a:lnTo>
                      <a:pt x="53" y="74"/>
                    </a:lnTo>
                    <a:lnTo>
                      <a:pt x="44" y="73"/>
                    </a:lnTo>
                    <a:lnTo>
                      <a:pt x="37" y="69"/>
                    </a:lnTo>
                    <a:lnTo>
                      <a:pt x="32" y="65"/>
                    </a:lnTo>
                    <a:lnTo>
                      <a:pt x="34" y="64"/>
                    </a:lnTo>
                    <a:lnTo>
                      <a:pt x="35" y="62"/>
                    </a:lnTo>
                    <a:lnTo>
                      <a:pt x="38" y="61"/>
                    </a:lnTo>
                    <a:lnTo>
                      <a:pt x="23" y="61"/>
                    </a:lnTo>
                    <a:lnTo>
                      <a:pt x="28" y="55"/>
                    </a:lnTo>
                    <a:lnTo>
                      <a:pt x="33" y="51"/>
                    </a:lnTo>
                    <a:lnTo>
                      <a:pt x="48" y="49"/>
                    </a:lnTo>
                    <a:lnTo>
                      <a:pt x="45" y="47"/>
                    </a:lnTo>
                    <a:lnTo>
                      <a:pt x="37" y="47"/>
                    </a:lnTo>
                    <a:lnTo>
                      <a:pt x="34" y="49"/>
                    </a:lnTo>
                    <a:lnTo>
                      <a:pt x="29" y="54"/>
                    </a:lnTo>
                    <a:lnTo>
                      <a:pt x="27" y="55"/>
                    </a:lnTo>
                    <a:lnTo>
                      <a:pt x="22" y="55"/>
                    </a:lnTo>
                    <a:lnTo>
                      <a:pt x="20" y="52"/>
                    </a:lnTo>
                    <a:lnTo>
                      <a:pt x="18" y="51"/>
                    </a:lnTo>
                    <a:lnTo>
                      <a:pt x="17" y="51"/>
                    </a:lnTo>
                    <a:lnTo>
                      <a:pt x="19" y="49"/>
                    </a:lnTo>
                    <a:lnTo>
                      <a:pt x="24" y="46"/>
                    </a:lnTo>
                    <a:lnTo>
                      <a:pt x="28" y="45"/>
                    </a:lnTo>
                    <a:lnTo>
                      <a:pt x="15" y="45"/>
                    </a:lnTo>
                    <a:lnTo>
                      <a:pt x="12" y="46"/>
                    </a:lnTo>
                    <a:lnTo>
                      <a:pt x="9" y="47"/>
                    </a:lnTo>
                    <a:lnTo>
                      <a:pt x="0" y="47"/>
                    </a:lnTo>
                    <a:lnTo>
                      <a:pt x="4" y="42"/>
                    </a:lnTo>
                    <a:lnTo>
                      <a:pt x="13" y="37"/>
                    </a:lnTo>
                    <a:lnTo>
                      <a:pt x="33" y="32"/>
                    </a:lnTo>
                    <a:lnTo>
                      <a:pt x="52" y="32"/>
                    </a:lnTo>
                    <a:lnTo>
                      <a:pt x="53" y="31"/>
                    </a:lnTo>
                    <a:lnTo>
                      <a:pt x="53" y="29"/>
                    </a:lnTo>
                    <a:lnTo>
                      <a:pt x="57" y="29"/>
                    </a:lnTo>
                    <a:lnTo>
                      <a:pt x="62" y="26"/>
                    </a:lnTo>
                    <a:lnTo>
                      <a:pt x="64" y="23"/>
                    </a:lnTo>
                    <a:lnTo>
                      <a:pt x="64" y="22"/>
                    </a:lnTo>
                    <a:lnTo>
                      <a:pt x="67" y="20"/>
                    </a:lnTo>
                    <a:lnTo>
                      <a:pt x="69" y="20"/>
                    </a:lnTo>
                    <a:lnTo>
                      <a:pt x="77" y="21"/>
                    </a:lnTo>
                    <a:lnTo>
                      <a:pt x="92" y="26"/>
                    </a:lnTo>
                    <a:lnTo>
                      <a:pt x="97" y="29"/>
                    </a:lnTo>
                    <a:lnTo>
                      <a:pt x="99" y="22"/>
                    </a:lnTo>
                    <a:lnTo>
                      <a:pt x="104" y="16"/>
                    </a:lnTo>
                    <a:lnTo>
                      <a:pt x="109" y="12"/>
                    </a:lnTo>
                    <a:lnTo>
                      <a:pt x="117" y="11"/>
                    </a:lnTo>
                    <a:lnTo>
                      <a:pt x="119" y="11"/>
                    </a:lnTo>
                    <a:lnTo>
                      <a:pt x="121" y="12"/>
                    </a:lnTo>
                    <a:lnTo>
                      <a:pt x="123" y="12"/>
                    </a:lnTo>
                    <a:lnTo>
                      <a:pt x="126" y="10"/>
                    </a:lnTo>
                    <a:lnTo>
                      <a:pt x="127" y="7"/>
                    </a:lnTo>
                    <a:lnTo>
                      <a:pt x="132" y="5"/>
                    </a:lnTo>
                    <a:lnTo>
                      <a:pt x="182" y="5"/>
                    </a:lnTo>
                    <a:lnTo>
                      <a:pt x="185" y="2"/>
                    </a:lnTo>
                    <a:lnTo>
                      <a:pt x="190" y="2"/>
                    </a:lnTo>
                    <a:lnTo>
                      <a:pt x="193" y="3"/>
                    </a:lnTo>
                    <a:lnTo>
                      <a:pt x="196" y="6"/>
                    </a:lnTo>
                    <a:lnTo>
                      <a:pt x="198" y="7"/>
                    </a:lnTo>
                    <a:lnTo>
                      <a:pt x="202" y="7"/>
                    </a:lnTo>
                    <a:lnTo>
                      <a:pt x="207" y="5"/>
                    </a:lnTo>
                    <a:lnTo>
                      <a:pt x="210" y="2"/>
                    </a:lnTo>
                    <a:lnTo>
                      <a:pt x="2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1280">
                <a:extLst>
                  <a:ext uri="{FF2B5EF4-FFF2-40B4-BE49-F238E27FC236}">
                    <a16:creationId xmlns:a16="http://schemas.microsoft.com/office/drawing/2014/main" id="{C997A63A-3B07-00EE-6476-2F3A668DE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6654" y="1676400"/>
                <a:ext cx="1444556" cy="1100516"/>
              </a:xfrm>
              <a:custGeom>
                <a:avLst/>
                <a:gdLst/>
                <a:ahLst/>
                <a:cxnLst>
                  <a:cxn ang="0">
                    <a:pos x="577" y="26"/>
                  </a:cxn>
                  <a:cxn ang="0">
                    <a:pos x="492" y="50"/>
                  </a:cxn>
                  <a:cxn ang="0">
                    <a:pos x="543" y="62"/>
                  </a:cxn>
                  <a:cxn ang="0">
                    <a:pos x="583" y="58"/>
                  </a:cxn>
                  <a:cxn ang="0">
                    <a:pos x="581" y="73"/>
                  </a:cxn>
                  <a:cxn ang="0">
                    <a:pos x="645" y="53"/>
                  </a:cxn>
                  <a:cxn ang="0">
                    <a:pos x="697" y="62"/>
                  </a:cxn>
                  <a:cxn ang="0">
                    <a:pos x="646" y="87"/>
                  </a:cxn>
                  <a:cxn ang="0">
                    <a:pos x="642" y="98"/>
                  </a:cxn>
                  <a:cxn ang="0">
                    <a:pos x="632" y="112"/>
                  </a:cxn>
                  <a:cxn ang="0">
                    <a:pos x="602" y="138"/>
                  </a:cxn>
                  <a:cxn ang="0">
                    <a:pos x="605" y="156"/>
                  </a:cxn>
                  <a:cxn ang="0">
                    <a:pos x="622" y="171"/>
                  </a:cxn>
                  <a:cxn ang="0">
                    <a:pos x="600" y="189"/>
                  </a:cxn>
                  <a:cxn ang="0">
                    <a:pos x="610" y="204"/>
                  </a:cxn>
                  <a:cxn ang="0">
                    <a:pos x="603" y="229"/>
                  </a:cxn>
                  <a:cxn ang="0">
                    <a:pos x="617" y="244"/>
                  </a:cxn>
                  <a:cxn ang="0">
                    <a:pos x="606" y="257"/>
                  </a:cxn>
                  <a:cxn ang="0">
                    <a:pos x="573" y="267"/>
                  </a:cxn>
                  <a:cxn ang="0">
                    <a:pos x="587" y="284"/>
                  </a:cxn>
                  <a:cxn ang="0">
                    <a:pos x="558" y="274"/>
                  </a:cxn>
                  <a:cxn ang="0">
                    <a:pos x="595" y="326"/>
                  </a:cxn>
                  <a:cxn ang="0">
                    <a:pos x="567" y="319"/>
                  </a:cxn>
                  <a:cxn ang="0">
                    <a:pos x="549" y="318"/>
                  </a:cxn>
                  <a:cxn ang="0">
                    <a:pos x="559" y="336"/>
                  </a:cxn>
                  <a:cxn ang="0">
                    <a:pos x="552" y="356"/>
                  </a:cxn>
                  <a:cxn ang="0">
                    <a:pos x="470" y="381"/>
                  </a:cxn>
                  <a:cxn ang="0">
                    <a:pos x="414" y="424"/>
                  </a:cxn>
                  <a:cxn ang="0">
                    <a:pos x="386" y="431"/>
                  </a:cxn>
                  <a:cxn ang="0">
                    <a:pos x="370" y="457"/>
                  </a:cxn>
                  <a:cxn ang="0">
                    <a:pos x="349" y="511"/>
                  </a:cxn>
                  <a:cxn ang="0">
                    <a:pos x="327" y="530"/>
                  </a:cxn>
                  <a:cxn ang="0">
                    <a:pos x="296" y="514"/>
                  </a:cxn>
                  <a:cxn ang="0">
                    <a:pos x="273" y="501"/>
                  </a:cxn>
                  <a:cxn ang="0">
                    <a:pos x="251" y="455"/>
                  </a:cxn>
                  <a:cxn ang="0">
                    <a:pos x="239" y="452"/>
                  </a:cxn>
                  <a:cxn ang="0">
                    <a:pos x="222" y="413"/>
                  </a:cxn>
                  <a:cxn ang="0">
                    <a:pos x="234" y="374"/>
                  </a:cxn>
                  <a:cxn ang="0">
                    <a:pos x="257" y="343"/>
                  </a:cxn>
                  <a:cxn ang="0">
                    <a:pos x="246" y="332"/>
                  </a:cxn>
                  <a:cxn ang="0">
                    <a:pos x="219" y="303"/>
                  </a:cxn>
                  <a:cxn ang="0">
                    <a:pos x="208" y="289"/>
                  </a:cxn>
                  <a:cxn ang="0">
                    <a:pos x="181" y="239"/>
                  </a:cxn>
                  <a:cxn ang="0">
                    <a:pos x="89" y="208"/>
                  </a:cxn>
                  <a:cxn ang="0">
                    <a:pos x="69" y="210"/>
                  </a:cxn>
                  <a:cxn ang="0">
                    <a:pos x="37" y="190"/>
                  </a:cxn>
                  <a:cxn ang="0">
                    <a:pos x="22" y="180"/>
                  </a:cxn>
                  <a:cxn ang="0">
                    <a:pos x="74" y="169"/>
                  </a:cxn>
                  <a:cxn ang="0">
                    <a:pos x="20" y="165"/>
                  </a:cxn>
                  <a:cxn ang="0">
                    <a:pos x="22" y="142"/>
                  </a:cxn>
                  <a:cxn ang="0">
                    <a:pos x="83" y="124"/>
                  </a:cxn>
                  <a:cxn ang="0">
                    <a:pos x="60" y="96"/>
                  </a:cxn>
                  <a:cxn ang="0">
                    <a:pos x="122" y="73"/>
                  </a:cxn>
                  <a:cxn ang="0">
                    <a:pos x="160" y="49"/>
                  </a:cxn>
                  <a:cxn ang="0">
                    <a:pos x="217" y="47"/>
                  </a:cxn>
                  <a:cxn ang="0">
                    <a:pos x="242" y="40"/>
                  </a:cxn>
                  <a:cxn ang="0">
                    <a:pos x="288" y="49"/>
                  </a:cxn>
                  <a:cxn ang="0">
                    <a:pos x="288" y="29"/>
                  </a:cxn>
                  <a:cxn ang="0">
                    <a:pos x="327" y="14"/>
                  </a:cxn>
                  <a:cxn ang="0">
                    <a:pos x="418" y="1"/>
                  </a:cxn>
                </a:cxnLst>
                <a:rect l="0" t="0" r="r" b="b"/>
                <a:pathLst>
                  <a:path w="697" h="531">
                    <a:moveTo>
                      <a:pt x="433" y="0"/>
                    </a:moveTo>
                    <a:lnTo>
                      <a:pt x="492" y="0"/>
                    </a:lnTo>
                    <a:lnTo>
                      <a:pt x="508" y="2"/>
                    </a:lnTo>
                    <a:lnTo>
                      <a:pt x="523" y="9"/>
                    </a:lnTo>
                    <a:lnTo>
                      <a:pt x="538" y="16"/>
                    </a:lnTo>
                    <a:lnTo>
                      <a:pt x="552" y="24"/>
                    </a:lnTo>
                    <a:lnTo>
                      <a:pt x="564" y="26"/>
                    </a:lnTo>
                    <a:lnTo>
                      <a:pt x="577" y="26"/>
                    </a:lnTo>
                    <a:lnTo>
                      <a:pt x="588" y="28"/>
                    </a:lnTo>
                    <a:lnTo>
                      <a:pt x="585" y="34"/>
                    </a:lnTo>
                    <a:lnTo>
                      <a:pt x="576" y="38"/>
                    </a:lnTo>
                    <a:lnTo>
                      <a:pt x="556" y="43"/>
                    </a:lnTo>
                    <a:lnTo>
                      <a:pt x="547" y="44"/>
                    </a:lnTo>
                    <a:lnTo>
                      <a:pt x="458" y="49"/>
                    </a:lnTo>
                    <a:lnTo>
                      <a:pt x="464" y="50"/>
                    </a:lnTo>
                    <a:lnTo>
                      <a:pt x="492" y="50"/>
                    </a:lnTo>
                    <a:lnTo>
                      <a:pt x="507" y="49"/>
                    </a:lnTo>
                    <a:lnTo>
                      <a:pt x="541" y="49"/>
                    </a:lnTo>
                    <a:lnTo>
                      <a:pt x="538" y="53"/>
                    </a:lnTo>
                    <a:lnTo>
                      <a:pt x="533" y="58"/>
                    </a:lnTo>
                    <a:lnTo>
                      <a:pt x="526" y="68"/>
                    </a:lnTo>
                    <a:lnTo>
                      <a:pt x="526" y="69"/>
                    </a:lnTo>
                    <a:lnTo>
                      <a:pt x="533" y="67"/>
                    </a:lnTo>
                    <a:lnTo>
                      <a:pt x="543" y="62"/>
                    </a:lnTo>
                    <a:lnTo>
                      <a:pt x="553" y="54"/>
                    </a:lnTo>
                    <a:lnTo>
                      <a:pt x="564" y="49"/>
                    </a:lnTo>
                    <a:lnTo>
                      <a:pt x="573" y="47"/>
                    </a:lnTo>
                    <a:lnTo>
                      <a:pt x="577" y="48"/>
                    </a:lnTo>
                    <a:lnTo>
                      <a:pt x="579" y="49"/>
                    </a:lnTo>
                    <a:lnTo>
                      <a:pt x="582" y="52"/>
                    </a:lnTo>
                    <a:lnTo>
                      <a:pt x="583" y="55"/>
                    </a:lnTo>
                    <a:lnTo>
                      <a:pt x="583" y="58"/>
                    </a:lnTo>
                    <a:lnTo>
                      <a:pt x="581" y="62"/>
                    </a:lnTo>
                    <a:lnTo>
                      <a:pt x="577" y="68"/>
                    </a:lnTo>
                    <a:lnTo>
                      <a:pt x="569" y="75"/>
                    </a:lnTo>
                    <a:lnTo>
                      <a:pt x="563" y="83"/>
                    </a:lnTo>
                    <a:lnTo>
                      <a:pt x="556" y="94"/>
                    </a:lnTo>
                    <a:lnTo>
                      <a:pt x="563" y="89"/>
                    </a:lnTo>
                    <a:lnTo>
                      <a:pt x="572" y="82"/>
                    </a:lnTo>
                    <a:lnTo>
                      <a:pt x="581" y="73"/>
                    </a:lnTo>
                    <a:lnTo>
                      <a:pt x="588" y="64"/>
                    </a:lnTo>
                    <a:lnTo>
                      <a:pt x="593" y="59"/>
                    </a:lnTo>
                    <a:lnTo>
                      <a:pt x="623" y="59"/>
                    </a:lnTo>
                    <a:lnTo>
                      <a:pt x="626" y="60"/>
                    </a:lnTo>
                    <a:lnTo>
                      <a:pt x="630" y="60"/>
                    </a:lnTo>
                    <a:lnTo>
                      <a:pt x="637" y="57"/>
                    </a:lnTo>
                    <a:lnTo>
                      <a:pt x="641" y="54"/>
                    </a:lnTo>
                    <a:lnTo>
                      <a:pt x="645" y="53"/>
                    </a:lnTo>
                    <a:lnTo>
                      <a:pt x="665" y="53"/>
                    </a:lnTo>
                    <a:lnTo>
                      <a:pt x="667" y="48"/>
                    </a:lnTo>
                    <a:lnTo>
                      <a:pt x="670" y="47"/>
                    </a:lnTo>
                    <a:lnTo>
                      <a:pt x="672" y="47"/>
                    </a:lnTo>
                    <a:lnTo>
                      <a:pt x="679" y="48"/>
                    </a:lnTo>
                    <a:lnTo>
                      <a:pt x="686" y="52"/>
                    </a:lnTo>
                    <a:lnTo>
                      <a:pt x="694" y="57"/>
                    </a:lnTo>
                    <a:lnTo>
                      <a:pt x="697" y="62"/>
                    </a:lnTo>
                    <a:lnTo>
                      <a:pt x="696" y="64"/>
                    </a:lnTo>
                    <a:lnTo>
                      <a:pt x="692" y="68"/>
                    </a:lnTo>
                    <a:lnTo>
                      <a:pt x="690" y="69"/>
                    </a:lnTo>
                    <a:lnTo>
                      <a:pt x="687" y="69"/>
                    </a:lnTo>
                    <a:lnTo>
                      <a:pt x="686" y="70"/>
                    </a:lnTo>
                    <a:lnTo>
                      <a:pt x="669" y="80"/>
                    </a:lnTo>
                    <a:lnTo>
                      <a:pt x="659" y="86"/>
                    </a:lnTo>
                    <a:lnTo>
                      <a:pt x="646" y="87"/>
                    </a:lnTo>
                    <a:lnTo>
                      <a:pt x="648" y="88"/>
                    </a:lnTo>
                    <a:lnTo>
                      <a:pt x="654" y="88"/>
                    </a:lnTo>
                    <a:lnTo>
                      <a:pt x="655" y="87"/>
                    </a:lnTo>
                    <a:lnTo>
                      <a:pt x="655" y="91"/>
                    </a:lnTo>
                    <a:lnTo>
                      <a:pt x="654" y="93"/>
                    </a:lnTo>
                    <a:lnTo>
                      <a:pt x="651" y="96"/>
                    </a:lnTo>
                    <a:lnTo>
                      <a:pt x="646" y="98"/>
                    </a:lnTo>
                    <a:lnTo>
                      <a:pt x="642" y="98"/>
                    </a:lnTo>
                    <a:lnTo>
                      <a:pt x="640" y="99"/>
                    </a:lnTo>
                    <a:lnTo>
                      <a:pt x="637" y="99"/>
                    </a:lnTo>
                    <a:lnTo>
                      <a:pt x="638" y="102"/>
                    </a:lnTo>
                    <a:lnTo>
                      <a:pt x="638" y="103"/>
                    </a:lnTo>
                    <a:lnTo>
                      <a:pt x="637" y="103"/>
                    </a:lnTo>
                    <a:lnTo>
                      <a:pt x="637" y="106"/>
                    </a:lnTo>
                    <a:lnTo>
                      <a:pt x="636" y="108"/>
                    </a:lnTo>
                    <a:lnTo>
                      <a:pt x="632" y="112"/>
                    </a:lnTo>
                    <a:lnTo>
                      <a:pt x="628" y="113"/>
                    </a:lnTo>
                    <a:lnTo>
                      <a:pt x="626" y="113"/>
                    </a:lnTo>
                    <a:lnTo>
                      <a:pt x="618" y="116"/>
                    </a:lnTo>
                    <a:lnTo>
                      <a:pt x="618" y="122"/>
                    </a:lnTo>
                    <a:lnTo>
                      <a:pt x="617" y="126"/>
                    </a:lnTo>
                    <a:lnTo>
                      <a:pt x="616" y="128"/>
                    </a:lnTo>
                    <a:lnTo>
                      <a:pt x="613" y="131"/>
                    </a:lnTo>
                    <a:lnTo>
                      <a:pt x="602" y="138"/>
                    </a:lnTo>
                    <a:lnTo>
                      <a:pt x="600" y="141"/>
                    </a:lnTo>
                    <a:lnTo>
                      <a:pt x="598" y="143"/>
                    </a:lnTo>
                    <a:lnTo>
                      <a:pt x="597" y="147"/>
                    </a:lnTo>
                    <a:lnTo>
                      <a:pt x="597" y="151"/>
                    </a:lnTo>
                    <a:lnTo>
                      <a:pt x="595" y="156"/>
                    </a:lnTo>
                    <a:lnTo>
                      <a:pt x="598" y="157"/>
                    </a:lnTo>
                    <a:lnTo>
                      <a:pt x="601" y="157"/>
                    </a:lnTo>
                    <a:lnTo>
                      <a:pt x="605" y="156"/>
                    </a:lnTo>
                    <a:lnTo>
                      <a:pt x="607" y="156"/>
                    </a:lnTo>
                    <a:lnTo>
                      <a:pt x="612" y="157"/>
                    </a:lnTo>
                    <a:lnTo>
                      <a:pt x="616" y="158"/>
                    </a:lnTo>
                    <a:lnTo>
                      <a:pt x="623" y="163"/>
                    </a:lnTo>
                    <a:lnTo>
                      <a:pt x="618" y="166"/>
                    </a:lnTo>
                    <a:lnTo>
                      <a:pt x="616" y="166"/>
                    </a:lnTo>
                    <a:lnTo>
                      <a:pt x="617" y="169"/>
                    </a:lnTo>
                    <a:lnTo>
                      <a:pt x="622" y="171"/>
                    </a:lnTo>
                    <a:lnTo>
                      <a:pt x="626" y="172"/>
                    </a:lnTo>
                    <a:lnTo>
                      <a:pt x="631" y="175"/>
                    </a:lnTo>
                    <a:lnTo>
                      <a:pt x="632" y="177"/>
                    </a:lnTo>
                    <a:lnTo>
                      <a:pt x="633" y="181"/>
                    </a:lnTo>
                    <a:lnTo>
                      <a:pt x="631" y="185"/>
                    </a:lnTo>
                    <a:lnTo>
                      <a:pt x="626" y="187"/>
                    </a:lnTo>
                    <a:lnTo>
                      <a:pt x="602" y="187"/>
                    </a:lnTo>
                    <a:lnTo>
                      <a:pt x="600" y="189"/>
                    </a:lnTo>
                    <a:lnTo>
                      <a:pt x="598" y="191"/>
                    </a:lnTo>
                    <a:lnTo>
                      <a:pt x="597" y="192"/>
                    </a:lnTo>
                    <a:lnTo>
                      <a:pt x="597" y="195"/>
                    </a:lnTo>
                    <a:lnTo>
                      <a:pt x="598" y="197"/>
                    </a:lnTo>
                    <a:lnTo>
                      <a:pt x="601" y="199"/>
                    </a:lnTo>
                    <a:lnTo>
                      <a:pt x="602" y="200"/>
                    </a:lnTo>
                    <a:lnTo>
                      <a:pt x="610" y="200"/>
                    </a:lnTo>
                    <a:lnTo>
                      <a:pt x="610" y="204"/>
                    </a:lnTo>
                    <a:lnTo>
                      <a:pt x="611" y="208"/>
                    </a:lnTo>
                    <a:lnTo>
                      <a:pt x="612" y="210"/>
                    </a:lnTo>
                    <a:lnTo>
                      <a:pt x="615" y="213"/>
                    </a:lnTo>
                    <a:lnTo>
                      <a:pt x="616" y="215"/>
                    </a:lnTo>
                    <a:lnTo>
                      <a:pt x="616" y="226"/>
                    </a:lnTo>
                    <a:lnTo>
                      <a:pt x="607" y="226"/>
                    </a:lnTo>
                    <a:lnTo>
                      <a:pt x="605" y="228"/>
                    </a:lnTo>
                    <a:lnTo>
                      <a:pt x="603" y="229"/>
                    </a:lnTo>
                    <a:lnTo>
                      <a:pt x="603" y="231"/>
                    </a:lnTo>
                    <a:lnTo>
                      <a:pt x="606" y="236"/>
                    </a:lnTo>
                    <a:lnTo>
                      <a:pt x="608" y="238"/>
                    </a:lnTo>
                    <a:lnTo>
                      <a:pt x="611" y="238"/>
                    </a:lnTo>
                    <a:lnTo>
                      <a:pt x="615" y="239"/>
                    </a:lnTo>
                    <a:lnTo>
                      <a:pt x="617" y="239"/>
                    </a:lnTo>
                    <a:lnTo>
                      <a:pt x="620" y="240"/>
                    </a:lnTo>
                    <a:lnTo>
                      <a:pt x="617" y="244"/>
                    </a:lnTo>
                    <a:lnTo>
                      <a:pt x="615" y="247"/>
                    </a:lnTo>
                    <a:lnTo>
                      <a:pt x="611" y="249"/>
                    </a:lnTo>
                    <a:lnTo>
                      <a:pt x="606" y="250"/>
                    </a:lnTo>
                    <a:lnTo>
                      <a:pt x="601" y="250"/>
                    </a:lnTo>
                    <a:lnTo>
                      <a:pt x="601" y="253"/>
                    </a:lnTo>
                    <a:lnTo>
                      <a:pt x="602" y="255"/>
                    </a:lnTo>
                    <a:lnTo>
                      <a:pt x="605" y="257"/>
                    </a:lnTo>
                    <a:lnTo>
                      <a:pt x="606" y="257"/>
                    </a:lnTo>
                    <a:lnTo>
                      <a:pt x="602" y="263"/>
                    </a:lnTo>
                    <a:lnTo>
                      <a:pt x="597" y="265"/>
                    </a:lnTo>
                    <a:lnTo>
                      <a:pt x="591" y="267"/>
                    </a:lnTo>
                    <a:lnTo>
                      <a:pt x="586" y="269"/>
                    </a:lnTo>
                    <a:lnTo>
                      <a:pt x="583" y="273"/>
                    </a:lnTo>
                    <a:lnTo>
                      <a:pt x="579" y="270"/>
                    </a:lnTo>
                    <a:lnTo>
                      <a:pt x="577" y="268"/>
                    </a:lnTo>
                    <a:lnTo>
                      <a:pt x="573" y="267"/>
                    </a:lnTo>
                    <a:lnTo>
                      <a:pt x="571" y="263"/>
                    </a:lnTo>
                    <a:lnTo>
                      <a:pt x="564" y="263"/>
                    </a:lnTo>
                    <a:lnTo>
                      <a:pt x="568" y="268"/>
                    </a:lnTo>
                    <a:lnTo>
                      <a:pt x="574" y="272"/>
                    </a:lnTo>
                    <a:lnTo>
                      <a:pt x="581" y="273"/>
                    </a:lnTo>
                    <a:lnTo>
                      <a:pt x="585" y="277"/>
                    </a:lnTo>
                    <a:lnTo>
                      <a:pt x="587" y="282"/>
                    </a:lnTo>
                    <a:lnTo>
                      <a:pt x="587" y="284"/>
                    </a:lnTo>
                    <a:lnTo>
                      <a:pt x="586" y="288"/>
                    </a:lnTo>
                    <a:lnTo>
                      <a:pt x="585" y="291"/>
                    </a:lnTo>
                    <a:lnTo>
                      <a:pt x="583" y="292"/>
                    </a:lnTo>
                    <a:lnTo>
                      <a:pt x="581" y="293"/>
                    </a:lnTo>
                    <a:lnTo>
                      <a:pt x="574" y="291"/>
                    </a:lnTo>
                    <a:lnTo>
                      <a:pt x="567" y="287"/>
                    </a:lnTo>
                    <a:lnTo>
                      <a:pt x="562" y="280"/>
                    </a:lnTo>
                    <a:lnTo>
                      <a:pt x="558" y="274"/>
                    </a:lnTo>
                    <a:lnTo>
                      <a:pt x="553" y="274"/>
                    </a:lnTo>
                    <a:lnTo>
                      <a:pt x="553" y="280"/>
                    </a:lnTo>
                    <a:lnTo>
                      <a:pt x="562" y="288"/>
                    </a:lnTo>
                    <a:lnTo>
                      <a:pt x="571" y="293"/>
                    </a:lnTo>
                    <a:lnTo>
                      <a:pt x="579" y="299"/>
                    </a:lnTo>
                    <a:lnTo>
                      <a:pt x="587" y="307"/>
                    </a:lnTo>
                    <a:lnTo>
                      <a:pt x="592" y="316"/>
                    </a:lnTo>
                    <a:lnTo>
                      <a:pt x="595" y="326"/>
                    </a:lnTo>
                    <a:lnTo>
                      <a:pt x="593" y="328"/>
                    </a:lnTo>
                    <a:lnTo>
                      <a:pt x="592" y="330"/>
                    </a:lnTo>
                    <a:lnTo>
                      <a:pt x="588" y="330"/>
                    </a:lnTo>
                    <a:lnTo>
                      <a:pt x="586" y="331"/>
                    </a:lnTo>
                    <a:lnTo>
                      <a:pt x="583" y="331"/>
                    </a:lnTo>
                    <a:lnTo>
                      <a:pt x="576" y="330"/>
                    </a:lnTo>
                    <a:lnTo>
                      <a:pt x="571" y="326"/>
                    </a:lnTo>
                    <a:lnTo>
                      <a:pt x="567" y="319"/>
                    </a:lnTo>
                    <a:lnTo>
                      <a:pt x="563" y="314"/>
                    </a:lnTo>
                    <a:lnTo>
                      <a:pt x="558" y="311"/>
                    </a:lnTo>
                    <a:lnTo>
                      <a:pt x="551" y="309"/>
                    </a:lnTo>
                    <a:lnTo>
                      <a:pt x="546" y="309"/>
                    </a:lnTo>
                    <a:lnTo>
                      <a:pt x="546" y="313"/>
                    </a:lnTo>
                    <a:lnTo>
                      <a:pt x="547" y="314"/>
                    </a:lnTo>
                    <a:lnTo>
                      <a:pt x="548" y="317"/>
                    </a:lnTo>
                    <a:lnTo>
                      <a:pt x="549" y="318"/>
                    </a:lnTo>
                    <a:lnTo>
                      <a:pt x="549" y="321"/>
                    </a:lnTo>
                    <a:lnTo>
                      <a:pt x="547" y="323"/>
                    </a:lnTo>
                    <a:lnTo>
                      <a:pt x="544" y="324"/>
                    </a:lnTo>
                    <a:lnTo>
                      <a:pt x="542" y="324"/>
                    </a:lnTo>
                    <a:lnTo>
                      <a:pt x="541" y="326"/>
                    </a:lnTo>
                    <a:lnTo>
                      <a:pt x="543" y="331"/>
                    </a:lnTo>
                    <a:lnTo>
                      <a:pt x="551" y="333"/>
                    </a:lnTo>
                    <a:lnTo>
                      <a:pt x="559" y="336"/>
                    </a:lnTo>
                    <a:lnTo>
                      <a:pt x="569" y="337"/>
                    </a:lnTo>
                    <a:lnTo>
                      <a:pt x="578" y="337"/>
                    </a:lnTo>
                    <a:lnTo>
                      <a:pt x="585" y="338"/>
                    </a:lnTo>
                    <a:lnTo>
                      <a:pt x="577" y="343"/>
                    </a:lnTo>
                    <a:lnTo>
                      <a:pt x="572" y="346"/>
                    </a:lnTo>
                    <a:lnTo>
                      <a:pt x="567" y="347"/>
                    </a:lnTo>
                    <a:lnTo>
                      <a:pt x="559" y="351"/>
                    </a:lnTo>
                    <a:lnTo>
                      <a:pt x="552" y="356"/>
                    </a:lnTo>
                    <a:lnTo>
                      <a:pt x="546" y="362"/>
                    </a:lnTo>
                    <a:lnTo>
                      <a:pt x="538" y="366"/>
                    </a:lnTo>
                    <a:lnTo>
                      <a:pt x="524" y="370"/>
                    </a:lnTo>
                    <a:lnTo>
                      <a:pt x="510" y="372"/>
                    </a:lnTo>
                    <a:lnTo>
                      <a:pt x="497" y="376"/>
                    </a:lnTo>
                    <a:lnTo>
                      <a:pt x="477" y="376"/>
                    </a:lnTo>
                    <a:lnTo>
                      <a:pt x="474" y="377"/>
                    </a:lnTo>
                    <a:lnTo>
                      <a:pt x="470" y="381"/>
                    </a:lnTo>
                    <a:lnTo>
                      <a:pt x="469" y="384"/>
                    </a:lnTo>
                    <a:lnTo>
                      <a:pt x="459" y="391"/>
                    </a:lnTo>
                    <a:lnTo>
                      <a:pt x="453" y="397"/>
                    </a:lnTo>
                    <a:lnTo>
                      <a:pt x="449" y="405"/>
                    </a:lnTo>
                    <a:lnTo>
                      <a:pt x="445" y="411"/>
                    </a:lnTo>
                    <a:lnTo>
                      <a:pt x="435" y="416"/>
                    </a:lnTo>
                    <a:lnTo>
                      <a:pt x="424" y="420"/>
                    </a:lnTo>
                    <a:lnTo>
                      <a:pt x="414" y="424"/>
                    </a:lnTo>
                    <a:lnTo>
                      <a:pt x="408" y="424"/>
                    </a:lnTo>
                    <a:lnTo>
                      <a:pt x="408" y="415"/>
                    </a:lnTo>
                    <a:lnTo>
                      <a:pt x="405" y="416"/>
                    </a:lnTo>
                    <a:lnTo>
                      <a:pt x="404" y="419"/>
                    </a:lnTo>
                    <a:lnTo>
                      <a:pt x="403" y="420"/>
                    </a:lnTo>
                    <a:lnTo>
                      <a:pt x="400" y="425"/>
                    </a:lnTo>
                    <a:lnTo>
                      <a:pt x="394" y="429"/>
                    </a:lnTo>
                    <a:lnTo>
                      <a:pt x="386" y="431"/>
                    </a:lnTo>
                    <a:lnTo>
                      <a:pt x="377" y="434"/>
                    </a:lnTo>
                    <a:lnTo>
                      <a:pt x="372" y="438"/>
                    </a:lnTo>
                    <a:lnTo>
                      <a:pt x="370" y="444"/>
                    </a:lnTo>
                    <a:lnTo>
                      <a:pt x="370" y="448"/>
                    </a:lnTo>
                    <a:lnTo>
                      <a:pt x="367" y="450"/>
                    </a:lnTo>
                    <a:lnTo>
                      <a:pt x="367" y="453"/>
                    </a:lnTo>
                    <a:lnTo>
                      <a:pt x="369" y="455"/>
                    </a:lnTo>
                    <a:lnTo>
                      <a:pt x="370" y="457"/>
                    </a:lnTo>
                    <a:lnTo>
                      <a:pt x="372" y="462"/>
                    </a:lnTo>
                    <a:lnTo>
                      <a:pt x="370" y="468"/>
                    </a:lnTo>
                    <a:lnTo>
                      <a:pt x="366" y="472"/>
                    </a:lnTo>
                    <a:lnTo>
                      <a:pt x="360" y="474"/>
                    </a:lnTo>
                    <a:lnTo>
                      <a:pt x="356" y="478"/>
                    </a:lnTo>
                    <a:lnTo>
                      <a:pt x="354" y="483"/>
                    </a:lnTo>
                    <a:lnTo>
                      <a:pt x="354" y="506"/>
                    </a:lnTo>
                    <a:lnTo>
                      <a:pt x="349" y="511"/>
                    </a:lnTo>
                    <a:lnTo>
                      <a:pt x="347" y="517"/>
                    </a:lnTo>
                    <a:lnTo>
                      <a:pt x="345" y="523"/>
                    </a:lnTo>
                    <a:lnTo>
                      <a:pt x="342" y="528"/>
                    </a:lnTo>
                    <a:lnTo>
                      <a:pt x="337" y="531"/>
                    </a:lnTo>
                    <a:lnTo>
                      <a:pt x="335" y="531"/>
                    </a:lnTo>
                    <a:lnTo>
                      <a:pt x="334" y="530"/>
                    </a:lnTo>
                    <a:lnTo>
                      <a:pt x="332" y="527"/>
                    </a:lnTo>
                    <a:lnTo>
                      <a:pt x="327" y="530"/>
                    </a:lnTo>
                    <a:lnTo>
                      <a:pt x="325" y="530"/>
                    </a:lnTo>
                    <a:lnTo>
                      <a:pt x="320" y="528"/>
                    </a:lnTo>
                    <a:lnTo>
                      <a:pt x="316" y="523"/>
                    </a:lnTo>
                    <a:lnTo>
                      <a:pt x="313" y="518"/>
                    </a:lnTo>
                    <a:lnTo>
                      <a:pt x="310" y="513"/>
                    </a:lnTo>
                    <a:lnTo>
                      <a:pt x="305" y="512"/>
                    </a:lnTo>
                    <a:lnTo>
                      <a:pt x="301" y="513"/>
                    </a:lnTo>
                    <a:lnTo>
                      <a:pt x="296" y="514"/>
                    </a:lnTo>
                    <a:lnTo>
                      <a:pt x="288" y="517"/>
                    </a:lnTo>
                    <a:lnTo>
                      <a:pt x="286" y="513"/>
                    </a:lnTo>
                    <a:lnTo>
                      <a:pt x="285" y="511"/>
                    </a:lnTo>
                    <a:lnTo>
                      <a:pt x="282" y="509"/>
                    </a:lnTo>
                    <a:lnTo>
                      <a:pt x="280" y="509"/>
                    </a:lnTo>
                    <a:lnTo>
                      <a:pt x="277" y="508"/>
                    </a:lnTo>
                    <a:lnTo>
                      <a:pt x="273" y="504"/>
                    </a:lnTo>
                    <a:lnTo>
                      <a:pt x="273" y="501"/>
                    </a:lnTo>
                    <a:lnTo>
                      <a:pt x="272" y="499"/>
                    </a:lnTo>
                    <a:lnTo>
                      <a:pt x="272" y="498"/>
                    </a:lnTo>
                    <a:lnTo>
                      <a:pt x="265" y="491"/>
                    </a:lnTo>
                    <a:lnTo>
                      <a:pt x="257" y="480"/>
                    </a:lnTo>
                    <a:lnTo>
                      <a:pt x="251" y="470"/>
                    </a:lnTo>
                    <a:lnTo>
                      <a:pt x="248" y="460"/>
                    </a:lnTo>
                    <a:lnTo>
                      <a:pt x="248" y="458"/>
                    </a:lnTo>
                    <a:lnTo>
                      <a:pt x="251" y="455"/>
                    </a:lnTo>
                    <a:lnTo>
                      <a:pt x="253" y="454"/>
                    </a:lnTo>
                    <a:lnTo>
                      <a:pt x="255" y="453"/>
                    </a:lnTo>
                    <a:lnTo>
                      <a:pt x="252" y="450"/>
                    </a:lnTo>
                    <a:lnTo>
                      <a:pt x="247" y="450"/>
                    </a:lnTo>
                    <a:lnTo>
                      <a:pt x="246" y="452"/>
                    </a:lnTo>
                    <a:lnTo>
                      <a:pt x="243" y="453"/>
                    </a:lnTo>
                    <a:lnTo>
                      <a:pt x="242" y="453"/>
                    </a:lnTo>
                    <a:lnTo>
                      <a:pt x="239" y="452"/>
                    </a:lnTo>
                    <a:lnTo>
                      <a:pt x="237" y="446"/>
                    </a:lnTo>
                    <a:lnTo>
                      <a:pt x="237" y="443"/>
                    </a:lnTo>
                    <a:lnTo>
                      <a:pt x="236" y="439"/>
                    </a:lnTo>
                    <a:lnTo>
                      <a:pt x="232" y="433"/>
                    </a:lnTo>
                    <a:lnTo>
                      <a:pt x="228" y="428"/>
                    </a:lnTo>
                    <a:lnTo>
                      <a:pt x="223" y="423"/>
                    </a:lnTo>
                    <a:lnTo>
                      <a:pt x="222" y="415"/>
                    </a:lnTo>
                    <a:lnTo>
                      <a:pt x="222" y="413"/>
                    </a:lnTo>
                    <a:lnTo>
                      <a:pt x="226" y="405"/>
                    </a:lnTo>
                    <a:lnTo>
                      <a:pt x="223" y="404"/>
                    </a:lnTo>
                    <a:lnTo>
                      <a:pt x="219" y="404"/>
                    </a:lnTo>
                    <a:lnTo>
                      <a:pt x="218" y="405"/>
                    </a:lnTo>
                    <a:lnTo>
                      <a:pt x="218" y="395"/>
                    </a:lnTo>
                    <a:lnTo>
                      <a:pt x="223" y="387"/>
                    </a:lnTo>
                    <a:lnTo>
                      <a:pt x="227" y="380"/>
                    </a:lnTo>
                    <a:lnTo>
                      <a:pt x="234" y="374"/>
                    </a:lnTo>
                    <a:lnTo>
                      <a:pt x="234" y="372"/>
                    </a:lnTo>
                    <a:lnTo>
                      <a:pt x="237" y="371"/>
                    </a:lnTo>
                    <a:lnTo>
                      <a:pt x="238" y="370"/>
                    </a:lnTo>
                    <a:lnTo>
                      <a:pt x="243" y="370"/>
                    </a:lnTo>
                    <a:lnTo>
                      <a:pt x="246" y="371"/>
                    </a:lnTo>
                    <a:lnTo>
                      <a:pt x="250" y="361"/>
                    </a:lnTo>
                    <a:lnTo>
                      <a:pt x="253" y="353"/>
                    </a:lnTo>
                    <a:lnTo>
                      <a:pt x="257" y="343"/>
                    </a:lnTo>
                    <a:lnTo>
                      <a:pt x="248" y="341"/>
                    </a:lnTo>
                    <a:lnTo>
                      <a:pt x="226" y="336"/>
                    </a:lnTo>
                    <a:lnTo>
                      <a:pt x="217" y="332"/>
                    </a:lnTo>
                    <a:lnTo>
                      <a:pt x="213" y="326"/>
                    </a:lnTo>
                    <a:lnTo>
                      <a:pt x="221" y="326"/>
                    </a:lnTo>
                    <a:lnTo>
                      <a:pt x="229" y="327"/>
                    </a:lnTo>
                    <a:lnTo>
                      <a:pt x="237" y="331"/>
                    </a:lnTo>
                    <a:lnTo>
                      <a:pt x="246" y="332"/>
                    </a:lnTo>
                    <a:lnTo>
                      <a:pt x="247" y="332"/>
                    </a:lnTo>
                    <a:lnTo>
                      <a:pt x="250" y="330"/>
                    </a:lnTo>
                    <a:lnTo>
                      <a:pt x="250" y="326"/>
                    </a:lnTo>
                    <a:lnTo>
                      <a:pt x="243" y="322"/>
                    </a:lnTo>
                    <a:lnTo>
                      <a:pt x="237" y="316"/>
                    </a:lnTo>
                    <a:lnTo>
                      <a:pt x="232" y="309"/>
                    </a:lnTo>
                    <a:lnTo>
                      <a:pt x="227" y="306"/>
                    </a:lnTo>
                    <a:lnTo>
                      <a:pt x="219" y="303"/>
                    </a:lnTo>
                    <a:lnTo>
                      <a:pt x="217" y="304"/>
                    </a:lnTo>
                    <a:lnTo>
                      <a:pt x="214" y="307"/>
                    </a:lnTo>
                    <a:lnTo>
                      <a:pt x="209" y="309"/>
                    </a:lnTo>
                    <a:lnTo>
                      <a:pt x="202" y="309"/>
                    </a:lnTo>
                    <a:lnTo>
                      <a:pt x="199" y="308"/>
                    </a:lnTo>
                    <a:lnTo>
                      <a:pt x="198" y="306"/>
                    </a:lnTo>
                    <a:lnTo>
                      <a:pt x="198" y="299"/>
                    </a:lnTo>
                    <a:lnTo>
                      <a:pt x="208" y="289"/>
                    </a:lnTo>
                    <a:lnTo>
                      <a:pt x="208" y="283"/>
                    </a:lnTo>
                    <a:lnTo>
                      <a:pt x="204" y="279"/>
                    </a:lnTo>
                    <a:lnTo>
                      <a:pt x="202" y="279"/>
                    </a:lnTo>
                    <a:lnTo>
                      <a:pt x="199" y="278"/>
                    </a:lnTo>
                    <a:lnTo>
                      <a:pt x="197" y="278"/>
                    </a:lnTo>
                    <a:lnTo>
                      <a:pt x="197" y="273"/>
                    </a:lnTo>
                    <a:lnTo>
                      <a:pt x="189" y="255"/>
                    </a:lnTo>
                    <a:lnTo>
                      <a:pt x="181" y="239"/>
                    </a:lnTo>
                    <a:lnTo>
                      <a:pt x="167" y="224"/>
                    </a:lnTo>
                    <a:lnTo>
                      <a:pt x="152" y="213"/>
                    </a:lnTo>
                    <a:lnTo>
                      <a:pt x="133" y="205"/>
                    </a:lnTo>
                    <a:lnTo>
                      <a:pt x="111" y="202"/>
                    </a:lnTo>
                    <a:lnTo>
                      <a:pt x="96" y="202"/>
                    </a:lnTo>
                    <a:lnTo>
                      <a:pt x="94" y="204"/>
                    </a:lnTo>
                    <a:lnTo>
                      <a:pt x="91" y="206"/>
                    </a:lnTo>
                    <a:lnTo>
                      <a:pt x="89" y="208"/>
                    </a:lnTo>
                    <a:lnTo>
                      <a:pt x="84" y="208"/>
                    </a:lnTo>
                    <a:lnTo>
                      <a:pt x="80" y="205"/>
                    </a:lnTo>
                    <a:lnTo>
                      <a:pt x="78" y="204"/>
                    </a:lnTo>
                    <a:lnTo>
                      <a:pt x="70" y="204"/>
                    </a:lnTo>
                    <a:lnTo>
                      <a:pt x="68" y="205"/>
                    </a:lnTo>
                    <a:lnTo>
                      <a:pt x="66" y="205"/>
                    </a:lnTo>
                    <a:lnTo>
                      <a:pt x="70" y="209"/>
                    </a:lnTo>
                    <a:lnTo>
                      <a:pt x="69" y="210"/>
                    </a:lnTo>
                    <a:lnTo>
                      <a:pt x="65" y="210"/>
                    </a:lnTo>
                    <a:lnTo>
                      <a:pt x="55" y="209"/>
                    </a:lnTo>
                    <a:lnTo>
                      <a:pt x="46" y="205"/>
                    </a:lnTo>
                    <a:lnTo>
                      <a:pt x="39" y="200"/>
                    </a:lnTo>
                    <a:lnTo>
                      <a:pt x="44" y="197"/>
                    </a:lnTo>
                    <a:lnTo>
                      <a:pt x="48" y="194"/>
                    </a:lnTo>
                    <a:lnTo>
                      <a:pt x="42" y="191"/>
                    </a:lnTo>
                    <a:lnTo>
                      <a:pt x="37" y="190"/>
                    </a:lnTo>
                    <a:lnTo>
                      <a:pt x="34" y="187"/>
                    </a:lnTo>
                    <a:lnTo>
                      <a:pt x="25" y="187"/>
                    </a:lnTo>
                    <a:lnTo>
                      <a:pt x="24" y="189"/>
                    </a:lnTo>
                    <a:lnTo>
                      <a:pt x="19" y="189"/>
                    </a:lnTo>
                    <a:lnTo>
                      <a:pt x="16" y="187"/>
                    </a:lnTo>
                    <a:lnTo>
                      <a:pt x="17" y="184"/>
                    </a:lnTo>
                    <a:lnTo>
                      <a:pt x="20" y="181"/>
                    </a:lnTo>
                    <a:lnTo>
                      <a:pt x="22" y="180"/>
                    </a:lnTo>
                    <a:lnTo>
                      <a:pt x="26" y="179"/>
                    </a:lnTo>
                    <a:lnTo>
                      <a:pt x="42" y="179"/>
                    </a:lnTo>
                    <a:lnTo>
                      <a:pt x="45" y="177"/>
                    </a:lnTo>
                    <a:lnTo>
                      <a:pt x="46" y="175"/>
                    </a:lnTo>
                    <a:lnTo>
                      <a:pt x="69" y="175"/>
                    </a:lnTo>
                    <a:lnTo>
                      <a:pt x="71" y="174"/>
                    </a:lnTo>
                    <a:lnTo>
                      <a:pt x="74" y="171"/>
                    </a:lnTo>
                    <a:lnTo>
                      <a:pt x="74" y="169"/>
                    </a:lnTo>
                    <a:lnTo>
                      <a:pt x="75" y="166"/>
                    </a:lnTo>
                    <a:lnTo>
                      <a:pt x="59" y="166"/>
                    </a:lnTo>
                    <a:lnTo>
                      <a:pt x="58" y="167"/>
                    </a:lnTo>
                    <a:lnTo>
                      <a:pt x="56" y="170"/>
                    </a:lnTo>
                    <a:lnTo>
                      <a:pt x="55" y="171"/>
                    </a:lnTo>
                    <a:lnTo>
                      <a:pt x="40" y="171"/>
                    </a:lnTo>
                    <a:lnTo>
                      <a:pt x="29" y="167"/>
                    </a:lnTo>
                    <a:lnTo>
                      <a:pt x="20" y="165"/>
                    </a:lnTo>
                    <a:lnTo>
                      <a:pt x="10" y="161"/>
                    </a:lnTo>
                    <a:lnTo>
                      <a:pt x="2" y="157"/>
                    </a:lnTo>
                    <a:lnTo>
                      <a:pt x="0" y="153"/>
                    </a:lnTo>
                    <a:lnTo>
                      <a:pt x="1" y="147"/>
                    </a:lnTo>
                    <a:lnTo>
                      <a:pt x="5" y="145"/>
                    </a:lnTo>
                    <a:lnTo>
                      <a:pt x="11" y="143"/>
                    </a:lnTo>
                    <a:lnTo>
                      <a:pt x="16" y="143"/>
                    </a:lnTo>
                    <a:lnTo>
                      <a:pt x="22" y="142"/>
                    </a:lnTo>
                    <a:lnTo>
                      <a:pt x="29" y="138"/>
                    </a:lnTo>
                    <a:lnTo>
                      <a:pt x="35" y="136"/>
                    </a:lnTo>
                    <a:lnTo>
                      <a:pt x="42" y="132"/>
                    </a:lnTo>
                    <a:lnTo>
                      <a:pt x="51" y="131"/>
                    </a:lnTo>
                    <a:lnTo>
                      <a:pt x="60" y="131"/>
                    </a:lnTo>
                    <a:lnTo>
                      <a:pt x="69" y="132"/>
                    </a:lnTo>
                    <a:lnTo>
                      <a:pt x="76" y="130"/>
                    </a:lnTo>
                    <a:lnTo>
                      <a:pt x="83" y="124"/>
                    </a:lnTo>
                    <a:lnTo>
                      <a:pt x="86" y="117"/>
                    </a:lnTo>
                    <a:lnTo>
                      <a:pt x="88" y="108"/>
                    </a:lnTo>
                    <a:lnTo>
                      <a:pt x="81" y="108"/>
                    </a:lnTo>
                    <a:lnTo>
                      <a:pt x="66" y="106"/>
                    </a:lnTo>
                    <a:lnTo>
                      <a:pt x="60" y="103"/>
                    </a:lnTo>
                    <a:lnTo>
                      <a:pt x="58" y="99"/>
                    </a:lnTo>
                    <a:lnTo>
                      <a:pt x="59" y="98"/>
                    </a:lnTo>
                    <a:lnTo>
                      <a:pt x="60" y="96"/>
                    </a:lnTo>
                    <a:lnTo>
                      <a:pt x="63" y="94"/>
                    </a:lnTo>
                    <a:lnTo>
                      <a:pt x="65" y="94"/>
                    </a:lnTo>
                    <a:lnTo>
                      <a:pt x="80" y="88"/>
                    </a:lnTo>
                    <a:lnTo>
                      <a:pt x="94" y="79"/>
                    </a:lnTo>
                    <a:lnTo>
                      <a:pt x="105" y="72"/>
                    </a:lnTo>
                    <a:lnTo>
                      <a:pt x="110" y="74"/>
                    </a:lnTo>
                    <a:lnTo>
                      <a:pt x="117" y="74"/>
                    </a:lnTo>
                    <a:lnTo>
                      <a:pt x="122" y="73"/>
                    </a:lnTo>
                    <a:lnTo>
                      <a:pt x="124" y="69"/>
                    </a:lnTo>
                    <a:lnTo>
                      <a:pt x="124" y="64"/>
                    </a:lnTo>
                    <a:lnTo>
                      <a:pt x="125" y="60"/>
                    </a:lnTo>
                    <a:lnTo>
                      <a:pt x="128" y="57"/>
                    </a:lnTo>
                    <a:lnTo>
                      <a:pt x="133" y="54"/>
                    </a:lnTo>
                    <a:lnTo>
                      <a:pt x="143" y="53"/>
                    </a:lnTo>
                    <a:lnTo>
                      <a:pt x="152" y="50"/>
                    </a:lnTo>
                    <a:lnTo>
                      <a:pt x="160" y="49"/>
                    </a:lnTo>
                    <a:lnTo>
                      <a:pt x="170" y="48"/>
                    </a:lnTo>
                    <a:lnTo>
                      <a:pt x="191" y="40"/>
                    </a:lnTo>
                    <a:lnTo>
                      <a:pt x="201" y="39"/>
                    </a:lnTo>
                    <a:lnTo>
                      <a:pt x="206" y="41"/>
                    </a:lnTo>
                    <a:lnTo>
                      <a:pt x="213" y="49"/>
                    </a:lnTo>
                    <a:lnTo>
                      <a:pt x="218" y="52"/>
                    </a:lnTo>
                    <a:lnTo>
                      <a:pt x="218" y="49"/>
                    </a:lnTo>
                    <a:lnTo>
                      <a:pt x="217" y="47"/>
                    </a:lnTo>
                    <a:lnTo>
                      <a:pt x="216" y="45"/>
                    </a:lnTo>
                    <a:lnTo>
                      <a:pt x="216" y="43"/>
                    </a:lnTo>
                    <a:lnTo>
                      <a:pt x="219" y="39"/>
                    </a:lnTo>
                    <a:lnTo>
                      <a:pt x="224" y="44"/>
                    </a:lnTo>
                    <a:lnTo>
                      <a:pt x="239" y="49"/>
                    </a:lnTo>
                    <a:lnTo>
                      <a:pt x="246" y="49"/>
                    </a:lnTo>
                    <a:lnTo>
                      <a:pt x="244" y="45"/>
                    </a:lnTo>
                    <a:lnTo>
                      <a:pt x="242" y="40"/>
                    </a:lnTo>
                    <a:lnTo>
                      <a:pt x="242" y="38"/>
                    </a:lnTo>
                    <a:lnTo>
                      <a:pt x="243" y="36"/>
                    </a:lnTo>
                    <a:lnTo>
                      <a:pt x="246" y="35"/>
                    </a:lnTo>
                    <a:lnTo>
                      <a:pt x="252" y="35"/>
                    </a:lnTo>
                    <a:lnTo>
                      <a:pt x="263" y="36"/>
                    </a:lnTo>
                    <a:lnTo>
                      <a:pt x="273" y="40"/>
                    </a:lnTo>
                    <a:lnTo>
                      <a:pt x="281" y="45"/>
                    </a:lnTo>
                    <a:lnTo>
                      <a:pt x="288" y="49"/>
                    </a:lnTo>
                    <a:lnTo>
                      <a:pt x="307" y="49"/>
                    </a:lnTo>
                    <a:lnTo>
                      <a:pt x="301" y="47"/>
                    </a:lnTo>
                    <a:lnTo>
                      <a:pt x="293" y="43"/>
                    </a:lnTo>
                    <a:lnTo>
                      <a:pt x="287" y="38"/>
                    </a:lnTo>
                    <a:lnTo>
                      <a:pt x="285" y="33"/>
                    </a:lnTo>
                    <a:lnTo>
                      <a:pt x="285" y="30"/>
                    </a:lnTo>
                    <a:lnTo>
                      <a:pt x="287" y="29"/>
                    </a:lnTo>
                    <a:lnTo>
                      <a:pt x="288" y="29"/>
                    </a:lnTo>
                    <a:lnTo>
                      <a:pt x="291" y="28"/>
                    </a:lnTo>
                    <a:lnTo>
                      <a:pt x="300" y="28"/>
                    </a:lnTo>
                    <a:lnTo>
                      <a:pt x="297" y="26"/>
                    </a:lnTo>
                    <a:lnTo>
                      <a:pt x="296" y="25"/>
                    </a:lnTo>
                    <a:lnTo>
                      <a:pt x="293" y="24"/>
                    </a:lnTo>
                    <a:lnTo>
                      <a:pt x="292" y="21"/>
                    </a:lnTo>
                    <a:lnTo>
                      <a:pt x="308" y="15"/>
                    </a:lnTo>
                    <a:lnTo>
                      <a:pt x="327" y="14"/>
                    </a:lnTo>
                    <a:lnTo>
                      <a:pt x="344" y="14"/>
                    </a:lnTo>
                    <a:lnTo>
                      <a:pt x="352" y="16"/>
                    </a:lnTo>
                    <a:lnTo>
                      <a:pt x="360" y="16"/>
                    </a:lnTo>
                    <a:lnTo>
                      <a:pt x="360" y="11"/>
                    </a:lnTo>
                    <a:lnTo>
                      <a:pt x="376" y="11"/>
                    </a:lnTo>
                    <a:lnTo>
                      <a:pt x="390" y="10"/>
                    </a:lnTo>
                    <a:lnTo>
                      <a:pt x="404" y="5"/>
                    </a:lnTo>
                    <a:lnTo>
                      <a:pt x="418" y="1"/>
                    </a:lnTo>
                    <a:lnTo>
                      <a:pt x="43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1281">
                <a:extLst>
                  <a:ext uri="{FF2B5EF4-FFF2-40B4-BE49-F238E27FC236}">
                    <a16:creationId xmlns:a16="http://schemas.microsoft.com/office/drawing/2014/main" id="{F68E69C6-125E-C443-38C3-A281720FD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5669" y="2370699"/>
                <a:ext cx="66321" cy="45596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9" y="0"/>
                  </a:cxn>
                  <a:cxn ang="0">
                    <a:pos x="15" y="1"/>
                  </a:cxn>
                  <a:cxn ang="0">
                    <a:pos x="20" y="6"/>
                  </a:cxn>
                  <a:cxn ang="0">
                    <a:pos x="32" y="13"/>
                  </a:cxn>
                  <a:cxn ang="0">
                    <a:pos x="32" y="16"/>
                  </a:cxn>
                  <a:cxn ang="0">
                    <a:pos x="29" y="20"/>
                  </a:cxn>
                  <a:cxn ang="0">
                    <a:pos x="24" y="22"/>
                  </a:cxn>
                  <a:cxn ang="0">
                    <a:pos x="7" y="22"/>
                  </a:cxn>
                  <a:cxn ang="0">
                    <a:pos x="5" y="21"/>
                  </a:cxn>
                  <a:cxn ang="0">
                    <a:pos x="4" y="17"/>
                  </a:cxn>
                  <a:cxn ang="0">
                    <a:pos x="1" y="15"/>
                  </a:cxn>
                  <a:cxn ang="0">
                    <a:pos x="0" y="11"/>
                  </a:cxn>
                  <a:cxn ang="0">
                    <a:pos x="0" y="3"/>
                  </a:cxn>
                  <a:cxn ang="0">
                    <a:pos x="2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32" h="22">
                    <a:moveTo>
                      <a:pt x="6" y="0"/>
                    </a:moveTo>
                    <a:lnTo>
                      <a:pt x="9" y="0"/>
                    </a:lnTo>
                    <a:lnTo>
                      <a:pt x="15" y="1"/>
                    </a:lnTo>
                    <a:lnTo>
                      <a:pt x="20" y="6"/>
                    </a:lnTo>
                    <a:lnTo>
                      <a:pt x="32" y="13"/>
                    </a:lnTo>
                    <a:lnTo>
                      <a:pt x="32" y="16"/>
                    </a:lnTo>
                    <a:lnTo>
                      <a:pt x="29" y="20"/>
                    </a:lnTo>
                    <a:lnTo>
                      <a:pt x="24" y="22"/>
                    </a:lnTo>
                    <a:lnTo>
                      <a:pt x="7" y="22"/>
                    </a:lnTo>
                    <a:lnTo>
                      <a:pt x="5" y="21"/>
                    </a:lnTo>
                    <a:lnTo>
                      <a:pt x="4" y="17"/>
                    </a:lnTo>
                    <a:lnTo>
                      <a:pt x="1" y="15"/>
                    </a:lnTo>
                    <a:lnTo>
                      <a:pt x="0" y="11"/>
                    </a:lnTo>
                    <a:lnTo>
                      <a:pt x="0" y="3"/>
                    </a:lnTo>
                    <a:lnTo>
                      <a:pt x="2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1282">
                <a:extLst>
                  <a:ext uri="{FF2B5EF4-FFF2-40B4-BE49-F238E27FC236}">
                    <a16:creationId xmlns:a16="http://schemas.microsoft.com/office/drawing/2014/main" id="{5418E5D7-71C1-DCC7-8ED3-11DC9A2E70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769" y="2132357"/>
                <a:ext cx="39379" cy="2279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11" y="0"/>
                  </a:cxn>
                  <a:cxn ang="0">
                    <a:pos x="11" y="5"/>
                  </a:cxn>
                  <a:cxn ang="0">
                    <a:pos x="19" y="5"/>
                  </a:cxn>
                  <a:cxn ang="0">
                    <a:pos x="14" y="8"/>
                  </a:cxn>
                  <a:cxn ang="0">
                    <a:pos x="11" y="10"/>
                  </a:cxn>
                  <a:cxn ang="0">
                    <a:pos x="8" y="11"/>
                  </a:cxn>
                  <a:cxn ang="0">
                    <a:pos x="5" y="11"/>
                  </a:cxn>
                  <a:cxn ang="0">
                    <a:pos x="4" y="10"/>
                  </a:cxn>
                  <a:cxn ang="0">
                    <a:pos x="1" y="9"/>
                  </a:cxn>
                  <a:cxn ang="0">
                    <a:pos x="0" y="8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19" h="11">
                    <a:moveTo>
                      <a:pt x="4" y="0"/>
                    </a:moveTo>
                    <a:lnTo>
                      <a:pt x="11" y="0"/>
                    </a:lnTo>
                    <a:lnTo>
                      <a:pt x="11" y="5"/>
                    </a:lnTo>
                    <a:lnTo>
                      <a:pt x="19" y="5"/>
                    </a:lnTo>
                    <a:lnTo>
                      <a:pt x="14" y="8"/>
                    </a:lnTo>
                    <a:lnTo>
                      <a:pt x="11" y="10"/>
                    </a:lnTo>
                    <a:lnTo>
                      <a:pt x="8" y="11"/>
                    </a:lnTo>
                    <a:lnTo>
                      <a:pt x="5" y="11"/>
                    </a:lnTo>
                    <a:lnTo>
                      <a:pt x="4" y="10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1283">
                <a:extLst>
                  <a:ext uri="{FF2B5EF4-FFF2-40B4-BE49-F238E27FC236}">
                    <a16:creationId xmlns:a16="http://schemas.microsoft.com/office/drawing/2014/main" id="{857953A1-10D1-8CDF-2FC7-0775DCAE86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2042" y="3069142"/>
                <a:ext cx="155441" cy="153367"/>
              </a:xfrm>
              <a:custGeom>
                <a:avLst/>
                <a:gdLst/>
                <a:ahLst/>
                <a:cxnLst>
                  <a:cxn ang="0">
                    <a:pos x="39" y="0"/>
                  </a:cxn>
                  <a:cxn ang="0">
                    <a:pos x="41" y="3"/>
                  </a:cxn>
                  <a:cxn ang="0">
                    <a:pos x="34" y="17"/>
                  </a:cxn>
                  <a:cxn ang="0">
                    <a:pos x="30" y="29"/>
                  </a:cxn>
                  <a:cxn ang="0">
                    <a:pos x="35" y="25"/>
                  </a:cxn>
                  <a:cxn ang="0">
                    <a:pos x="42" y="27"/>
                  </a:cxn>
                  <a:cxn ang="0">
                    <a:pos x="40" y="32"/>
                  </a:cxn>
                  <a:cxn ang="0">
                    <a:pos x="47" y="35"/>
                  </a:cxn>
                  <a:cxn ang="0">
                    <a:pos x="65" y="34"/>
                  </a:cxn>
                  <a:cxn ang="0">
                    <a:pos x="64" y="39"/>
                  </a:cxn>
                  <a:cxn ang="0">
                    <a:pos x="65" y="46"/>
                  </a:cxn>
                  <a:cxn ang="0">
                    <a:pos x="69" y="45"/>
                  </a:cxn>
                  <a:cxn ang="0">
                    <a:pos x="65" y="50"/>
                  </a:cxn>
                  <a:cxn ang="0">
                    <a:pos x="66" y="54"/>
                  </a:cxn>
                  <a:cxn ang="0">
                    <a:pos x="67" y="58"/>
                  </a:cxn>
                  <a:cxn ang="0">
                    <a:pos x="72" y="55"/>
                  </a:cxn>
                  <a:cxn ang="0">
                    <a:pos x="74" y="59"/>
                  </a:cxn>
                  <a:cxn ang="0">
                    <a:pos x="75" y="63"/>
                  </a:cxn>
                  <a:cxn ang="0">
                    <a:pos x="74" y="70"/>
                  </a:cxn>
                  <a:cxn ang="0">
                    <a:pos x="69" y="74"/>
                  </a:cxn>
                  <a:cxn ang="0">
                    <a:pos x="66" y="71"/>
                  </a:cxn>
                  <a:cxn ang="0">
                    <a:pos x="65" y="69"/>
                  </a:cxn>
                  <a:cxn ang="0">
                    <a:pos x="64" y="68"/>
                  </a:cxn>
                  <a:cxn ang="0">
                    <a:pos x="60" y="65"/>
                  </a:cxn>
                  <a:cxn ang="0">
                    <a:pos x="59" y="59"/>
                  </a:cxn>
                  <a:cxn ang="0">
                    <a:pos x="55" y="61"/>
                  </a:cxn>
                  <a:cxn ang="0">
                    <a:pos x="46" y="68"/>
                  </a:cxn>
                  <a:cxn ang="0">
                    <a:pos x="44" y="66"/>
                  </a:cxn>
                  <a:cxn ang="0">
                    <a:pos x="46" y="61"/>
                  </a:cxn>
                  <a:cxn ang="0">
                    <a:pos x="40" y="63"/>
                  </a:cxn>
                  <a:cxn ang="0">
                    <a:pos x="32" y="61"/>
                  </a:cxn>
                  <a:cxn ang="0">
                    <a:pos x="25" y="63"/>
                  </a:cxn>
                  <a:cxn ang="0">
                    <a:pos x="20" y="59"/>
                  </a:cxn>
                  <a:cxn ang="0">
                    <a:pos x="10" y="60"/>
                  </a:cxn>
                  <a:cxn ang="0">
                    <a:pos x="6" y="61"/>
                  </a:cxn>
                  <a:cxn ang="0">
                    <a:pos x="0" y="59"/>
                  </a:cxn>
                  <a:cxn ang="0">
                    <a:pos x="2" y="55"/>
                  </a:cxn>
                  <a:cxn ang="0">
                    <a:pos x="5" y="51"/>
                  </a:cxn>
                  <a:cxn ang="0">
                    <a:pos x="7" y="47"/>
                  </a:cxn>
                  <a:cxn ang="0">
                    <a:pos x="3" y="45"/>
                  </a:cxn>
                  <a:cxn ang="0">
                    <a:pos x="16" y="30"/>
                  </a:cxn>
                  <a:cxn ang="0">
                    <a:pos x="26" y="12"/>
                  </a:cxn>
                  <a:cxn ang="0">
                    <a:pos x="29" y="6"/>
                  </a:cxn>
                  <a:cxn ang="0">
                    <a:pos x="32" y="1"/>
                  </a:cxn>
                </a:cxnLst>
                <a:rect l="0" t="0" r="r" b="b"/>
                <a:pathLst>
                  <a:path w="75" h="74">
                    <a:moveTo>
                      <a:pt x="35" y="0"/>
                    </a:moveTo>
                    <a:lnTo>
                      <a:pt x="39" y="0"/>
                    </a:lnTo>
                    <a:lnTo>
                      <a:pt x="41" y="2"/>
                    </a:lnTo>
                    <a:lnTo>
                      <a:pt x="41" y="3"/>
                    </a:lnTo>
                    <a:lnTo>
                      <a:pt x="39" y="11"/>
                    </a:lnTo>
                    <a:lnTo>
                      <a:pt x="34" y="17"/>
                    </a:lnTo>
                    <a:lnTo>
                      <a:pt x="30" y="25"/>
                    </a:lnTo>
                    <a:lnTo>
                      <a:pt x="30" y="29"/>
                    </a:lnTo>
                    <a:lnTo>
                      <a:pt x="32" y="27"/>
                    </a:lnTo>
                    <a:lnTo>
                      <a:pt x="35" y="25"/>
                    </a:lnTo>
                    <a:lnTo>
                      <a:pt x="40" y="25"/>
                    </a:lnTo>
                    <a:lnTo>
                      <a:pt x="42" y="27"/>
                    </a:lnTo>
                    <a:lnTo>
                      <a:pt x="40" y="29"/>
                    </a:lnTo>
                    <a:lnTo>
                      <a:pt x="40" y="32"/>
                    </a:lnTo>
                    <a:lnTo>
                      <a:pt x="47" y="32"/>
                    </a:lnTo>
                    <a:lnTo>
                      <a:pt x="47" y="35"/>
                    </a:lnTo>
                    <a:lnTo>
                      <a:pt x="52" y="34"/>
                    </a:lnTo>
                    <a:lnTo>
                      <a:pt x="65" y="34"/>
                    </a:lnTo>
                    <a:lnTo>
                      <a:pt x="65" y="36"/>
                    </a:lnTo>
                    <a:lnTo>
                      <a:pt x="64" y="39"/>
                    </a:lnTo>
                    <a:lnTo>
                      <a:pt x="64" y="46"/>
                    </a:lnTo>
                    <a:lnTo>
                      <a:pt x="65" y="46"/>
                    </a:lnTo>
                    <a:lnTo>
                      <a:pt x="67" y="45"/>
                    </a:lnTo>
                    <a:lnTo>
                      <a:pt x="69" y="45"/>
                    </a:lnTo>
                    <a:lnTo>
                      <a:pt x="67" y="47"/>
                    </a:lnTo>
                    <a:lnTo>
                      <a:pt x="65" y="50"/>
                    </a:lnTo>
                    <a:lnTo>
                      <a:pt x="65" y="52"/>
                    </a:lnTo>
                    <a:lnTo>
                      <a:pt x="66" y="54"/>
                    </a:lnTo>
                    <a:lnTo>
                      <a:pt x="67" y="56"/>
                    </a:lnTo>
                    <a:lnTo>
                      <a:pt x="67" y="58"/>
                    </a:lnTo>
                    <a:lnTo>
                      <a:pt x="70" y="58"/>
                    </a:lnTo>
                    <a:lnTo>
                      <a:pt x="72" y="55"/>
                    </a:lnTo>
                    <a:lnTo>
                      <a:pt x="72" y="58"/>
                    </a:lnTo>
                    <a:lnTo>
                      <a:pt x="74" y="59"/>
                    </a:lnTo>
                    <a:lnTo>
                      <a:pt x="74" y="60"/>
                    </a:lnTo>
                    <a:lnTo>
                      <a:pt x="75" y="63"/>
                    </a:lnTo>
                    <a:lnTo>
                      <a:pt x="75" y="68"/>
                    </a:lnTo>
                    <a:lnTo>
                      <a:pt x="74" y="70"/>
                    </a:lnTo>
                    <a:lnTo>
                      <a:pt x="71" y="73"/>
                    </a:lnTo>
                    <a:lnTo>
                      <a:pt x="69" y="74"/>
                    </a:lnTo>
                    <a:lnTo>
                      <a:pt x="67" y="74"/>
                    </a:lnTo>
                    <a:lnTo>
                      <a:pt x="66" y="71"/>
                    </a:lnTo>
                    <a:lnTo>
                      <a:pt x="65" y="70"/>
                    </a:lnTo>
                    <a:lnTo>
                      <a:pt x="65" y="69"/>
                    </a:lnTo>
                    <a:lnTo>
                      <a:pt x="64" y="69"/>
                    </a:lnTo>
                    <a:lnTo>
                      <a:pt x="64" y="68"/>
                    </a:lnTo>
                    <a:lnTo>
                      <a:pt x="61" y="68"/>
                    </a:lnTo>
                    <a:lnTo>
                      <a:pt x="60" y="65"/>
                    </a:lnTo>
                    <a:lnTo>
                      <a:pt x="60" y="61"/>
                    </a:lnTo>
                    <a:lnTo>
                      <a:pt x="59" y="59"/>
                    </a:lnTo>
                    <a:lnTo>
                      <a:pt x="57" y="58"/>
                    </a:lnTo>
                    <a:lnTo>
                      <a:pt x="55" y="61"/>
                    </a:lnTo>
                    <a:lnTo>
                      <a:pt x="50" y="66"/>
                    </a:lnTo>
                    <a:lnTo>
                      <a:pt x="46" y="68"/>
                    </a:lnTo>
                    <a:lnTo>
                      <a:pt x="44" y="68"/>
                    </a:lnTo>
                    <a:lnTo>
                      <a:pt x="44" y="66"/>
                    </a:lnTo>
                    <a:lnTo>
                      <a:pt x="49" y="61"/>
                    </a:lnTo>
                    <a:lnTo>
                      <a:pt x="46" y="61"/>
                    </a:lnTo>
                    <a:lnTo>
                      <a:pt x="42" y="63"/>
                    </a:lnTo>
                    <a:lnTo>
                      <a:pt x="40" y="63"/>
                    </a:lnTo>
                    <a:lnTo>
                      <a:pt x="37" y="60"/>
                    </a:lnTo>
                    <a:lnTo>
                      <a:pt x="32" y="61"/>
                    </a:lnTo>
                    <a:lnTo>
                      <a:pt x="29" y="63"/>
                    </a:lnTo>
                    <a:lnTo>
                      <a:pt x="25" y="63"/>
                    </a:lnTo>
                    <a:lnTo>
                      <a:pt x="22" y="60"/>
                    </a:lnTo>
                    <a:lnTo>
                      <a:pt x="20" y="59"/>
                    </a:lnTo>
                    <a:lnTo>
                      <a:pt x="12" y="59"/>
                    </a:lnTo>
                    <a:lnTo>
                      <a:pt x="10" y="60"/>
                    </a:lnTo>
                    <a:lnTo>
                      <a:pt x="8" y="60"/>
                    </a:lnTo>
                    <a:lnTo>
                      <a:pt x="6" y="61"/>
                    </a:lnTo>
                    <a:lnTo>
                      <a:pt x="2" y="61"/>
                    </a:lnTo>
                    <a:lnTo>
                      <a:pt x="0" y="59"/>
                    </a:lnTo>
                    <a:lnTo>
                      <a:pt x="0" y="56"/>
                    </a:lnTo>
                    <a:lnTo>
                      <a:pt x="2" y="55"/>
                    </a:lnTo>
                    <a:lnTo>
                      <a:pt x="3" y="54"/>
                    </a:lnTo>
                    <a:lnTo>
                      <a:pt x="5" y="51"/>
                    </a:lnTo>
                    <a:lnTo>
                      <a:pt x="7" y="50"/>
                    </a:lnTo>
                    <a:lnTo>
                      <a:pt x="7" y="47"/>
                    </a:lnTo>
                    <a:lnTo>
                      <a:pt x="5" y="46"/>
                    </a:lnTo>
                    <a:lnTo>
                      <a:pt x="3" y="45"/>
                    </a:lnTo>
                    <a:lnTo>
                      <a:pt x="11" y="39"/>
                    </a:lnTo>
                    <a:lnTo>
                      <a:pt x="16" y="30"/>
                    </a:lnTo>
                    <a:lnTo>
                      <a:pt x="21" y="20"/>
                    </a:lnTo>
                    <a:lnTo>
                      <a:pt x="26" y="12"/>
                    </a:lnTo>
                    <a:lnTo>
                      <a:pt x="27" y="10"/>
                    </a:lnTo>
                    <a:lnTo>
                      <a:pt x="29" y="6"/>
                    </a:lnTo>
                    <a:lnTo>
                      <a:pt x="30" y="3"/>
                    </a:lnTo>
                    <a:lnTo>
                      <a:pt x="32" y="1"/>
                    </a:lnTo>
                    <a:lnTo>
                      <a:pt x="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1284">
                <a:extLst>
                  <a:ext uri="{FF2B5EF4-FFF2-40B4-BE49-F238E27FC236}">
                    <a16:creationId xmlns:a16="http://schemas.microsoft.com/office/drawing/2014/main" id="{F6606753-1A83-BD21-0EA2-0AFCB5E9F6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893" y="3019402"/>
                <a:ext cx="29015" cy="145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11" y="2"/>
                  </a:cxn>
                  <a:cxn ang="0">
                    <a:pos x="14" y="5"/>
                  </a:cxn>
                  <a:cxn ang="0">
                    <a:pos x="14" y="7"/>
                  </a:cxn>
                  <a:cxn ang="0">
                    <a:pos x="9" y="7"/>
                  </a:cxn>
                  <a:cxn ang="0">
                    <a:pos x="5" y="6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4" h="7">
                    <a:moveTo>
                      <a:pt x="0" y="0"/>
                    </a:moveTo>
                    <a:lnTo>
                      <a:pt x="6" y="0"/>
                    </a:lnTo>
                    <a:lnTo>
                      <a:pt x="11" y="2"/>
                    </a:lnTo>
                    <a:lnTo>
                      <a:pt x="14" y="5"/>
                    </a:lnTo>
                    <a:lnTo>
                      <a:pt x="14" y="7"/>
                    </a:lnTo>
                    <a:lnTo>
                      <a:pt x="9" y="7"/>
                    </a:lnTo>
                    <a:lnTo>
                      <a:pt x="5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1285">
                <a:extLst>
                  <a:ext uri="{FF2B5EF4-FFF2-40B4-BE49-F238E27FC236}">
                    <a16:creationId xmlns:a16="http://schemas.microsoft.com/office/drawing/2014/main" id="{626C9D5E-F7A5-5A90-5605-90CBE50E6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870" y="3100231"/>
                <a:ext cx="113990" cy="72539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9" y="0"/>
                  </a:cxn>
                  <a:cxn ang="0">
                    <a:pos x="11" y="1"/>
                  </a:cxn>
                  <a:cxn ang="0">
                    <a:pos x="15" y="5"/>
                  </a:cxn>
                  <a:cxn ang="0">
                    <a:pos x="18" y="6"/>
                  </a:cxn>
                  <a:cxn ang="0">
                    <a:pos x="33" y="12"/>
                  </a:cxn>
                  <a:cxn ang="0">
                    <a:pos x="44" y="21"/>
                  </a:cxn>
                  <a:cxn ang="0">
                    <a:pos x="55" y="32"/>
                  </a:cxn>
                  <a:cxn ang="0">
                    <a:pos x="55" y="35"/>
                  </a:cxn>
                  <a:cxn ang="0">
                    <a:pos x="51" y="35"/>
                  </a:cxn>
                  <a:cxn ang="0">
                    <a:pos x="44" y="34"/>
                  </a:cxn>
                  <a:cxn ang="0">
                    <a:pos x="35" y="29"/>
                  </a:cxn>
                  <a:cxn ang="0">
                    <a:pos x="28" y="25"/>
                  </a:cxn>
                  <a:cxn ang="0">
                    <a:pos x="21" y="20"/>
                  </a:cxn>
                  <a:cxn ang="0">
                    <a:pos x="25" y="16"/>
                  </a:cxn>
                  <a:cxn ang="0">
                    <a:pos x="16" y="15"/>
                  </a:cxn>
                  <a:cxn ang="0">
                    <a:pos x="9" y="12"/>
                  </a:cxn>
                  <a:cxn ang="0">
                    <a:pos x="4" y="7"/>
                  </a:cxn>
                  <a:cxn ang="0">
                    <a:pos x="6" y="5"/>
                  </a:cxn>
                  <a:cxn ang="0">
                    <a:pos x="9" y="4"/>
                  </a:cxn>
                  <a:cxn ang="0">
                    <a:pos x="6" y="4"/>
                  </a:cxn>
                  <a:cxn ang="0">
                    <a:pos x="5" y="2"/>
                  </a:cxn>
                  <a:cxn ang="0">
                    <a:pos x="0" y="2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55" h="35">
                    <a:moveTo>
                      <a:pt x="4" y="0"/>
                    </a:moveTo>
                    <a:lnTo>
                      <a:pt x="9" y="0"/>
                    </a:lnTo>
                    <a:lnTo>
                      <a:pt x="11" y="1"/>
                    </a:lnTo>
                    <a:lnTo>
                      <a:pt x="15" y="5"/>
                    </a:lnTo>
                    <a:lnTo>
                      <a:pt x="18" y="6"/>
                    </a:lnTo>
                    <a:lnTo>
                      <a:pt x="33" y="12"/>
                    </a:lnTo>
                    <a:lnTo>
                      <a:pt x="44" y="21"/>
                    </a:lnTo>
                    <a:lnTo>
                      <a:pt x="55" y="32"/>
                    </a:lnTo>
                    <a:lnTo>
                      <a:pt x="55" y="35"/>
                    </a:lnTo>
                    <a:lnTo>
                      <a:pt x="51" y="35"/>
                    </a:lnTo>
                    <a:lnTo>
                      <a:pt x="44" y="34"/>
                    </a:lnTo>
                    <a:lnTo>
                      <a:pt x="35" y="29"/>
                    </a:lnTo>
                    <a:lnTo>
                      <a:pt x="28" y="25"/>
                    </a:lnTo>
                    <a:lnTo>
                      <a:pt x="21" y="20"/>
                    </a:lnTo>
                    <a:lnTo>
                      <a:pt x="25" y="16"/>
                    </a:lnTo>
                    <a:lnTo>
                      <a:pt x="16" y="15"/>
                    </a:lnTo>
                    <a:lnTo>
                      <a:pt x="9" y="12"/>
                    </a:lnTo>
                    <a:lnTo>
                      <a:pt x="4" y="7"/>
                    </a:lnTo>
                    <a:lnTo>
                      <a:pt x="6" y="5"/>
                    </a:lnTo>
                    <a:lnTo>
                      <a:pt x="9" y="4"/>
                    </a:lnTo>
                    <a:lnTo>
                      <a:pt x="6" y="4"/>
                    </a:lnTo>
                    <a:lnTo>
                      <a:pt x="5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1286">
                <a:extLst>
                  <a:ext uri="{FF2B5EF4-FFF2-40B4-BE49-F238E27FC236}">
                    <a16:creationId xmlns:a16="http://schemas.microsoft.com/office/drawing/2014/main" id="{9E9B0FA5-11E5-85BE-B1B4-95DECC8A5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953" y="2992459"/>
                <a:ext cx="33161" cy="6010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5" y="1"/>
                  </a:cxn>
                  <a:cxn ang="0">
                    <a:pos x="6" y="3"/>
                  </a:cxn>
                  <a:cxn ang="0">
                    <a:pos x="9" y="4"/>
                  </a:cxn>
                  <a:cxn ang="0">
                    <a:pos x="8" y="5"/>
                  </a:cxn>
                  <a:cxn ang="0">
                    <a:pos x="8" y="6"/>
                  </a:cxn>
                  <a:cxn ang="0">
                    <a:pos x="6" y="8"/>
                  </a:cxn>
                  <a:cxn ang="0">
                    <a:pos x="6" y="9"/>
                  </a:cxn>
                  <a:cxn ang="0">
                    <a:pos x="8" y="9"/>
                  </a:cxn>
                  <a:cxn ang="0">
                    <a:pos x="11" y="5"/>
                  </a:cxn>
                  <a:cxn ang="0">
                    <a:pos x="13" y="3"/>
                  </a:cxn>
                  <a:cxn ang="0">
                    <a:pos x="13" y="14"/>
                  </a:cxn>
                  <a:cxn ang="0">
                    <a:pos x="14" y="17"/>
                  </a:cxn>
                  <a:cxn ang="0">
                    <a:pos x="14" y="18"/>
                  </a:cxn>
                  <a:cxn ang="0">
                    <a:pos x="13" y="19"/>
                  </a:cxn>
                  <a:cxn ang="0">
                    <a:pos x="13" y="23"/>
                  </a:cxn>
                  <a:cxn ang="0">
                    <a:pos x="16" y="27"/>
                  </a:cxn>
                  <a:cxn ang="0">
                    <a:pos x="16" y="29"/>
                  </a:cxn>
                  <a:cxn ang="0">
                    <a:pos x="15" y="29"/>
                  </a:cxn>
                  <a:cxn ang="0">
                    <a:pos x="14" y="28"/>
                  </a:cxn>
                  <a:cxn ang="0">
                    <a:pos x="11" y="27"/>
                  </a:cxn>
                  <a:cxn ang="0">
                    <a:pos x="10" y="24"/>
                  </a:cxn>
                  <a:cxn ang="0">
                    <a:pos x="10" y="19"/>
                  </a:cxn>
                  <a:cxn ang="0">
                    <a:pos x="11" y="18"/>
                  </a:cxn>
                  <a:cxn ang="0">
                    <a:pos x="11" y="17"/>
                  </a:cxn>
                  <a:cxn ang="0">
                    <a:pos x="9" y="15"/>
                  </a:cxn>
                  <a:cxn ang="0">
                    <a:pos x="8" y="14"/>
                  </a:cxn>
                  <a:cxn ang="0">
                    <a:pos x="6" y="11"/>
                  </a:cxn>
                  <a:cxn ang="0">
                    <a:pos x="5" y="11"/>
                  </a:cxn>
                  <a:cxn ang="0">
                    <a:pos x="3" y="9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29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6" y="3"/>
                    </a:lnTo>
                    <a:lnTo>
                      <a:pt x="9" y="4"/>
                    </a:lnTo>
                    <a:lnTo>
                      <a:pt x="8" y="5"/>
                    </a:lnTo>
                    <a:lnTo>
                      <a:pt x="8" y="6"/>
                    </a:lnTo>
                    <a:lnTo>
                      <a:pt x="6" y="8"/>
                    </a:lnTo>
                    <a:lnTo>
                      <a:pt x="6" y="9"/>
                    </a:lnTo>
                    <a:lnTo>
                      <a:pt x="8" y="9"/>
                    </a:lnTo>
                    <a:lnTo>
                      <a:pt x="11" y="5"/>
                    </a:lnTo>
                    <a:lnTo>
                      <a:pt x="13" y="3"/>
                    </a:lnTo>
                    <a:lnTo>
                      <a:pt x="13" y="14"/>
                    </a:lnTo>
                    <a:lnTo>
                      <a:pt x="14" y="17"/>
                    </a:lnTo>
                    <a:lnTo>
                      <a:pt x="14" y="18"/>
                    </a:lnTo>
                    <a:lnTo>
                      <a:pt x="13" y="19"/>
                    </a:lnTo>
                    <a:lnTo>
                      <a:pt x="13" y="23"/>
                    </a:lnTo>
                    <a:lnTo>
                      <a:pt x="16" y="27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4" y="28"/>
                    </a:lnTo>
                    <a:lnTo>
                      <a:pt x="11" y="27"/>
                    </a:lnTo>
                    <a:lnTo>
                      <a:pt x="10" y="24"/>
                    </a:lnTo>
                    <a:lnTo>
                      <a:pt x="10" y="19"/>
                    </a:lnTo>
                    <a:lnTo>
                      <a:pt x="11" y="18"/>
                    </a:lnTo>
                    <a:lnTo>
                      <a:pt x="11" y="17"/>
                    </a:lnTo>
                    <a:lnTo>
                      <a:pt x="9" y="15"/>
                    </a:lnTo>
                    <a:lnTo>
                      <a:pt x="8" y="14"/>
                    </a:lnTo>
                    <a:lnTo>
                      <a:pt x="6" y="11"/>
                    </a:lnTo>
                    <a:lnTo>
                      <a:pt x="5" y="11"/>
                    </a:lnTo>
                    <a:lnTo>
                      <a:pt x="3" y="9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1287">
                <a:extLst>
                  <a:ext uri="{FF2B5EF4-FFF2-40B4-BE49-F238E27FC236}">
                    <a16:creationId xmlns:a16="http://schemas.microsoft.com/office/drawing/2014/main" id="{BEF28F8C-92C4-952A-DF23-63A1A235E4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965" y="2866034"/>
                <a:ext cx="47669" cy="33161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3" y="0"/>
                  </a:cxn>
                  <a:cxn ang="0">
                    <a:pos x="23" y="5"/>
                  </a:cxn>
                  <a:cxn ang="0">
                    <a:pos x="16" y="10"/>
                  </a:cxn>
                  <a:cxn ang="0">
                    <a:pos x="12" y="13"/>
                  </a:cxn>
                  <a:cxn ang="0">
                    <a:pos x="8" y="16"/>
                  </a:cxn>
                  <a:cxn ang="0">
                    <a:pos x="3" y="13"/>
                  </a:cxn>
                  <a:cxn ang="0">
                    <a:pos x="2" y="12"/>
                  </a:cxn>
                  <a:cxn ang="0">
                    <a:pos x="0" y="11"/>
                  </a:cxn>
                  <a:cxn ang="0">
                    <a:pos x="0" y="6"/>
                  </a:cxn>
                  <a:cxn ang="0">
                    <a:pos x="10" y="2"/>
                  </a:cxn>
                  <a:cxn ang="0">
                    <a:pos x="20" y="0"/>
                  </a:cxn>
                </a:cxnLst>
                <a:rect l="0" t="0" r="r" b="b"/>
                <a:pathLst>
                  <a:path w="23" h="16">
                    <a:moveTo>
                      <a:pt x="20" y="0"/>
                    </a:moveTo>
                    <a:lnTo>
                      <a:pt x="23" y="0"/>
                    </a:lnTo>
                    <a:lnTo>
                      <a:pt x="23" y="5"/>
                    </a:lnTo>
                    <a:lnTo>
                      <a:pt x="16" y="10"/>
                    </a:lnTo>
                    <a:lnTo>
                      <a:pt x="12" y="13"/>
                    </a:lnTo>
                    <a:lnTo>
                      <a:pt x="8" y="16"/>
                    </a:lnTo>
                    <a:lnTo>
                      <a:pt x="3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0" y="6"/>
                    </a:lnTo>
                    <a:lnTo>
                      <a:pt x="10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1288">
                <a:extLst>
                  <a:ext uri="{FF2B5EF4-FFF2-40B4-BE49-F238E27FC236}">
                    <a16:creationId xmlns:a16="http://schemas.microsoft.com/office/drawing/2014/main" id="{E070BAB6-91CC-8F16-9915-BA6D222C15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9762" y="3123028"/>
                <a:ext cx="60104" cy="2694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6" y="3"/>
                  </a:cxn>
                  <a:cxn ang="0">
                    <a:pos x="29" y="10"/>
                  </a:cxn>
                  <a:cxn ang="0">
                    <a:pos x="27" y="11"/>
                  </a:cxn>
                  <a:cxn ang="0">
                    <a:pos x="25" y="13"/>
                  </a:cxn>
                  <a:cxn ang="0">
                    <a:pos x="22" y="13"/>
                  </a:cxn>
                  <a:cxn ang="0">
                    <a:pos x="15" y="10"/>
                  </a:cxn>
                  <a:cxn ang="0">
                    <a:pos x="6" y="6"/>
                  </a:cxn>
                  <a:cxn ang="0">
                    <a:pos x="0" y="1"/>
                  </a:cxn>
                  <a:cxn ang="0">
                    <a:pos x="8" y="0"/>
                  </a:cxn>
                </a:cxnLst>
                <a:rect l="0" t="0" r="r" b="b"/>
                <a:pathLst>
                  <a:path w="29" h="13">
                    <a:moveTo>
                      <a:pt x="8" y="0"/>
                    </a:moveTo>
                    <a:lnTo>
                      <a:pt x="16" y="3"/>
                    </a:lnTo>
                    <a:lnTo>
                      <a:pt x="29" y="10"/>
                    </a:lnTo>
                    <a:lnTo>
                      <a:pt x="27" y="11"/>
                    </a:lnTo>
                    <a:lnTo>
                      <a:pt x="25" y="13"/>
                    </a:lnTo>
                    <a:lnTo>
                      <a:pt x="22" y="13"/>
                    </a:lnTo>
                    <a:lnTo>
                      <a:pt x="15" y="10"/>
                    </a:lnTo>
                    <a:lnTo>
                      <a:pt x="6" y="6"/>
                    </a:lnTo>
                    <a:lnTo>
                      <a:pt x="0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1289">
                <a:extLst>
                  <a:ext uri="{FF2B5EF4-FFF2-40B4-BE49-F238E27FC236}">
                    <a16:creationId xmlns:a16="http://schemas.microsoft.com/office/drawing/2014/main" id="{D483F712-266A-E03A-4A04-E8A67E9B1F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835" y="3216293"/>
                <a:ext cx="47669" cy="26944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3"/>
                  </a:cxn>
                  <a:cxn ang="0">
                    <a:pos x="11" y="7"/>
                  </a:cxn>
                  <a:cxn ang="0">
                    <a:pos x="23" y="7"/>
                  </a:cxn>
                  <a:cxn ang="0">
                    <a:pos x="23" y="10"/>
                  </a:cxn>
                  <a:cxn ang="0">
                    <a:pos x="20" y="12"/>
                  </a:cxn>
                  <a:cxn ang="0">
                    <a:pos x="19" y="13"/>
                  </a:cxn>
                  <a:cxn ang="0">
                    <a:pos x="16" y="13"/>
                  </a:cxn>
                  <a:cxn ang="0">
                    <a:pos x="14" y="12"/>
                  </a:cxn>
                  <a:cxn ang="0">
                    <a:pos x="10" y="9"/>
                  </a:cxn>
                  <a:cxn ang="0">
                    <a:pos x="6" y="8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23" h="13">
                    <a:moveTo>
                      <a:pt x="2" y="0"/>
                    </a:moveTo>
                    <a:lnTo>
                      <a:pt x="4" y="3"/>
                    </a:lnTo>
                    <a:lnTo>
                      <a:pt x="11" y="7"/>
                    </a:lnTo>
                    <a:lnTo>
                      <a:pt x="23" y="7"/>
                    </a:lnTo>
                    <a:lnTo>
                      <a:pt x="23" y="10"/>
                    </a:lnTo>
                    <a:lnTo>
                      <a:pt x="20" y="12"/>
                    </a:lnTo>
                    <a:lnTo>
                      <a:pt x="19" y="13"/>
                    </a:lnTo>
                    <a:lnTo>
                      <a:pt x="16" y="13"/>
                    </a:lnTo>
                    <a:lnTo>
                      <a:pt x="14" y="12"/>
                    </a:lnTo>
                    <a:lnTo>
                      <a:pt x="10" y="9"/>
                    </a:lnTo>
                    <a:lnTo>
                      <a:pt x="6" y="8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1290">
                <a:extLst>
                  <a:ext uri="{FF2B5EF4-FFF2-40B4-BE49-F238E27FC236}">
                    <a16:creationId xmlns:a16="http://schemas.microsoft.com/office/drawing/2014/main" id="{C5153220-98DE-C47C-CF00-C2373C363C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301" y="3216293"/>
                <a:ext cx="31089" cy="3937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2"/>
                  </a:cxn>
                  <a:cxn ang="0">
                    <a:pos x="11" y="4"/>
                  </a:cxn>
                  <a:cxn ang="0">
                    <a:pos x="11" y="5"/>
                  </a:cxn>
                  <a:cxn ang="0">
                    <a:pos x="10" y="7"/>
                  </a:cxn>
                  <a:cxn ang="0">
                    <a:pos x="10" y="8"/>
                  </a:cxn>
                  <a:cxn ang="0">
                    <a:pos x="9" y="9"/>
                  </a:cxn>
                  <a:cxn ang="0">
                    <a:pos x="10" y="10"/>
                  </a:cxn>
                  <a:cxn ang="0">
                    <a:pos x="15" y="10"/>
                  </a:cxn>
                  <a:cxn ang="0">
                    <a:pos x="15" y="13"/>
                  </a:cxn>
                  <a:cxn ang="0">
                    <a:pos x="12" y="18"/>
                  </a:cxn>
                  <a:cxn ang="0">
                    <a:pos x="9" y="19"/>
                  </a:cxn>
                  <a:cxn ang="0">
                    <a:pos x="4" y="19"/>
                  </a:cxn>
                  <a:cxn ang="0">
                    <a:pos x="1" y="18"/>
                  </a:cxn>
                  <a:cxn ang="0">
                    <a:pos x="0" y="15"/>
                  </a:cxn>
                  <a:cxn ang="0">
                    <a:pos x="0" y="13"/>
                  </a:cxn>
                  <a:cxn ang="0">
                    <a:pos x="1" y="9"/>
                  </a:cxn>
                  <a:cxn ang="0">
                    <a:pos x="2" y="7"/>
                  </a:cxn>
                  <a:cxn ang="0">
                    <a:pos x="5" y="4"/>
                  </a:cxn>
                  <a:cxn ang="0">
                    <a:pos x="6" y="2"/>
                  </a:cxn>
                  <a:cxn ang="0">
                    <a:pos x="9" y="0"/>
                  </a:cxn>
                </a:cxnLst>
                <a:rect l="0" t="0" r="r" b="b"/>
                <a:pathLst>
                  <a:path w="15" h="19">
                    <a:moveTo>
                      <a:pt x="9" y="0"/>
                    </a:moveTo>
                    <a:lnTo>
                      <a:pt x="10" y="2"/>
                    </a:lnTo>
                    <a:lnTo>
                      <a:pt x="11" y="4"/>
                    </a:lnTo>
                    <a:lnTo>
                      <a:pt x="11" y="5"/>
                    </a:lnTo>
                    <a:lnTo>
                      <a:pt x="10" y="7"/>
                    </a:lnTo>
                    <a:lnTo>
                      <a:pt x="10" y="8"/>
                    </a:lnTo>
                    <a:lnTo>
                      <a:pt x="9" y="9"/>
                    </a:lnTo>
                    <a:lnTo>
                      <a:pt x="10" y="10"/>
                    </a:lnTo>
                    <a:lnTo>
                      <a:pt x="15" y="10"/>
                    </a:lnTo>
                    <a:lnTo>
                      <a:pt x="15" y="13"/>
                    </a:lnTo>
                    <a:lnTo>
                      <a:pt x="12" y="18"/>
                    </a:lnTo>
                    <a:lnTo>
                      <a:pt x="9" y="19"/>
                    </a:lnTo>
                    <a:lnTo>
                      <a:pt x="4" y="19"/>
                    </a:lnTo>
                    <a:lnTo>
                      <a:pt x="1" y="18"/>
                    </a:lnTo>
                    <a:lnTo>
                      <a:pt x="0" y="15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2" y="7"/>
                    </a:lnTo>
                    <a:lnTo>
                      <a:pt x="5" y="4"/>
                    </a:lnTo>
                    <a:lnTo>
                      <a:pt x="6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1291">
                <a:extLst>
                  <a:ext uri="{FF2B5EF4-FFF2-40B4-BE49-F238E27FC236}">
                    <a16:creationId xmlns:a16="http://schemas.microsoft.com/office/drawing/2014/main" id="{1F580C97-D27D-6079-ABC1-822376AE00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1375" y="2776916"/>
                <a:ext cx="39379" cy="14508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5" y="0"/>
                  </a:cxn>
                  <a:cxn ang="0">
                    <a:pos x="16" y="1"/>
                  </a:cxn>
                  <a:cxn ang="0">
                    <a:pos x="18" y="4"/>
                  </a:cxn>
                  <a:cxn ang="0">
                    <a:pos x="18" y="5"/>
                  </a:cxn>
                  <a:cxn ang="0">
                    <a:pos x="19" y="7"/>
                  </a:cxn>
                  <a:cxn ang="0">
                    <a:pos x="5" y="7"/>
                  </a:cxn>
                  <a:cxn ang="0">
                    <a:pos x="3" y="5"/>
                  </a:cxn>
                  <a:cxn ang="0">
                    <a:pos x="0" y="4"/>
                  </a:cxn>
                  <a:cxn ang="0">
                    <a:pos x="6" y="4"/>
                  </a:cxn>
                  <a:cxn ang="0">
                    <a:pos x="8" y="1"/>
                  </a:cxn>
                  <a:cxn ang="0">
                    <a:pos x="9" y="0"/>
                  </a:cxn>
                </a:cxnLst>
                <a:rect l="0" t="0" r="r" b="b"/>
                <a:pathLst>
                  <a:path w="19" h="7">
                    <a:moveTo>
                      <a:pt x="9" y="0"/>
                    </a:moveTo>
                    <a:lnTo>
                      <a:pt x="15" y="0"/>
                    </a:lnTo>
                    <a:lnTo>
                      <a:pt x="16" y="1"/>
                    </a:lnTo>
                    <a:lnTo>
                      <a:pt x="18" y="4"/>
                    </a:lnTo>
                    <a:lnTo>
                      <a:pt x="18" y="5"/>
                    </a:lnTo>
                    <a:lnTo>
                      <a:pt x="19" y="7"/>
                    </a:lnTo>
                    <a:lnTo>
                      <a:pt x="5" y="7"/>
                    </a:lnTo>
                    <a:lnTo>
                      <a:pt x="3" y="5"/>
                    </a:lnTo>
                    <a:lnTo>
                      <a:pt x="0" y="4"/>
                    </a:lnTo>
                    <a:lnTo>
                      <a:pt x="6" y="4"/>
                    </a:lnTo>
                    <a:lnTo>
                      <a:pt x="8" y="1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1292">
                <a:extLst>
                  <a:ext uri="{FF2B5EF4-FFF2-40B4-BE49-F238E27FC236}">
                    <a16:creationId xmlns:a16="http://schemas.microsoft.com/office/drawing/2014/main" id="{4D901160-7BC7-9604-B3CF-6AA48A31B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43240" y="3972767"/>
                <a:ext cx="16580" cy="186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6" y="1"/>
                  </a:cxn>
                  <a:cxn ang="0">
                    <a:pos x="8" y="4"/>
                  </a:cxn>
                  <a:cxn ang="0">
                    <a:pos x="8" y="6"/>
                  </a:cxn>
                  <a:cxn ang="0">
                    <a:pos x="7" y="8"/>
                  </a:cxn>
                  <a:cxn ang="0">
                    <a:pos x="5" y="8"/>
                  </a:cxn>
                  <a:cxn ang="0">
                    <a:pos x="3" y="9"/>
                  </a:cxn>
                  <a:cxn ang="0">
                    <a:pos x="0" y="9"/>
                  </a:cxn>
                  <a:cxn ang="0">
                    <a:pos x="0" y="0"/>
                  </a:cxn>
                </a:cxnLst>
                <a:rect l="0" t="0" r="r" b="b"/>
                <a:pathLst>
                  <a:path w="8" h="9">
                    <a:moveTo>
                      <a:pt x="0" y="0"/>
                    </a:moveTo>
                    <a:lnTo>
                      <a:pt x="3" y="0"/>
                    </a:lnTo>
                    <a:lnTo>
                      <a:pt x="6" y="1"/>
                    </a:lnTo>
                    <a:lnTo>
                      <a:pt x="8" y="4"/>
                    </a:lnTo>
                    <a:lnTo>
                      <a:pt x="8" y="6"/>
                    </a:lnTo>
                    <a:lnTo>
                      <a:pt x="7" y="8"/>
                    </a:lnTo>
                    <a:lnTo>
                      <a:pt x="5" y="8"/>
                    </a:lnTo>
                    <a:lnTo>
                      <a:pt x="3" y="9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1293">
                <a:extLst>
                  <a:ext uri="{FF2B5EF4-FFF2-40B4-BE49-F238E27FC236}">
                    <a16:creationId xmlns:a16="http://schemas.microsoft.com/office/drawing/2014/main" id="{C9DB6311-86D5-64AC-6120-711320F20A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4586" y="3943751"/>
                <a:ext cx="12435" cy="82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0"/>
                  </a:cxn>
                  <a:cxn ang="0">
                    <a:pos x="5" y="2"/>
                  </a:cxn>
                  <a:cxn ang="0">
                    <a:pos x="6" y="4"/>
                  </a:cxn>
                  <a:cxn ang="0">
                    <a:pos x="4" y="4"/>
                  </a:cxn>
                  <a:cxn ang="0">
                    <a:pos x="0" y="0"/>
                  </a:cxn>
                </a:cxnLst>
                <a:rect l="0" t="0" r="r" b="b"/>
                <a:pathLst>
                  <a:path w="6" h="4">
                    <a:moveTo>
                      <a:pt x="0" y="0"/>
                    </a:moveTo>
                    <a:lnTo>
                      <a:pt x="2" y="0"/>
                    </a:lnTo>
                    <a:lnTo>
                      <a:pt x="5" y="2"/>
                    </a:lnTo>
                    <a:lnTo>
                      <a:pt x="6" y="4"/>
                    </a:lnTo>
                    <a:lnTo>
                      <a:pt x="4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1294">
                <a:extLst>
                  <a:ext uri="{FF2B5EF4-FFF2-40B4-BE49-F238E27FC236}">
                    <a16:creationId xmlns:a16="http://schemas.microsoft.com/office/drawing/2014/main" id="{6BA19583-D4EE-F72A-C6CF-F634D2F66D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3861" y="3935461"/>
                <a:ext cx="14508" cy="6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0"/>
                  </a:cxn>
                  <a:cxn ang="0">
                    <a:pos x="5" y="3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7" h="3">
                    <a:moveTo>
                      <a:pt x="0" y="0"/>
                    </a:moveTo>
                    <a:lnTo>
                      <a:pt x="7" y="0"/>
                    </a:lnTo>
                    <a:lnTo>
                      <a:pt x="5" y="3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1295">
                <a:extLst>
                  <a:ext uri="{FF2B5EF4-FFF2-40B4-BE49-F238E27FC236}">
                    <a16:creationId xmlns:a16="http://schemas.microsoft.com/office/drawing/2014/main" id="{1EB39075-0D3B-6A28-C47A-96FFD1F71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3136" y="3925099"/>
                <a:ext cx="12435" cy="829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2" y="4"/>
                  </a:cxn>
                  <a:cxn ang="0">
                    <a:pos x="0" y="2"/>
                  </a:cxn>
                  <a:cxn ang="0">
                    <a:pos x="2" y="2"/>
                  </a:cxn>
                  <a:cxn ang="0">
                    <a:pos x="3" y="0"/>
                  </a:cxn>
                </a:cxnLst>
                <a:rect l="0" t="0" r="r" b="b"/>
                <a:pathLst>
                  <a:path w="6" h="4">
                    <a:moveTo>
                      <a:pt x="3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2" y="4"/>
                    </a:lnTo>
                    <a:lnTo>
                      <a:pt x="0" y="2"/>
                    </a:lnTo>
                    <a:lnTo>
                      <a:pt x="2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1296">
                <a:extLst>
                  <a:ext uri="{FF2B5EF4-FFF2-40B4-BE49-F238E27FC236}">
                    <a16:creationId xmlns:a16="http://schemas.microsoft.com/office/drawing/2014/main" id="{7E548C9A-C950-7606-CD71-C7E8C9044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903" y="3908519"/>
                <a:ext cx="14508" cy="103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4" y="1"/>
                  </a:cxn>
                  <a:cxn ang="0">
                    <a:pos x="7" y="1"/>
                  </a:cxn>
                  <a:cxn ang="0">
                    <a:pos x="7" y="5"/>
                  </a:cxn>
                  <a:cxn ang="0">
                    <a:pos x="3" y="5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3" y="0"/>
                  </a:cxn>
                </a:cxnLst>
                <a:rect l="0" t="0" r="r" b="b"/>
                <a:pathLst>
                  <a:path w="7" h="5">
                    <a:moveTo>
                      <a:pt x="3" y="0"/>
                    </a:moveTo>
                    <a:lnTo>
                      <a:pt x="4" y="1"/>
                    </a:lnTo>
                    <a:lnTo>
                      <a:pt x="7" y="1"/>
                    </a:lnTo>
                    <a:lnTo>
                      <a:pt x="7" y="5"/>
                    </a:lnTo>
                    <a:lnTo>
                      <a:pt x="3" y="5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" name="Freeform 1364">
              <a:extLst>
                <a:ext uri="{FF2B5EF4-FFF2-40B4-BE49-F238E27FC236}">
                  <a16:creationId xmlns:a16="http://schemas.microsoft.com/office/drawing/2014/main" id="{4F578F0B-A37C-CB22-436B-4C97D813F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1313" y="2942718"/>
              <a:ext cx="103627" cy="126425"/>
            </a:xfrm>
            <a:custGeom>
              <a:avLst/>
              <a:gdLst/>
              <a:ahLst/>
              <a:cxnLst>
                <a:cxn ang="0">
                  <a:pos x="27" y="0"/>
                </a:cxn>
                <a:cxn ang="0">
                  <a:pos x="37" y="0"/>
                </a:cxn>
                <a:cxn ang="0">
                  <a:pos x="44" y="3"/>
                </a:cxn>
                <a:cxn ang="0">
                  <a:pos x="47" y="7"/>
                </a:cxn>
                <a:cxn ang="0">
                  <a:pos x="49" y="9"/>
                </a:cxn>
                <a:cxn ang="0">
                  <a:pos x="50" y="13"/>
                </a:cxn>
                <a:cxn ang="0">
                  <a:pos x="50" y="18"/>
                </a:cxn>
                <a:cxn ang="0">
                  <a:pos x="48" y="19"/>
                </a:cxn>
                <a:cxn ang="0">
                  <a:pos x="47" y="20"/>
                </a:cxn>
                <a:cxn ang="0">
                  <a:pos x="45" y="20"/>
                </a:cxn>
                <a:cxn ang="0">
                  <a:pos x="43" y="22"/>
                </a:cxn>
                <a:cxn ang="0">
                  <a:pos x="43" y="39"/>
                </a:cxn>
                <a:cxn ang="0">
                  <a:pos x="44" y="42"/>
                </a:cxn>
                <a:cxn ang="0">
                  <a:pos x="44" y="47"/>
                </a:cxn>
                <a:cxn ang="0">
                  <a:pos x="43" y="48"/>
                </a:cxn>
                <a:cxn ang="0">
                  <a:pos x="38" y="51"/>
                </a:cxn>
                <a:cxn ang="0">
                  <a:pos x="32" y="51"/>
                </a:cxn>
                <a:cxn ang="0">
                  <a:pos x="28" y="52"/>
                </a:cxn>
                <a:cxn ang="0">
                  <a:pos x="25" y="53"/>
                </a:cxn>
                <a:cxn ang="0">
                  <a:pos x="22" y="56"/>
                </a:cxn>
                <a:cxn ang="0">
                  <a:pos x="18" y="59"/>
                </a:cxn>
                <a:cxn ang="0">
                  <a:pos x="14" y="61"/>
                </a:cxn>
                <a:cxn ang="0">
                  <a:pos x="10" y="61"/>
                </a:cxn>
                <a:cxn ang="0">
                  <a:pos x="3" y="58"/>
                </a:cxn>
                <a:cxn ang="0">
                  <a:pos x="2" y="56"/>
                </a:cxn>
                <a:cxn ang="0">
                  <a:pos x="0" y="52"/>
                </a:cxn>
                <a:cxn ang="0">
                  <a:pos x="2" y="46"/>
                </a:cxn>
                <a:cxn ang="0">
                  <a:pos x="5" y="41"/>
                </a:cxn>
                <a:cxn ang="0">
                  <a:pos x="9" y="37"/>
                </a:cxn>
                <a:cxn ang="0">
                  <a:pos x="12" y="30"/>
                </a:cxn>
                <a:cxn ang="0">
                  <a:pos x="7" y="28"/>
                </a:cxn>
                <a:cxn ang="0">
                  <a:pos x="5" y="25"/>
                </a:cxn>
                <a:cxn ang="0">
                  <a:pos x="4" y="22"/>
                </a:cxn>
                <a:cxn ang="0">
                  <a:pos x="4" y="19"/>
                </a:cxn>
                <a:cxn ang="0">
                  <a:pos x="5" y="18"/>
                </a:cxn>
                <a:cxn ang="0">
                  <a:pos x="10" y="18"/>
                </a:cxn>
                <a:cxn ang="0">
                  <a:pos x="20" y="13"/>
                </a:cxn>
                <a:cxn ang="0">
                  <a:pos x="18" y="10"/>
                </a:cxn>
                <a:cxn ang="0">
                  <a:pos x="18" y="8"/>
                </a:cxn>
                <a:cxn ang="0">
                  <a:pos x="19" y="7"/>
                </a:cxn>
                <a:cxn ang="0">
                  <a:pos x="20" y="4"/>
                </a:cxn>
                <a:cxn ang="0">
                  <a:pos x="24" y="3"/>
                </a:cxn>
                <a:cxn ang="0">
                  <a:pos x="27" y="0"/>
                </a:cxn>
              </a:cxnLst>
              <a:rect l="0" t="0" r="r" b="b"/>
              <a:pathLst>
                <a:path w="50" h="61">
                  <a:moveTo>
                    <a:pt x="27" y="0"/>
                  </a:moveTo>
                  <a:lnTo>
                    <a:pt x="37" y="0"/>
                  </a:lnTo>
                  <a:lnTo>
                    <a:pt x="44" y="3"/>
                  </a:lnTo>
                  <a:lnTo>
                    <a:pt x="47" y="7"/>
                  </a:lnTo>
                  <a:lnTo>
                    <a:pt x="49" y="9"/>
                  </a:lnTo>
                  <a:lnTo>
                    <a:pt x="50" y="13"/>
                  </a:lnTo>
                  <a:lnTo>
                    <a:pt x="50" y="18"/>
                  </a:lnTo>
                  <a:lnTo>
                    <a:pt x="48" y="19"/>
                  </a:lnTo>
                  <a:lnTo>
                    <a:pt x="47" y="20"/>
                  </a:lnTo>
                  <a:lnTo>
                    <a:pt x="45" y="20"/>
                  </a:lnTo>
                  <a:lnTo>
                    <a:pt x="43" y="22"/>
                  </a:lnTo>
                  <a:lnTo>
                    <a:pt x="43" y="39"/>
                  </a:lnTo>
                  <a:lnTo>
                    <a:pt x="44" y="42"/>
                  </a:lnTo>
                  <a:lnTo>
                    <a:pt x="44" y="47"/>
                  </a:lnTo>
                  <a:lnTo>
                    <a:pt x="43" y="48"/>
                  </a:lnTo>
                  <a:lnTo>
                    <a:pt x="38" y="51"/>
                  </a:lnTo>
                  <a:lnTo>
                    <a:pt x="32" y="51"/>
                  </a:lnTo>
                  <a:lnTo>
                    <a:pt x="28" y="52"/>
                  </a:lnTo>
                  <a:lnTo>
                    <a:pt x="25" y="53"/>
                  </a:lnTo>
                  <a:lnTo>
                    <a:pt x="22" y="56"/>
                  </a:lnTo>
                  <a:lnTo>
                    <a:pt x="18" y="59"/>
                  </a:lnTo>
                  <a:lnTo>
                    <a:pt x="14" y="61"/>
                  </a:lnTo>
                  <a:lnTo>
                    <a:pt x="10" y="61"/>
                  </a:lnTo>
                  <a:lnTo>
                    <a:pt x="3" y="58"/>
                  </a:lnTo>
                  <a:lnTo>
                    <a:pt x="2" y="56"/>
                  </a:lnTo>
                  <a:lnTo>
                    <a:pt x="0" y="52"/>
                  </a:lnTo>
                  <a:lnTo>
                    <a:pt x="2" y="46"/>
                  </a:lnTo>
                  <a:lnTo>
                    <a:pt x="5" y="41"/>
                  </a:lnTo>
                  <a:lnTo>
                    <a:pt x="9" y="37"/>
                  </a:lnTo>
                  <a:lnTo>
                    <a:pt x="12" y="30"/>
                  </a:lnTo>
                  <a:lnTo>
                    <a:pt x="7" y="28"/>
                  </a:lnTo>
                  <a:lnTo>
                    <a:pt x="5" y="25"/>
                  </a:lnTo>
                  <a:lnTo>
                    <a:pt x="4" y="22"/>
                  </a:lnTo>
                  <a:lnTo>
                    <a:pt x="4" y="19"/>
                  </a:lnTo>
                  <a:lnTo>
                    <a:pt x="5" y="18"/>
                  </a:lnTo>
                  <a:lnTo>
                    <a:pt x="10" y="18"/>
                  </a:lnTo>
                  <a:lnTo>
                    <a:pt x="20" y="13"/>
                  </a:lnTo>
                  <a:lnTo>
                    <a:pt x="18" y="10"/>
                  </a:lnTo>
                  <a:lnTo>
                    <a:pt x="18" y="8"/>
                  </a:lnTo>
                  <a:lnTo>
                    <a:pt x="19" y="7"/>
                  </a:lnTo>
                  <a:lnTo>
                    <a:pt x="20" y="4"/>
                  </a:lnTo>
                  <a:lnTo>
                    <a:pt x="24" y="3"/>
                  </a:lnTo>
                  <a:lnTo>
                    <a:pt x="2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1226">
              <a:extLst>
                <a:ext uri="{FF2B5EF4-FFF2-40B4-BE49-F238E27FC236}">
                  <a16:creationId xmlns:a16="http://schemas.microsoft.com/office/drawing/2014/main" id="{490015AD-DB26-883C-F1A8-D699F294B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4203" y="4853594"/>
              <a:ext cx="29015" cy="20725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12" y="3"/>
                </a:cxn>
                <a:cxn ang="0">
                  <a:pos x="14" y="3"/>
                </a:cxn>
                <a:cxn ang="0">
                  <a:pos x="14" y="8"/>
                </a:cxn>
                <a:cxn ang="0">
                  <a:pos x="12" y="10"/>
                </a:cxn>
                <a:cxn ang="0">
                  <a:pos x="7" y="10"/>
                </a:cxn>
                <a:cxn ang="0">
                  <a:pos x="3" y="9"/>
                </a:cxn>
                <a:cxn ang="0">
                  <a:pos x="2" y="9"/>
                </a:cxn>
                <a:cxn ang="0">
                  <a:pos x="0" y="8"/>
                </a:cxn>
                <a:cxn ang="0">
                  <a:pos x="0" y="5"/>
                </a:cxn>
                <a:cxn ang="0">
                  <a:pos x="4" y="1"/>
                </a:cxn>
                <a:cxn ang="0">
                  <a:pos x="7" y="1"/>
                </a:cxn>
                <a:cxn ang="0">
                  <a:pos x="9" y="0"/>
                </a:cxn>
              </a:cxnLst>
              <a:rect l="0" t="0" r="r" b="b"/>
              <a:pathLst>
                <a:path w="14" h="10">
                  <a:moveTo>
                    <a:pt x="9" y="0"/>
                  </a:moveTo>
                  <a:lnTo>
                    <a:pt x="12" y="3"/>
                  </a:lnTo>
                  <a:lnTo>
                    <a:pt x="14" y="3"/>
                  </a:lnTo>
                  <a:lnTo>
                    <a:pt x="14" y="8"/>
                  </a:lnTo>
                  <a:lnTo>
                    <a:pt x="12" y="10"/>
                  </a:lnTo>
                  <a:lnTo>
                    <a:pt x="7" y="10"/>
                  </a:lnTo>
                  <a:lnTo>
                    <a:pt x="3" y="9"/>
                  </a:lnTo>
                  <a:lnTo>
                    <a:pt x="2" y="9"/>
                  </a:lnTo>
                  <a:lnTo>
                    <a:pt x="0" y="8"/>
                  </a:lnTo>
                  <a:lnTo>
                    <a:pt x="0" y="5"/>
                  </a:lnTo>
                  <a:lnTo>
                    <a:pt x="4" y="1"/>
                  </a:lnTo>
                  <a:lnTo>
                    <a:pt x="7" y="1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0" name="Group 1113">
              <a:extLst>
                <a:ext uri="{FF2B5EF4-FFF2-40B4-BE49-F238E27FC236}">
                  <a16:creationId xmlns:a16="http://schemas.microsoft.com/office/drawing/2014/main" id="{B68647EE-40BC-1D98-FB58-66936740F413}"/>
                </a:ext>
              </a:extLst>
            </p:cNvPr>
            <p:cNvGrpSpPr/>
            <p:nvPr/>
          </p:nvGrpSpPr>
          <p:grpSpPr>
            <a:xfrm>
              <a:off x="8486745" y="4130279"/>
              <a:ext cx="1562691" cy="1521241"/>
              <a:chOff x="8486745" y="4130279"/>
              <a:chExt cx="1562691" cy="1521241"/>
            </a:xfrm>
            <a:grpFill/>
          </p:grpSpPr>
          <p:sp>
            <p:nvSpPr>
              <p:cNvPr id="100" name="Freeform 1220">
                <a:extLst>
                  <a:ext uri="{FF2B5EF4-FFF2-40B4-BE49-F238E27FC236}">
                    <a16:creationId xmlns:a16="http://schemas.microsoft.com/office/drawing/2014/main" id="{1348C520-26E5-75FF-8DA7-034DACF20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37002" y="5471209"/>
                <a:ext cx="91191" cy="89120"/>
              </a:xfrm>
              <a:custGeom>
                <a:avLst/>
                <a:gdLst/>
                <a:ahLst/>
                <a:cxnLst>
                  <a:cxn ang="0">
                    <a:pos x="40" y="0"/>
                  </a:cxn>
                  <a:cxn ang="0">
                    <a:pos x="44" y="8"/>
                  </a:cxn>
                  <a:cxn ang="0">
                    <a:pos x="44" y="12"/>
                  </a:cxn>
                  <a:cxn ang="0">
                    <a:pos x="43" y="20"/>
                  </a:cxn>
                  <a:cxn ang="0">
                    <a:pos x="38" y="31"/>
                  </a:cxn>
                  <a:cxn ang="0">
                    <a:pos x="32" y="39"/>
                  </a:cxn>
                  <a:cxn ang="0">
                    <a:pos x="25" y="43"/>
                  </a:cxn>
                  <a:cxn ang="0">
                    <a:pos x="18" y="39"/>
                  </a:cxn>
                  <a:cxn ang="0">
                    <a:pos x="11" y="32"/>
                  </a:cxn>
                  <a:cxn ang="0">
                    <a:pos x="5" y="22"/>
                  </a:cxn>
                  <a:cxn ang="0">
                    <a:pos x="1" y="12"/>
                  </a:cxn>
                  <a:cxn ang="0">
                    <a:pos x="0" y="4"/>
                  </a:cxn>
                  <a:cxn ang="0">
                    <a:pos x="3" y="2"/>
                  </a:cxn>
                  <a:cxn ang="0">
                    <a:pos x="8" y="2"/>
                  </a:cxn>
                  <a:cxn ang="0">
                    <a:pos x="14" y="3"/>
                  </a:cxn>
                  <a:cxn ang="0">
                    <a:pos x="19" y="4"/>
                  </a:cxn>
                  <a:cxn ang="0">
                    <a:pos x="21" y="4"/>
                  </a:cxn>
                  <a:cxn ang="0">
                    <a:pos x="40" y="0"/>
                  </a:cxn>
                </a:cxnLst>
                <a:rect l="0" t="0" r="r" b="b"/>
                <a:pathLst>
                  <a:path w="44" h="43">
                    <a:moveTo>
                      <a:pt x="40" y="0"/>
                    </a:moveTo>
                    <a:lnTo>
                      <a:pt x="44" y="8"/>
                    </a:lnTo>
                    <a:lnTo>
                      <a:pt x="44" y="12"/>
                    </a:lnTo>
                    <a:lnTo>
                      <a:pt x="43" y="20"/>
                    </a:lnTo>
                    <a:lnTo>
                      <a:pt x="38" y="31"/>
                    </a:lnTo>
                    <a:lnTo>
                      <a:pt x="32" y="39"/>
                    </a:lnTo>
                    <a:lnTo>
                      <a:pt x="25" y="43"/>
                    </a:lnTo>
                    <a:lnTo>
                      <a:pt x="18" y="39"/>
                    </a:lnTo>
                    <a:lnTo>
                      <a:pt x="11" y="32"/>
                    </a:lnTo>
                    <a:lnTo>
                      <a:pt x="5" y="22"/>
                    </a:lnTo>
                    <a:lnTo>
                      <a:pt x="1" y="12"/>
                    </a:lnTo>
                    <a:lnTo>
                      <a:pt x="0" y="4"/>
                    </a:lnTo>
                    <a:lnTo>
                      <a:pt x="3" y="2"/>
                    </a:lnTo>
                    <a:lnTo>
                      <a:pt x="8" y="2"/>
                    </a:lnTo>
                    <a:lnTo>
                      <a:pt x="14" y="3"/>
                    </a:lnTo>
                    <a:lnTo>
                      <a:pt x="19" y="4"/>
                    </a:lnTo>
                    <a:lnTo>
                      <a:pt x="21" y="4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1" name="Freeform 1221">
                <a:extLst>
                  <a:ext uri="{FF2B5EF4-FFF2-40B4-BE49-F238E27FC236}">
                    <a16:creationId xmlns:a16="http://schemas.microsoft.com/office/drawing/2014/main" id="{C6C66B47-4980-D176-CDEC-3756535F08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15759" y="5448411"/>
                <a:ext cx="12435" cy="124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0"/>
                  </a:cxn>
                  <a:cxn ang="0">
                    <a:pos x="6" y="4"/>
                  </a:cxn>
                  <a:cxn ang="0">
                    <a:pos x="5" y="5"/>
                  </a:cxn>
                  <a:cxn ang="0">
                    <a:pos x="5" y="6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6" h="6">
                    <a:moveTo>
                      <a:pt x="0" y="0"/>
                    </a:moveTo>
                    <a:lnTo>
                      <a:pt x="6" y="0"/>
                    </a:lnTo>
                    <a:lnTo>
                      <a:pt x="6" y="4"/>
                    </a:lnTo>
                    <a:lnTo>
                      <a:pt x="5" y="5"/>
                    </a:lnTo>
                    <a:lnTo>
                      <a:pt x="5" y="6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2" name="Freeform 1222">
                <a:extLst>
                  <a:ext uri="{FF2B5EF4-FFF2-40B4-BE49-F238E27FC236}">
                    <a16:creationId xmlns:a16="http://schemas.microsoft.com/office/drawing/2014/main" id="{97DADF3C-0485-47B0-C16C-BB21B80E0F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42184" y="5334422"/>
                <a:ext cx="29015" cy="1036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9" y="0"/>
                  </a:cxn>
                  <a:cxn ang="0">
                    <a:pos x="14" y="2"/>
                  </a:cxn>
                  <a:cxn ang="0">
                    <a:pos x="9" y="5"/>
                  </a:cxn>
                  <a:cxn ang="0">
                    <a:pos x="5" y="5"/>
                  </a:cxn>
                  <a:cxn ang="0">
                    <a:pos x="0" y="2"/>
                  </a:cxn>
                  <a:cxn ang="0">
                    <a:pos x="4" y="1"/>
                  </a:cxn>
                  <a:cxn ang="0">
                    <a:pos x="6" y="0"/>
                  </a:cxn>
                </a:cxnLst>
                <a:rect l="0" t="0" r="r" b="b"/>
                <a:pathLst>
                  <a:path w="14" h="5">
                    <a:moveTo>
                      <a:pt x="6" y="0"/>
                    </a:moveTo>
                    <a:lnTo>
                      <a:pt x="9" y="0"/>
                    </a:lnTo>
                    <a:lnTo>
                      <a:pt x="14" y="2"/>
                    </a:lnTo>
                    <a:lnTo>
                      <a:pt x="9" y="5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4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3" name="Freeform 1223">
                <a:extLst>
                  <a:ext uri="{FF2B5EF4-FFF2-40B4-BE49-F238E27FC236}">
                    <a16:creationId xmlns:a16="http://schemas.microsoft.com/office/drawing/2014/main" id="{505DA4E2-F9B2-1749-4B53-F6396C07CC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86745" y="4691937"/>
                <a:ext cx="965801" cy="735750"/>
              </a:xfrm>
              <a:custGeom>
                <a:avLst/>
                <a:gdLst/>
                <a:ahLst/>
                <a:cxnLst>
                  <a:cxn ang="0">
                    <a:pos x="350" y="35"/>
                  </a:cxn>
                  <a:cxn ang="0">
                    <a:pos x="360" y="44"/>
                  </a:cxn>
                  <a:cxn ang="0">
                    <a:pos x="373" y="69"/>
                  </a:cxn>
                  <a:cxn ang="0">
                    <a:pos x="405" y="112"/>
                  </a:cxn>
                  <a:cxn ang="0">
                    <a:pos x="419" y="135"/>
                  </a:cxn>
                  <a:cxn ang="0">
                    <a:pos x="441" y="159"/>
                  </a:cxn>
                  <a:cxn ang="0">
                    <a:pos x="465" y="200"/>
                  </a:cxn>
                  <a:cxn ang="0">
                    <a:pos x="460" y="252"/>
                  </a:cxn>
                  <a:cxn ang="0">
                    <a:pos x="444" y="278"/>
                  </a:cxn>
                  <a:cxn ang="0">
                    <a:pos x="426" y="325"/>
                  </a:cxn>
                  <a:cxn ang="0">
                    <a:pos x="389" y="347"/>
                  </a:cxn>
                  <a:cxn ang="0">
                    <a:pos x="365" y="342"/>
                  </a:cxn>
                  <a:cxn ang="0">
                    <a:pos x="355" y="350"/>
                  </a:cxn>
                  <a:cxn ang="0">
                    <a:pos x="317" y="341"/>
                  </a:cxn>
                  <a:cxn ang="0">
                    <a:pos x="301" y="307"/>
                  </a:cxn>
                  <a:cxn ang="0">
                    <a:pos x="288" y="308"/>
                  </a:cxn>
                  <a:cxn ang="0">
                    <a:pos x="287" y="292"/>
                  </a:cxn>
                  <a:cxn ang="0">
                    <a:pos x="278" y="305"/>
                  </a:cxn>
                  <a:cxn ang="0">
                    <a:pos x="281" y="291"/>
                  </a:cxn>
                  <a:cxn ang="0">
                    <a:pos x="263" y="296"/>
                  </a:cxn>
                  <a:cxn ang="0">
                    <a:pos x="250" y="288"/>
                  </a:cxn>
                  <a:cxn ang="0">
                    <a:pos x="219" y="258"/>
                  </a:cxn>
                  <a:cxn ang="0">
                    <a:pos x="175" y="262"/>
                  </a:cxn>
                  <a:cxn ang="0">
                    <a:pos x="123" y="277"/>
                  </a:cxn>
                  <a:cxn ang="0">
                    <a:pos x="86" y="287"/>
                  </a:cxn>
                  <a:cxn ang="0">
                    <a:pos x="56" y="300"/>
                  </a:cxn>
                  <a:cxn ang="0">
                    <a:pos x="18" y="287"/>
                  </a:cxn>
                  <a:cxn ang="0">
                    <a:pos x="26" y="276"/>
                  </a:cxn>
                  <a:cxn ang="0">
                    <a:pos x="16" y="232"/>
                  </a:cxn>
                  <a:cxn ang="0">
                    <a:pos x="0" y="194"/>
                  </a:cxn>
                  <a:cxn ang="0">
                    <a:pos x="5" y="186"/>
                  </a:cxn>
                  <a:cxn ang="0">
                    <a:pos x="1" y="163"/>
                  </a:cxn>
                  <a:cxn ang="0">
                    <a:pos x="6" y="139"/>
                  </a:cxn>
                  <a:cxn ang="0">
                    <a:pos x="46" y="117"/>
                  </a:cxn>
                  <a:cxn ang="0">
                    <a:pos x="99" y="96"/>
                  </a:cxn>
                  <a:cxn ang="0">
                    <a:pos x="111" y="76"/>
                  </a:cxn>
                  <a:cxn ang="0">
                    <a:pos x="117" y="68"/>
                  </a:cxn>
                  <a:cxn ang="0">
                    <a:pos x="134" y="53"/>
                  </a:cxn>
                  <a:cxn ang="0">
                    <a:pos x="158" y="38"/>
                  </a:cxn>
                  <a:cxn ang="0">
                    <a:pos x="171" y="52"/>
                  </a:cxn>
                  <a:cxn ang="0">
                    <a:pos x="187" y="49"/>
                  </a:cxn>
                  <a:cxn ang="0">
                    <a:pos x="192" y="28"/>
                  </a:cxn>
                  <a:cxn ang="0">
                    <a:pos x="218" y="19"/>
                  </a:cxn>
                  <a:cxn ang="0">
                    <a:pos x="219" y="13"/>
                  </a:cxn>
                  <a:cxn ang="0">
                    <a:pos x="252" y="18"/>
                  </a:cxn>
                  <a:cxn ang="0">
                    <a:pos x="271" y="20"/>
                  </a:cxn>
                  <a:cxn ang="0">
                    <a:pos x="266" y="28"/>
                  </a:cxn>
                  <a:cxn ang="0">
                    <a:pos x="258" y="53"/>
                  </a:cxn>
                  <a:cxn ang="0">
                    <a:pos x="268" y="58"/>
                  </a:cxn>
                  <a:cxn ang="0">
                    <a:pos x="302" y="77"/>
                  </a:cxn>
                  <a:cxn ang="0">
                    <a:pos x="318" y="82"/>
                  </a:cxn>
                  <a:cxn ang="0">
                    <a:pos x="332" y="12"/>
                  </a:cxn>
                </a:cxnLst>
                <a:rect l="0" t="0" r="r" b="b"/>
                <a:pathLst>
                  <a:path w="466" h="355">
                    <a:moveTo>
                      <a:pt x="341" y="0"/>
                    </a:moveTo>
                    <a:lnTo>
                      <a:pt x="343" y="10"/>
                    </a:lnTo>
                    <a:lnTo>
                      <a:pt x="347" y="19"/>
                    </a:lnTo>
                    <a:lnTo>
                      <a:pt x="350" y="27"/>
                    </a:lnTo>
                    <a:lnTo>
                      <a:pt x="350" y="35"/>
                    </a:lnTo>
                    <a:lnTo>
                      <a:pt x="351" y="38"/>
                    </a:lnTo>
                    <a:lnTo>
                      <a:pt x="351" y="41"/>
                    </a:lnTo>
                    <a:lnTo>
                      <a:pt x="353" y="43"/>
                    </a:lnTo>
                    <a:lnTo>
                      <a:pt x="356" y="44"/>
                    </a:lnTo>
                    <a:lnTo>
                      <a:pt x="360" y="44"/>
                    </a:lnTo>
                    <a:lnTo>
                      <a:pt x="365" y="47"/>
                    </a:lnTo>
                    <a:lnTo>
                      <a:pt x="367" y="47"/>
                    </a:lnTo>
                    <a:lnTo>
                      <a:pt x="371" y="53"/>
                    </a:lnTo>
                    <a:lnTo>
                      <a:pt x="372" y="62"/>
                    </a:lnTo>
                    <a:lnTo>
                      <a:pt x="373" y="69"/>
                    </a:lnTo>
                    <a:lnTo>
                      <a:pt x="378" y="83"/>
                    </a:lnTo>
                    <a:lnTo>
                      <a:pt x="383" y="96"/>
                    </a:lnTo>
                    <a:lnTo>
                      <a:pt x="389" y="102"/>
                    </a:lnTo>
                    <a:lnTo>
                      <a:pt x="396" y="107"/>
                    </a:lnTo>
                    <a:lnTo>
                      <a:pt x="405" y="112"/>
                    </a:lnTo>
                    <a:lnTo>
                      <a:pt x="411" y="117"/>
                    </a:lnTo>
                    <a:lnTo>
                      <a:pt x="414" y="121"/>
                    </a:lnTo>
                    <a:lnTo>
                      <a:pt x="416" y="126"/>
                    </a:lnTo>
                    <a:lnTo>
                      <a:pt x="417" y="131"/>
                    </a:lnTo>
                    <a:lnTo>
                      <a:pt x="419" y="135"/>
                    </a:lnTo>
                    <a:lnTo>
                      <a:pt x="424" y="140"/>
                    </a:lnTo>
                    <a:lnTo>
                      <a:pt x="426" y="141"/>
                    </a:lnTo>
                    <a:lnTo>
                      <a:pt x="432" y="141"/>
                    </a:lnTo>
                    <a:lnTo>
                      <a:pt x="435" y="151"/>
                    </a:lnTo>
                    <a:lnTo>
                      <a:pt x="441" y="159"/>
                    </a:lnTo>
                    <a:lnTo>
                      <a:pt x="449" y="165"/>
                    </a:lnTo>
                    <a:lnTo>
                      <a:pt x="455" y="171"/>
                    </a:lnTo>
                    <a:lnTo>
                      <a:pt x="455" y="173"/>
                    </a:lnTo>
                    <a:lnTo>
                      <a:pt x="461" y="185"/>
                    </a:lnTo>
                    <a:lnTo>
                      <a:pt x="465" y="200"/>
                    </a:lnTo>
                    <a:lnTo>
                      <a:pt x="466" y="215"/>
                    </a:lnTo>
                    <a:lnTo>
                      <a:pt x="465" y="225"/>
                    </a:lnTo>
                    <a:lnTo>
                      <a:pt x="464" y="234"/>
                    </a:lnTo>
                    <a:lnTo>
                      <a:pt x="460" y="240"/>
                    </a:lnTo>
                    <a:lnTo>
                      <a:pt x="460" y="252"/>
                    </a:lnTo>
                    <a:lnTo>
                      <a:pt x="459" y="254"/>
                    </a:lnTo>
                    <a:lnTo>
                      <a:pt x="459" y="257"/>
                    </a:lnTo>
                    <a:lnTo>
                      <a:pt x="458" y="258"/>
                    </a:lnTo>
                    <a:lnTo>
                      <a:pt x="456" y="261"/>
                    </a:lnTo>
                    <a:lnTo>
                      <a:pt x="444" y="278"/>
                    </a:lnTo>
                    <a:lnTo>
                      <a:pt x="437" y="288"/>
                    </a:lnTo>
                    <a:lnTo>
                      <a:pt x="434" y="300"/>
                    </a:lnTo>
                    <a:lnTo>
                      <a:pt x="429" y="312"/>
                    </a:lnTo>
                    <a:lnTo>
                      <a:pt x="426" y="326"/>
                    </a:lnTo>
                    <a:lnTo>
                      <a:pt x="426" y="325"/>
                    </a:lnTo>
                    <a:lnTo>
                      <a:pt x="422" y="332"/>
                    </a:lnTo>
                    <a:lnTo>
                      <a:pt x="415" y="336"/>
                    </a:lnTo>
                    <a:lnTo>
                      <a:pt x="406" y="340"/>
                    </a:lnTo>
                    <a:lnTo>
                      <a:pt x="396" y="342"/>
                    </a:lnTo>
                    <a:lnTo>
                      <a:pt x="389" y="347"/>
                    </a:lnTo>
                    <a:lnTo>
                      <a:pt x="385" y="355"/>
                    </a:lnTo>
                    <a:lnTo>
                      <a:pt x="381" y="352"/>
                    </a:lnTo>
                    <a:lnTo>
                      <a:pt x="373" y="349"/>
                    </a:lnTo>
                    <a:lnTo>
                      <a:pt x="367" y="345"/>
                    </a:lnTo>
                    <a:lnTo>
                      <a:pt x="365" y="342"/>
                    </a:lnTo>
                    <a:lnTo>
                      <a:pt x="361" y="344"/>
                    </a:lnTo>
                    <a:lnTo>
                      <a:pt x="360" y="345"/>
                    </a:lnTo>
                    <a:lnTo>
                      <a:pt x="357" y="346"/>
                    </a:lnTo>
                    <a:lnTo>
                      <a:pt x="356" y="349"/>
                    </a:lnTo>
                    <a:lnTo>
                      <a:pt x="355" y="350"/>
                    </a:lnTo>
                    <a:lnTo>
                      <a:pt x="352" y="351"/>
                    </a:lnTo>
                    <a:lnTo>
                      <a:pt x="348" y="351"/>
                    </a:lnTo>
                    <a:lnTo>
                      <a:pt x="338" y="350"/>
                    </a:lnTo>
                    <a:lnTo>
                      <a:pt x="327" y="346"/>
                    </a:lnTo>
                    <a:lnTo>
                      <a:pt x="317" y="341"/>
                    </a:lnTo>
                    <a:lnTo>
                      <a:pt x="309" y="334"/>
                    </a:lnTo>
                    <a:lnTo>
                      <a:pt x="307" y="324"/>
                    </a:lnTo>
                    <a:lnTo>
                      <a:pt x="304" y="316"/>
                    </a:lnTo>
                    <a:lnTo>
                      <a:pt x="302" y="312"/>
                    </a:lnTo>
                    <a:lnTo>
                      <a:pt x="301" y="307"/>
                    </a:lnTo>
                    <a:lnTo>
                      <a:pt x="301" y="306"/>
                    </a:lnTo>
                    <a:lnTo>
                      <a:pt x="298" y="307"/>
                    </a:lnTo>
                    <a:lnTo>
                      <a:pt x="296" y="307"/>
                    </a:lnTo>
                    <a:lnTo>
                      <a:pt x="292" y="308"/>
                    </a:lnTo>
                    <a:lnTo>
                      <a:pt x="288" y="308"/>
                    </a:lnTo>
                    <a:lnTo>
                      <a:pt x="291" y="303"/>
                    </a:lnTo>
                    <a:lnTo>
                      <a:pt x="291" y="297"/>
                    </a:lnTo>
                    <a:lnTo>
                      <a:pt x="288" y="292"/>
                    </a:lnTo>
                    <a:lnTo>
                      <a:pt x="287" y="291"/>
                    </a:lnTo>
                    <a:lnTo>
                      <a:pt x="287" y="292"/>
                    </a:lnTo>
                    <a:lnTo>
                      <a:pt x="286" y="295"/>
                    </a:lnTo>
                    <a:lnTo>
                      <a:pt x="286" y="296"/>
                    </a:lnTo>
                    <a:lnTo>
                      <a:pt x="283" y="298"/>
                    </a:lnTo>
                    <a:lnTo>
                      <a:pt x="282" y="301"/>
                    </a:lnTo>
                    <a:lnTo>
                      <a:pt x="278" y="305"/>
                    </a:lnTo>
                    <a:lnTo>
                      <a:pt x="274" y="305"/>
                    </a:lnTo>
                    <a:lnTo>
                      <a:pt x="272" y="302"/>
                    </a:lnTo>
                    <a:lnTo>
                      <a:pt x="272" y="301"/>
                    </a:lnTo>
                    <a:lnTo>
                      <a:pt x="277" y="297"/>
                    </a:lnTo>
                    <a:lnTo>
                      <a:pt x="281" y="291"/>
                    </a:lnTo>
                    <a:lnTo>
                      <a:pt x="283" y="276"/>
                    </a:lnTo>
                    <a:lnTo>
                      <a:pt x="283" y="271"/>
                    </a:lnTo>
                    <a:lnTo>
                      <a:pt x="277" y="278"/>
                    </a:lnTo>
                    <a:lnTo>
                      <a:pt x="271" y="288"/>
                    </a:lnTo>
                    <a:lnTo>
                      <a:pt x="263" y="296"/>
                    </a:lnTo>
                    <a:lnTo>
                      <a:pt x="257" y="300"/>
                    </a:lnTo>
                    <a:lnTo>
                      <a:pt x="256" y="300"/>
                    </a:lnTo>
                    <a:lnTo>
                      <a:pt x="254" y="298"/>
                    </a:lnTo>
                    <a:lnTo>
                      <a:pt x="254" y="292"/>
                    </a:lnTo>
                    <a:lnTo>
                      <a:pt x="250" y="288"/>
                    </a:lnTo>
                    <a:lnTo>
                      <a:pt x="247" y="282"/>
                    </a:lnTo>
                    <a:lnTo>
                      <a:pt x="242" y="273"/>
                    </a:lnTo>
                    <a:lnTo>
                      <a:pt x="239" y="268"/>
                    </a:lnTo>
                    <a:lnTo>
                      <a:pt x="230" y="262"/>
                    </a:lnTo>
                    <a:lnTo>
                      <a:pt x="219" y="258"/>
                    </a:lnTo>
                    <a:lnTo>
                      <a:pt x="207" y="257"/>
                    </a:lnTo>
                    <a:lnTo>
                      <a:pt x="195" y="256"/>
                    </a:lnTo>
                    <a:lnTo>
                      <a:pt x="187" y="257"/>
                    </a:lnTo>
                    <a:lnTo>
                      <a:pt x="180" y="259"/>
                    </a:lnTo>
                    <a:lnTo>
                      <a:pt x="175" y="262"/>
                    </a:lnTo>
                    <a:lnTo>
                      <a:pt x="169" y="264"/>
                    </a:lnTo>
                    <a:lnTo>
                      <a:pt x="158" y="267"/>
                    </a:lnTo>
                    <a:lnTo>
                      <a:pt x="138" y="269"/>
                    </a:lnTo>
                    <a:lnTo>
                      <a:pt x="129" y="272"/>
                    </a:lnTo>
                    <a:lnTo>
                      <a:pt x="123" y="277"/>
                    </a:lnTo>
                    <a:lnTo>
                      <a:pt x="119" y="286"/>
                    </a:lnTo>
                    <a:lnTo>
                      <a:pt x="107" y="287"/>
                    </a:lnTo>
                    <a:lnTo>
                      <a:pt x="95" y="288"/>
                    </a:lnTo>
                    <a:lnTo>
                      <a:pt x="92" y="287"/>
                    </a:lnTo>
                    <a:lnTo>
                      <a:pt x="86" y="287"/>
                    </a:lnTo>
                    <a:lnTo>
                      <a:pt x="84" y="288"/>
                    </a:lnTo>
                    <a:lnTo>
                      <a:pt x="82" y="288"/>
                    </a:lnTo>
                    <a:lnTo>
                      <a:pt x="74" y="291"/>
                    </a:lnTo>
                    <a:lnTo>
                      <a:pt x="65" y="296"/>
                    </a:lnTo>
                    <a:lnTo>
                      <a:pt x="56" y="300"/>
                    </a:lnTo>
                    <a:lnTo>
                      <a:pt x="45" y="302"/>
                    </a:lnTo>
                    <a:lnTo>
                      <a:pt x="37" y="301"/>
                    </a:lnTo>
                    <a:lnTo>
                      <a:pt x="28" y="297"/>
                    </a:lnTo>
                    <a:lnTo>
                      <a:pt x="21" y="292"/>
                    </a:lnTo>
                    <a:lnTo>
                      <a:pt x="18" y="287"/>
                    </a:lnTo>
                    <a:lnTo>
                      <a:pt x="18" y="285"/>
                    </a:lnTo>
                    <a:lnTo>
                      <a:pt x="20" y="282"/>
                    </a:lnTo>
                    <a:lnTo>
                      <a:pt x="22" y="281"/>
                    </a:lnTo>
                    <a:lnTo>
                      <a:pt x="23" y="278"/>
                    </a:lnTo>
                    <a:lnTo>
                      <a:pt x="26" y="276"/>
                    </a:lnTo>
                    <a:lnTo>
                      <a:pt x="27" y="273"/>
                    </a:lnTo>
                    <a:lnTo>
                      <a:pt x="27" y="269"/>
                    </a:lnTo>
                    <a:lnTo>
                      <a:pt x="26" y="258"/>
                    </a:lnTo>
                    <a:lnTo>
                      <a:pt x="22" y="251"/>
                    </a:lnTo>
                    <a:lnTo>
                      <a:pt x="16" y="232"/>
                    </a:lnTo>
                    <a:lnTo>
                      <a:pt x="15" y="223"/>
                    </a:lnTo>
                    <a:lnTo>
                      <a:pt x="12" y="214"/>
                    </a:lnTo>
                    <a:lnTo>
                      <a:pt x="8" y="204"/>
                    </a:lnTo>
                    <a:lnTo>
                      <a:pt x="7" y="202"/>
                    </a:lnTo>
                    <a:lnTo>
                      <a:pt x="0" y="194"/>
                    </a:lnTo>
                    <a:lnTo>
                      <a:pt x="0" y="189"/>
                    </a:lnTo>
                    <a:lnTo>
                      <a:pt x="1" y="188"/>
                    </a:lnTo>
                    <a:lnTo>
                      <a:pt x="1" y="186"/>
                    </a:lnTo>
                    <a:lnTo>
                      <a:pt x="2" y="184"/>
                    </a:lnTo>
                    <a:lnTo>
                      <a:pt x="5" y="186"/>
                    </a:lnTo>
                    <a:lnTo>
                      <a:pt x="6" y="189"/>
                    </a:lnTo>
                    <a:lnTo>
                      <a:pt x="6" y="184"/>
                    </a:lnTo>
                    <a:lnTo>
                      <a:pt x="5" y="178"/>
                    </a:lnTo>
                    <a:lnTo>
                      <a:pt x="2" y="171"/>
                    </a:lnTo>
                    <a:lnTo>
                      <a:pt x="1" y="163"/>
                    </a:lnTo>
                    <a:lnTo>
                      <a:pt x="1" y="137"/>
                    </a:lnTo>
                    <a:lnTo>
                      <a:pt x="2" y="136"/>
                    </a:lnTo>
                    <a:lnTo>
                      <a:pt x="5" y="135"/>
                    </a:lnTo>
                    <a:lnTo>
                      <a:pt x="6" y="135"/>
                    </a:lnTo>
                    <a:lnTo>
                      <a:pt x="6" y="139"/>
                    </a:lnTo>
                    <a:lnTo>
                      <a:pt x="13" y="135"/>
                    </a:lnTo>
                    <a:lnTo>
                      <a:pt x="22" y="129"/>
                    </a:lnTo>
                    <a:lnTo>
                      <a:pt x="27" y="124"/>
                    </a:lnTo>
                    <a:lnTo>
                      <a:pt x="35" y="120"/>
                    </a:lnTo>
                    <a:lnTo>
                      <a:pt x="46" y="117"/>
                    </a:lnTo>
                    <a:lnTo>
                      <a:pt x="55" y="116"/>
                    </a:lnTo>
                    <a:lnTo>
                      <a:pt x="65" y="113"/>
                    </a:lnTo>
                    <a:lnTo>
                      <a:pt x="77" y="110"/>
                    </a:lnTo>
                    <a:lnTo>
                      <a:pt x="90" y="103"/>
                    </a:lnTo>
                    <a:lnTo>
                      <a:pt x="99" y="96"/>
                    </a:lnTo>
                    <a:lnTo>
                      <a:pt x="102" y="88"/>
                    </a:lnTo>
                    <a:lnTo>
                      <a:pt x="102" y="78"/>
                    </a:lnTo>
                    <a:lnTo>
                      <a:pt x="105" y="73"/>
                    </a:lnTo>
                    <a:lnTo>
                      <a:pt x="107" y="71"/>
                    </a:lnTo>
                    <a:lnTo>
                      <a:pt x="111" y="76"/>
                    </a:lnTo>
                    <a:lnTo>
                      <a:pt x="114" y="79"/>
                    </a:lnTo>
                    <a:lnTo>
                      <a:pt x="116" y="78"/>
                    </a:lnTo>
                    <a:lnTo>
                      <a:pt x="116" y="76"/>
                    </a:lnTo>
                    <a:lnTo>
                      <a:pt x="117" y="73"/>
                    </a:lnTo>
                    <a:lnTo>
                      <a:pt x="117" y="68"/>
                    </a:lnTo>
                    <a:lnTo>
                      <a:pt x="119" y="66"/>
                    </a:lnTo>
                    <a:lnTo>
                      <a:pt x="126" y="69"/>
                    </a:lnTo>
                    <a:lnTo>
                      <a:pt x="128" y="62"/>
                    </a:lnTo>
                    <a:lnTo>
                      <a:pt x="131" y="57"/>
                    </a:lnTo>
                    <a:lnTo>
                      <a:pt x="134" y="53"/>
                    </a:lnTo>
                    <a:lnTo>
                      <a:pt x="136" y="47"/>
                    </a:lnTo>
                    <a:lnTo>
                      <a:pt x="143" y="46"/>
                    </a:lnTo>
                    <a:lnTo>
                      <a:pt x="148" y="43"/>
                    </a:lnTo>
                    <a:lnTo>
                      <a:pt x="153" y="39"/>
                    </a:lnTo>
                    <a:lnTo>
                      <a:pt x="158" y="38"/>
                    </a:lnTo>
                    <a:lnTo>
                      <a:pt x="161" y="39"/>
                    </a:lnTo>
                    <a:lnTo>
                      <a:pt x="164" y="41"/>
                    </a:lnTo>
                    <a:lnTo>
                      <a:pt x="166" y="43"/>
                    </a:lnTo>
                    <a:lnTo>
                      <a:pt x="170" y="54"/>
                    </a:lnTo>
                    <a:lnTo>
                      <a:pt x="171" y="52"/>
                    </a:lnTo>
                    <a:lnTo>
                      <a:pt x="176" y="49"/>
                    </a:lnTo>
                    <a:lnTo>
                      <a:pt x="180" y="49"/>
                    </a:lnTo>
                    <a:lnTo>
                      <a:pt x="183" y="51"/>
                    </a:lnTo>
                    <a:lnTo>
                      <a:pt x="185" y="53"/>
                    </a:lnTo>
                    <a:lnTo>
                      <a:pt x="187" y="49"/>
                    </a:lnTo>
                    <a:lnTo>
                      <a:pt x="187" y="39"/>
                    </a:lnTo>
                    <a:lnTo>
                      <a:pt x="188" y="37"/>
                    </a:lnTo>
                    <a:lnTo>
                      <a:pt x="190" y="34"/>
                    </a:lnTo>
                    <a:lnTo>
                      <a:pt x="192" y="32"/>
                    </a:lnTo>
                    <a:lnTo>
                      <a:pt x="192" y="28"/>
                    </a:lnTo>
                    <a:lnTo>
                      <a:pt x="194" y="24"/>
                    </a:lnTo>
                    <a:lnTo>
                      <a:pt x="200" y="22"/>
                    </a:lnTo>
                    <a:lnTo>
                      <a:pt x="209" y="20"/>
                    </a:lnTo>
                    <a:lnTo>
                      <a:pt x="215" y="19"/>
                    </a:lnTo>
                    <a:lnTo>
                      <a:pt x="218" y="19"/>
                    </a:lnTo>
                    <a:lnTo>
                      <a:pt x="219" y="18"/>
                    </a:lnTo>
                    <a:lnTo>
                      <a:pt x="222" y="17"/>
                    </a:lnTo>
                    <a:lnTo>
                      <a:pt x="223" y="17"/>
                    </a:lnTo>
                    <a:lnTo>
                      <a:pt x="222" y="14"/>
                    </a:lnTo>
                    <a:lnTo>
                      <a:pt x="219" y="13"/>
                    </a:lnTo>
                    <a:lnTo>
                      <a:pt x="215" y="9"/>
                    </a:lnTo>
                    <a:lnTo>
                      <a:pt x="215" y="7"/>
                    </a:lnTo>
                    <a:lnTo>
                      <a:pt x="228" y="13"/>
                    </a:lnTo>
                    <a:lnTo>
                      <a:pt x="239" y="17"/>
                    </a:lnTo>
                    <a:lnTo>
                      <a:pt x="252" y="18"/>
                    </a:lnTo>
                    <a:lnTo>
                      <a:pt x="256" y="18"/>
                    </a:lnTo>
                    <a:lnTo>
                      <a:pt x="261" y="15"/>
                    </a:lnTo>
                    <a:lnTo>
                      <a:pt x="264" y="15"/>
                    </a:lnTo>
                    <a:lnTo>
                      <a:pt x="267" y="17"/>
                    </a:lnTo>
                    <a:lnTo>
                      <a:pt x="271" y="20"/>
                    </a:lnTo>
                    <a:lnTo>
                      <a:pt x="272" y="23"/>
                    </a:lnTo>
                    <a:lnTo>
                      <a:pt x="272" y="25"/>
                    </a:lnTo>
                    <a:lnTo>
                      <a:pt x="271" y="27"/>
                    </a:lnTo>
                    <a:lnTo>
                      <a:pt x="268" y="28"/>
                    </a:lnTo>
                    <a:lnTo>
                      <a:pt x="266" y="28"/>
                    </a:lnTo>
                    <a:lnTo>
                      <a:pt x="264" y="29"/>
                    </a:lnTo>
                    <a:lnTo>
                      <a:pt x="262" y="30"/>
                    </a:lnTo>
                    <a:lnTo>
                      <a:pt x="257" y="51"/>
                    </a:lnTo>
                    <a:lnTo>
                      <a:pt x="257" y="52"/>
                    </a:lnTo>
                    <a:lnTo>
                      <a:pt x="258" y="53"/>
                    </a:lnTo>
                    <a:lnTo>
                      <a:pt x="262" y="53"/>
                    </a:lnTo>
                    <a:lnTo>
                      <a:pt x="264" y="54"/>
                    </a:lnTo>
                    <a:lnTo>
                      <a:pt x="266" y="54"/>
                    </a:lnTo>
                    <a:lnTo>
                      <a:pt x="267" y="56"/>
                    </a:lnTo>
                    <a:lnTo>
                      <a:pt x="268" y="58"/>
                    </a:lnTo>
                    <a:lnTo>
                      <a:pt x="268" y="62"/>
                    </a:lnTo>
                    <a:lnTo>
                      <a:pt x="269" y="63"/>
                    </a:lnTo>
                    <a:lnTo>
                      <a:pt x="297" y="73"/>
                    </a:lnTo>
                    <a:lnTo>
                      <a:pt x="299" y="74"/>
                    </a:lnTo>
                    <a:lnTo>
                      <a:pt x="302" y="77"/>
                    </a:lnTo>
                    <a:lnTo>
                      <a:pt x="303" y="79"/>
                    </a:lnTo>
                    <a:lnTo>
                      <a:pt x="306" y="82"/>
                    </a:lnTo>
                    <a:lnTo>
                      <a:pt x="308" y="83"/>
                    </a:lnTo>
                    <a:lnTo>
                      <a:pt x="312" y="85"/>
                    </a:lnTo>
                    <a:lnTo>
                      <a:pt x="318" y="82"/>
                    </a:lnTo>
                    <a:lnTo>
                      <a:pt x="323" y="76"/>
                    </a:lnTo>
                    <a:lnTo>
                      <a:pt x="328" y="58"/>
                    </a:lnTo>
                    <a:lnTo>
                      <a:pt x="330" y="51"/>
                    </a:lnTo>
                    <a:lnTo>
                      <a:pt x="330" y="14"/>
                    </a:lnTo>
                    <a:lnTo>
                      <a:pt x="332" y="12"/>
                    </a:lnTo>
                    <a:lnTo>
                      <a:pt x="336" y="4"/>
                    </a:lnTo>
                    <a:lnTo>
                      <a:pt x="338" y="3"/>
                    </a:lnTo>
                    <a:lnTo>
                      <a:pt x="3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Freeform 1224">
                <a:extLst>
                  <a:ext uri="{FF2B5EF4-FFF2-40B4-BE49-F238E27FC236}">
                    <a16:creationId xmlns:a16="http://schemas.microsoft.com/office/drawing/2014/main" id="{99AF1CB6-359B-5FBA-CFD0-B85F93B76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59281" y="5471209"/>
                <a:ext cx="184456" cy="180311"/>
              </a:xfrm>
              <a:custGeom>
                <a:avLst/>
                <a:gdLst/>
                <a:ahLst/>
                <a:cxnLst>
                  <a:cxn ang="0">
                    <a:pos x="72" y="0"/>
                  </a:cxn>
                  <a:cxn ang="0">
                    <a:pos x="72" y="2"/>
                  </a:cxn>
                  <a:cxn ang="0">
                    <a:pos x="74" y="4"/>
                  </a:cxn>
                  <a:cxn ang="0">
                    <a:pos x="74" y="8"/>
                  </a:cxn>
                  <a:cxn ang="0">
                    <a:pos x="76" y="9"/>
                  </a:cxn>
                  <a:cxn ang="0">
                    <a:pos x="77" y="9"/>
                  </a:cxn>
                  <a:cxn ang="0">
                    <a:pos x="84" y="5"/>
                  </a:cxn>
                  <a:cxn ang="0">
                    <a:pos x="87" y="8"/>
                  </a:cxn>
                  <a:cxn ang="0">
                    <a:pos x="88" y="12"/>
                  </a:cxn>
                  <a:cxn ang="0">
                    <a:pos x="89" y="14"/>
                  </a:cxn>
                  <a:cxn ang="0">
                    <a:pos x="83" y="27"/>
                  </a:cxn>
                  <a:cxn ang="0">
                    <a:pos x="78" y="32"/>
                  </a:cxn>
                  <a:cxn ang="0">
                    <a:pos x="73" y="34"/>
                  </a:cxn>
                  <a:cxn ang="0">
                    <a:pos x="73" y="47"/>
                  </a:cxn>
                  <a:cxn ang="0">
                    <a:pos x="68" y="47"/>
                  </a:cxn>
                  <a:cxn ang="0">
                    <a:pos x="64" y="48"/>
                  </a:cxn>
                  <a:cxn ang="0">
                    <a:pos x="58" y="48"/>
                  </a:cxn>
                  <a:cxn ang="0">
                    <a:pos x="57" y="53"/>
                  </a:cxn>
                  <a:cxn ang="0">
                    <a:pos x="49" y="68"/>
                  </a:cxn>
                  <a:cxn ang="0">
                    <a:pos x="47" y="75"/>
                  </a:cxn>
                  <a:cxn ang="0">
                    <a:pos x="46" y="77"/>
                  </a:cxn>
                  <a:cxn ang="0">
                    <a:pos x="43" y="80"/>
                  </a:cxn>
                  <a:cxn ang="0">
                    <a:pos x="39" y="82"/>
                  </a:cxn>
                  <a:cxn ang="0">
                    <a:pos x="37" y="85"/>
                  </a:cxn>
                  <a:cxn ang="0">
                    <a:pos x="33" y="86"/>
                  </a:cxn>
                  <a:cxn ang="0">
                    <a:pos x="30" y="87"/>
                  </a:cxn>
                  <a:cxn ang="0">
                    <a:pos x="29" y="87"/>
                  </a:cxn>
                  <a:cxn ang="0">
                    <a:pos x="24" y="85"/>
                  </a:cxn>
                  <a:cxn ang="0">
                    <a:pos x="20" y="85"/>
                  </a:cxn>
                  <a:cxn ang="0">
                    <a:pos x="18" y="83"/>
                  </a:cxn>
                  <a:cxn ang="0">
                    <a:pos x="14" y="82"/>
                  </a:cxn>
                  <a:cxn ang="0">
                    <a:pos x="12" y="81"/>
                  </a:cxn>
                  <a:cxn ang="0">
                    <a:pos x="8" y="80"/>
                  </a:cxn>
                  <a:cxn ang="0">
                    <a:pos x="5" y="78"/>
                  </a:cxn>
                  <a:cxn ang="0">
                    <a:pos x="4" y="78"/>
                  </a:cxn>
                  <a:cxn ang="0">
                    <a:pos x="3" y="77"/>
                  </a:cxn>
                  <a:cxn ang="0">
                    <a:pos x="2" y="77"/>
                  </a:cxn>
                  <a:cxn ang="0">
                    <a:pos x="0" y="76"/>
                  </a:cxn>
                  <a:cxn ang="0">
                    <a:pos x="3" y="68"/>
                  </a:cxn>
                  <a:cxn ang="0">
                    <a:pos x="7" y="63"/>
                  </a:cxn>
                  <a:cxn ang="0">
                    <a:pos x="13" y="58"/>
                  </a:cxn>
                  <a:cxn ang="0">
                    <a:pos x="17" y="53"/>
                  </a:cxn>
                  <a:cxn ang="0">
                    <a:pos x="18" y="51"/>
                  </a:cxn>
                  <a:cxn ang="0">
                    <a:pos x="22" y="47"/>
                  </a:cxn>
                  <a:cxn ang="0">
                    <a:pos x="24" y="47"/>
                  </a:cxn>
                  <a:cxn ang="0">
                    <a:pos x="32" y="44"/>
                  </a:cxn>
                  <a:cxn ang="0">
                    <a:pos x="39" y="38"/>
                  </a:cxn>
                  <a:cxn ang="0">
                    <a:pos x="47" y="34"/>
                  </a:cxn>
                  <a:cxn ang="0">
                    <a:pos x="49" y="32"/>
                  </a:cxn>
                  <a:cxn ang="0">
                    <a:pos x="51" y="29"/>
                  </a:cxn>
                  <a:cxn ang="0">
                    <a:pos x="52" y="28"/>
                  </a:cxn>
                  <a:cxn ang="0">
                    <a:pos x="53" y="25"/>
                  </a:cxn>
                  <a:cxn ang="0">
                    <a:pos x="54" y="24"/>
                  </a:cxn>
                  <a:cxn ang="0">
                    <a:pos x="54" y="20"/>
                  </a:cxn>
                  <a:cxn ang="0">
                    <a:pos x="58" y="17"/>
                  </a:cxn>
                  <a:cxn ang="0">
                    <a:pos x="61" y="17"/>
                  </a:cxn>
                  <a:cxn ang="0">
                    <a:pos x="62" y="15"/>
                  </a:cxn>
                  <a:cxn ang="0">
                    <a:pos x="62" y="13"/>
                  </a:cxn>
                  <a:cxn ang="0">
                    <a:pos x="63" y="9"/>
                  </a:cxn>
                  <a:cxn ang="0">
                    <a:pos x="64" y="7"/>
                  </a:cxn>
                  <a:cxn ang="0">
                    <a:pos x="69" y="2"/>
                  </a:cxn>
                  <a:cxn ang="0">
                    <a:pos x="72" y="0"/>
                  </a:cxn>
                </a:cxnLst>
                <a:rect l="0" t="0" r="r" b="b"/>
                <a:pathLst>
                  <a:path w="89" h="87">
                    <a:moveTo>
                      <a:pt x="72" y="0"/>
                    </a:moveTo>
                    <a:lnTo>
                      <a:pt x="72" y="2"/>
                    </a:lnTo>
                    <a:lnTo>
                      <a:pt x="74" y="4"/>
                    </a:lnTo>
                    <a:lnTo>
                      <a:pt x="74" y="8"/>
                    </a:lnTo>
                    <a:lnTo>
                      <a:pt x="76" y="9"/>
                    </a:lnTo>
                    <a:lnTo>
                      <a:pt x="77" y="9"/>
                    </a:lnTo>
                    <a:lnTo>
                      <a:pt x="84" y="5"/>
                    </a:lnTo>
                    <a:lnTo>
                      <a:pt x="87" y="8"/>
                    </a:lnTo>
                    <a:lnTo>
                      <a:pt x="88" y="12"/>
                    </a:lnTo>
                    <a:lnTo>
                      <a:pt x="89" y="14"/>
                    </a:lnTo>
                    <a:lnTo>
                      <a:pt x="83" y="27"/>
                    </a:lnTo>
                    <a:lnTo>
                      <a:pt x="78" y="32"/>
                    </a:lnTo>
                    <a:lnTo>
                      <a:pt x="73" y="34"/>
                    </a:lnTo>
                    <a:lnTo>
                      <a:pt x="73" y="47"/>
                    </a:lnTo>
                    <a:lnTo>
                      <a:pt x="68" y="47"/>
                    </a:lnTo>
                    <a:lnTo>
                      <a:pt x="64" y="48"/>
                    </a:lnTo>
                    <a:lnTo>
                      <a:pt x="58" y="48"/>
                    </a:lnTo>
                    <a:lnTo>
                      <a:pt x="57" y="53"/>
                    </a:lnTo>
                    <a:lnTo>
                      <a:pt x="49" y="68"/>
                    </a:lnTo>
                    <a:lnTo>
                      <a:pt x="47" y="75"/>
                    </a:lnTo>
                    <a:lnTo>
                      <a:pt x="46" y="77"/>
                    </a:lnTo>
                    <a:lnTo>
                      <a:pt x="43" y="80"/>
                    </a:lnTo>
                    <a:lnTo>
                      <a:pt x="39" y="82"/>
                    </a:lnTo>
                    <a:lnTo>
                      <a:pt x="37" y="85"/>
                    </a:lnTo>
                    <a:lnTo>
                      <a:pt x="33" y="86"/>
                    </a:lnTo>
                    <a:lnTo>
                      <a:pt x="30" y="87"/>
                    </a:lnTo>
                    <a:lnTo>
                      <a:pt x="29" y="87"/>
                    </a:lnTo>
                    <a:lnTo>
                      <a:pt x="24" y="85"/>
                    </a:lnTo>
                    <a:lnTo>
                      <a:pt x="20" y="85"/>
                    </a:lnTo>
                    <a:lnTo>
                      <a:pt x="18" y="83"/>
                    </a:lnTo>
                    <a:lnTo>
                      <a:pt x="14" y="82"/>
                    </a:lnTo>
                    <a:lnTo>
                      <a:pt x="12" y="81"/>
                    </a:lnTo>
                    <a:lnTo>
                      <a:pt x="8" y="80"/>
                    </a:lnTo>
                    <a:lnTo>
                      <a:pt x="5" y="78"/>
                    </a:lnTo>
                    <a:lnTo>
                      <a:pt x="4" y="78"/>
                    </a:lnTo>
                    <a:lnTo>
                      <a:pt x="3" y="77"/>
                    </a:lnTo>
                    <a:lnTo>
                      <a:pt x="2" y="77"/>
                    </a:lnTo>
                    <a:lnTo>
                      <a:pt x="0" y="76"/>
                    </a:lnTo>
                    <a:lnTo>
                      <a:pt x="3" y="68"/>
                    </a:lnTo>
                    <a:lnTo>
                      <a:pt x="7" y="63"/>
                    </a:lnTo>
                    <a:lnTo>
                      <a:pt x="13" y="58"/>
                    </a:lnTo>
                    <a:lnTo>
                      <a:pt x="17" y="53"/>
                    </a:lnTo>
                    <a:lnTo>
                      <a:pt x="18" y="51"/>
                    </a:lnTo>
                    <a:lnTo>
                      <a:pt x="22" y="47"/>
                    </a:lnTo>
                    <a:lnTo>
                      <a:pt x="24" y="47"/>
                    </a:lnTo>
                    <a:lnTo>
                      <a:pt x="32" y="44"/>
                    </a:lnTo>
                    <a:lnTo>
                      <a:pt x="39" y="38"/>
                    </a:lnTo>
                    <a:lnTo>
                      <a:pt x="47" y="34"/>
                    </a:lnTo>
                    <a:lnTo>
                      <a:pt x="49" y="32"/>
                    </a:lnTo>
                    <a:lnTo>
                      <a:pt x="51" y="29"/>
                    </a:lnTo>
                    <a:lnTo>
                      <a:pt x="52" y="28"/>
                    </a:lnTo>
                    <a:lnTo>
                      <a:pt x="53" y="25"/>
                    </a:lnTo>
                    <a:lnTo>
                      <a:pt x="54" y="24"/>
                    </a:lnTo>
                    <a:lnTo>
                      <a:pt x="54" y="20"/>
                    </a:lnTo>
                    <a:lnTo>
                      <a:pt x="58" y="17"/>
                    </a:lnTo>
                    <a:lnTo>
                      <a:pt x="61" y="17"/>
                    </a:lnTo>
                    <a:lnTo>
                      <a:pt x="62" y="15"/>
                    </a:lnTo>
                    <a:lnTo>
                      <a:pt x="62" y="13"/>
                    </a:lnTo>
                    <a:lnTo>
                      <a:pt x="63" y="9"/>
                    </a:lnTo>
                    <a:lnTo>
                      <a:pt x="64" y="7"/>
                    </a:lnTo>
                    <a:lnTo>
                      <a:pt x="69" y="2"/>
                    </a:lnTo>
                    <a:lnTo>
                      <a:pt x="7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Freeform 1225">
                <a:extLst>
                  <a:ext uri="{FF2B5EF4-FFF2-40B4-BE49-F238E27FC236}">
                    <a16:creationId xmlns:a16="http://schemas.microsoft.com/office/drawing/2014/main" id="{80F6FDEC-84D0-E41E-7211-45A370ABB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10576" y="5297116"/>
                <a:ext cx="138860" cy="198963"/>
              </a:xfrm>
              <a:custGeom>
                <a:avLst/>
                <a:gdLst/>
                <a:ahLst/>
                <a:cxnLst>
                  <a:cxn ang="0">
                    <a:pos x="3" y="4"/>
                  </a:cxn>
                  <a:cxn ang="0">
                    <a:pos x="9" y="8"/>
                  </a:cxn>
                  <a:cxn ang="0">
                    <a:pos x="16" y="13"/>
                  </a:cxn>
                  <a:cxn ang="0">
                    <a:pos x="20" y="18"/>
                  </a:cxn>
                  <a:cxn ang="0">
                    <a:pos x="19" y="19"/>
                  </a:cxn>
                  <a:cxn ang="0">
                    <a:pos x="20" y="24"/>
                  </a:cxn>
                  <a:cxn ang="0">
                    <a:pos x="24" y="33"/>
                  </a:cxn>
                  <a:cxn ang="0">
                    <a:pos x="28" y="34"/>
                  </a:cxn>
                  <a:cxn ang="0">
                    <a:pos x="29" y="30"/>
                  </a:cxn>
                  <a:cxn ang="0">
                    <a:pos x="34" y="29"/>
                  </a:cxn>
                  <a:cxn ang="0">
                    <a:pos x="35" y="39"/>
                  </a:cxn>
                  <a:cxn ang="0">
                    <a:pos x="44" y="47"/>
                  </a:cxn>
                  <a:cxn ang="0">
                    <a:pos x="54" y="45"/>
                  </a:cxn>
                  <a:cxn ang="0">
                    <a:pos x="58" y="43"/>
                  </a:cxn>
                  <a:cxn ang="0">
                    <a:pos x="63" y="42"/>
                  </a:cxn>
                  <a:cxn ang="0">
                    <a:pos x="67" y="44"/>
                  </a:cxn>
                  <a:cxn ang="0">
                    <a:pos x="60" y="58"/>
                  </a:cxn>
                  <a:cxn ang="0">
                    <a:pos x="57" y="63"/>
                  </a:cxn>
                  <a:cxn ang="0">
                    <a:pos x="53" y="65"/>
                  </a:cxn>
                  <a:cxn ang="0">
                    <a:pos x="47" y="69"/>
                  </a:cxn>
                  <a:cxn ang="0">
                    <a:pos x="48" y="72"/>
                  </a:cxn>
                  <a:cxn ang="0">
                    <a:pos x="47" y="78"/>
                  </a:cxn>
                  <a:cxn ang="0">
                    <a:pos x="42" y="86"/>
                  </a:cxn>
                  <a:cxn ang="0">
                    <a:pos x="38" y="91"/>
                  </a:cxn>
                  <a:cxn ang="0">
                    <a:pos x="31" y="96"/>
                  </a:cxn>
                  <a:cxn ang="0">
                    <a:pos x="23" y="94"/>
                  </a:cxn>
                  <a:cxn ang="0">
                    <a:pos x="21" y="88"/>
                  </a:cxn>
                  <a:cxn ang="0">
                    <a:pos x="25" y="84"/>
                  </a:cxn>
                  <a:cxn ang="0">
                    <a:pos x="26" y="77"/>
                  </a:cxn>
                  <a:cxn ang="0">
                    <a:pos x="23" y="74"/>
                  </a:cxn>
                  <a:cxn ang="0">
                    <a:pos x="15" y="72"/>
                  </a:cxn>
                  <a:cxn ang="0">
                    <a:pos x="11" y="69"/>
                  </a:cxn>
                  <a:cxn ang="0">
                    <a:pos x="13" y="64"/>
                  </a:cxn>
                  <a:cxn ang="0">
                    <a:pos x="18" y="60"/>
                  </a:cxn>
                  <a:cxn ang="0">
                    <a:pos x="23" y="42"/>
                  </a:cxn>
                  <a:cxn ang="0">
                    <a:pos x="18" y="33"/>
                  </a:cxn>
                  <a:cxn ang="0">
                    <a:pos x="16" y="28"/>
                  </a:cxn>
                  <a:cxn ang="0">
                    <a:pos x="11" y="21"/>
                  </a:cxn>
                  <a:cxn ang="0">
                    <a:pos x="3" y="8"/>
                  </a:cxn>
                </a:cxnLst>
                <a:rect l="0" t="0" r="r" b="b"/>
                <a:pathLst>
                  <a:path w="67" h="96">
                    <a:moveTo>
                      <a:pt x="0" y="0"/>
                    </a:moveTo>
                    <a:lnTo>
                      <a:pt x="3" y="4"/>
                    </a:lnTo>
                    <a:lnTo>
                      <a:pt x="6" y="5"/>
                    </a:lnTo>
                    <a:lnTo>
                      <a:pt x="9" y="8"/>
                    </a:lnTo>
                    <a:lnTo>
                      <a:pt x="13" y="9"/>
                    </a:lnTo>
                    <a:lnTo>
                      <a:pt x="16" y="13"/>
                    </a:lnTo>
                    <a:lnTo>
                      <a:pt x="18" y="15"/>
                    </a:lnTo>
                    <a:lnTo>
                      <a:pt x="20" y="18"/>
                    </a:lnTo>
                    <a:lnTo>
                      <a:pt x="20" y="19"/>
                    </a:lnTo>
                    <a:lnTo>
                      <a:pt x="19" y="19"/>
                    </a:lnTo>
                    <a:lnTo>
                      <a:pt x="19" y="21"/>
                    </a:lnTo>
                    <a:lnTo>
                      <a:pt x="20" y="24"/>
                    </a:lnTo>
                    <a:lnTo>
                      <a:pt x="21" y="28"/>
                    </a:lnTo>
                    <a:lnTo>
                      <a:pt x="24" y="33"/>
                    </a:lnTo>
                    <a:lnTo>
                      <a:pt x="25" y="34"/>
                    </a:lnTo>
                    <a:lnTo>
                      <a:pt x="28" y="34"/>
                    </a:lnTo>
                    <a:lnTo>
                      <a:pt x="28" y="33"/>
                    </a:lnTo>
                    <a:lnTo>
                      <a:pt x="29" y="30"/>
                    </a:lnTo>
                    <a:lnTo>
                      <a:pt x="30" y="29"/>
                    </a:lnTo>
                    <a:lnTo>
                      <a:pt x="34" y="29"/>
                    </a:lnTo>
                    <a:lnTo>
                      <a:pt x="34" y="34"/>
                    </a:lnTo>
                    <a:lnTo>
                      <a:pt x="35" y="39"/>
                    </a:lnTo>
                    <a:lnTo>
                      <a:pt x="40" y="44"/>
                    </a:lnTo>
                    <a:lnTo>
                      <a:pt x="44" y="47"/>
                    </a:lnTo>
                    <a:lnTo>
                      <a:pt x="53" y="47"/>
                    </a:lnTo>
                    <a:lnTo>
                      <a:pt x="54" y="45"/>
                    </a:lnTo>
                    <a:lnTo>
                      <a:pt x="57" y="44"/>
                    </a:lnTo>
                    <a:lnTo>
                      <a:pt x="58" y="43"/>
                    </a:lnTo>
                    <a:lnTo>
                      <a:pt x="60" y="42"/>
                    </a:lnTo>
                    <a:lnTo>
                      <a:pt x="63" y="42"/>
                    </a:lnTo>
                    <a:lnTo>
                      <a:pt x="65" y="43"/>
                    </a:lnTo>
                    <a:lnTo>
                      <a:pt x="67" y="44"/>
                    </a:lnTo>
                    <a:lnTo>
                      <a:pt x="63" y="52"/>
                    </a:lnTo>
                    <a:lnTo>
                      <a:pt x="60" y="58"/>
                    </a:lnTo>
                    <a:lnTo>
                      <a:pt x="58" y="65"/>
                    </a:lnTo>
                    <a:lnTo>
                      <a:pt x="57" y="63"/>
                    </a:lnTo>
                    <a:lnTo>
                      <a:pt x="55" y="64"/>
                    </a:lnTo>
                    <a:lnTo>
                      <a:pt x="53" y="65"/>
                    </a:lnTo>
                    <a:lnTo>
                      <a:pt x="49" y="67"/>
                    </a:lnTo>
                    <a:lnTo>
                      <a:pt x="47" y="69"/>
                    </a:lnTo>
                    <a:lnTo>
                      <a:pt x="48" y="71"/>
                    </a:lnTo>
                    <a:lnTo>
                      <a:pt x="48" y="72"/>
                    </a:lnTo>
                    <a:lnTo>
                      <a:pt x="49" y="73"/>
                    </a:lnTo>
                    <a:lnTo>
                      <a:pt x="47" y="78"/>
                    </a:lnTo>
                    <a:lnTo>
                      <a:pt x="43" y="82"/>
                    </a:lnTo>
                    <a:lnTo>
                      <a:pt x="42" y="86"/>
                    </a:lnTo>
                    <a:lnTo>
                      <a:pt x="39" y="88"/>
                    </a:lnTo>
                    <a:lnTo>
                      <a:pt x="38" y="91"/>
                    </a:lnTo>
                    <a:lnTo>
                      <a:pt x="35" y="93"/>
                    </a:lnTo>
                    <a:lnTo>
                      <a:pt x="31" y="96"/>
                    </a:lnTo>
                    <a:lnTo>
                      <a:pt x="25" y="96"/>
                    </a:lnTo>
                    <a:lnTo>
                      <a:pt x="23" y="94"/>
                    </a:lnTo>
                    <a:lnTo>
                      <a:pt x="21" y="93"/>
                    </a:lnTo>
                    <a:lnTo>
                      <a:pt x="21" y="88"/>
                    </a:lnTo>
                    <a:lnTo>
                      <a:pt x="23" y="86"/>
                    </a:lnTo>
                    <a:lnTo>
                      <a:pt x="25" y="84"/>
                    </a:lnTo>
                    <a:lnTo>
                      <a:pt x="26" y="82"/>
                    </a:lnTo>
                    <a:lnTo>
                      <a:pt x="26" y="77"/>
                    </a:lnTo>
                    <a:lnTo>
                      <a:pt x="24" y="76"/>
                    </a:lnTo>
                    <a:lnTo>
                      <a:pt x="23" y="74"/>
                    </a:lnTo>
                    <a:lnTo>
                      <a:pt x="18" y="72"/>
                    </a:lnTo>
                    <a:lnTo>
                      <a:pt x="15" y="72"/>
                    </a:lnTo>
                    <a:lnTo>
                      <a:pt x="14" y="71"/>
                    </a:lnTo>
                    <a:lnTo>
                      <a:pt x="11" y="69"/>
                    </a:lnTo>
                    <a:lnTo>
                      <a:pt x="11" y="67"/>
                    </a:lnTo>
                    <a:lnTo>
                      <a:pt x="13" y="64"/>
                    </a:lnTo>
                    <a:lnTo>
                      <a:pt x="15" y="62"/>
                    </a:lnTo>
                    <a:lnTo>
                      <a:pt x="18" y="60"/>
                    </a:lnTo>
                    <a:lnTo>
                      <a:pt x="23" y="50"/>
                    </a:lnTo>
                    <a:lnTo>
                      <a:pt x="23" y="42"/>
                    </a:lnTo>
                    <a:lnTo>
                      <a:pt x="19" y="34"/>
                    </a:lnTo>
                    <a:lnTo>
                      <a:pt x="18" y="33"/>
                    </a:lnTo>
                    <a:lnTo>
                      <a:pt x="16" y="30"/>
                    </a:lnTo>
                    <a:lnTo>
                      <a:pt x="16" y="28"/>
                    </a:lnTo>
                    <a:lnTo>
                      <a:pt x="18" y="25"/>
                    </a:lnTo>
                    <a:lnTo>
                      <a:pt x="11" y="21"/>
                    </a:lnTo>
                    <a:lnTo>
                      <a:pt x="6" y="15"/>
                    </a:lnTo>
                    <a:lnTo>
                      <a:pt x="3" y="8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Freeform 1209">
                <a:extLst>
                  <a:ext uri="{FF2B5EF4-FFF2-40B4-BE49-F238E27FC236}">
                    <a16:creationId xmlns:a16="http://schemas.microsoft.com/office/drawing/2014/main" id="{0A986657-408C-8467-BBED-85A2C79DC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82082" y="4565511"/>
                <a:ext cx="16580" cy="35234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2"/>
                  </a:cxn>
                  <a:cxn ang="0">
                    <a:pos x="8" y="2"/>
                  </a:cxn>
                  <a:cxn ang="0">
                    <a:pos x="8" y="7"/>
                  </a:cxn>
                  <a:cxn ang="0">
                    <a:pos x="6" y="8"/>
                  </a:cxn>
                  <a:cxn ang="0">
                    <a:pos x="5" y="8"/>
                  </a:cxn>
                  <a:cxn ang="0">
                    <a:pos x="5" y="15"/>
                  </a:cxn>
                  <a:cxn ang="0">
                    <a:pos x="4" y="17"/>
                  </a:cxn>
                  <a:cxn ang="0">
                    <a:pos x="3" y="17"/>
                  </a:cxn>
                  <a:cxn ang="0">
                    <a:pos x="0" y="15"/>
                  </a:cxn>
                  <a:cxn ang="0">
                    <a:pos x="0" y="11"/>
                  </a:cxn>
                  <a:cxn ang="0">
                    <a:pos x="3" y="10"/>
                  </a:cxn>
                  <a:cxn ang="0">
                    <a:pos x="4" y="8"/>
                  </a:cxn>
                  <a:cxn ang="0">
                    <a:pos x="4" y="2"/>
                  </a:cxn>
                  <a:cxn ang="0">
                    <a:pos x="6" y="0"/>
                  </a:cxn>
                </a:cxnLst>
                <a:rect l="0" t="0" r="r" b="b"/>
                <a:pathLst>
                  <a:path w="8" h="17">
                    <a:moveTo>
                      <a:pt x="6" y="0"/>
                    </a:moveTo>
                    <a:lnTo>
                      <a:pt x="6" y="2"/>
                    </a:lnTo>
                    <a:lnTo>
                      <a:pt x="8" y="2"/>
                    </a:lnTo>
                    <a:lnTo>
                      <a:pt x="8" y="7"/>
                    </a:lnTo>
                    <a:lnTo>
                      <a:pt x="6" y="8"/>
                    </a:lnTo>
                    <a:lnTo>
                      <a:pt x="5" y="8"/>
                    </a:lnTo>
                    <a:lnTo>
                      <a:pt x="5" y="15"/>
                    </a:lnTo>
                    <a:lnTo>
                      <a:pt x="4" y="17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1"/>
                    </a:lnTo>
                    <a:lnTo>
                      <a:pt x="3" y="10"/>
                    </a:lnTo>
                    <a:lnTo>
                      <a:pt x="4" y="8"/>
                    </a:lnTo>
                    <a:lnTo>
                      <a:pt x="4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Freeform 1210">
                <a:extLst>
                  <a:ext uri="{FF2B5EF4-FFF2-40B4-BE49-F238E27FC236}">
                    <a16:creationId xmlns:a16="http://schemas.microsoft.com/office/drawing/2014/main" id="{8475E496-A8A7-DA94-3419-ED23371D764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330267" y="4530279"/>
                <a:ext cx="93265" cy="55959"/>
              </a:xfrm>
              <a:custGeom>
                <a:avLst/>
                <a:gdLst/>
                <a:ahLst/>
                <a:cxnLst>
                  <a:cxn ang="0">
                    <a:pos x="12" y="24"/>
                  </a:cxn>
                  <a:cxn ang="0">
                    <a:pos x="13" y="25"/>
                  </a:cxn>
                  <a:cxn ang="0">
                    <a:pos x="12" y="24"/>
                  </a:cxn>
                  <a:cxn ang="0">
                    <a:pos x="40" y="0"/>
                  </a:cxn>
                  <a:cxn ang="0">
                    <a:pos x="43" y="0"/>
                  </a:cxn>
                  <a:cxn ang="0">
                    <a:pos x="45" y="3"/>
                  </a:cxn>
                  <a:cxn ang="0">
                    <a:pos x="45" y="9"/>
                  </a:cxn>
                  <a:cxn ang="0">
                    <a:pos x="44" y="12"/>
                  </a:cxn>
                  <a:cxn ang="0">
                    <a:pos x="43" y="13"/>
                  </a:cxn>
                  <a:cxn ang="0">
                    <a:pos x="40" y="14"/>
                  </a:cxn>
                  <a:cxn ang="0">
                    <a:pos x="39" y="15"/>
                  </a:cxn>
                  <a:cxn ang="0">
                    <a:pos x="38" y="18"/>
                  </a:cxn>
                  <a:cxn ang="0">
                    <a:pos x="38" y="20"/>
                  </a:cxn>
                  <a:cxn ang="0">
                    <a:pos x="25" y="25"/>
                  </a:cxn>
                  <a:cxn ang="0">
                    <a:pos x="18" y="27"/>
                  </a:cxn>
                  <a:cxn ang="0">
                    <a:pos x="17" y="27"/>
                  </a:cxn>
                  <a:cxn ang="0">
                    <a:pos x="13" y="25"/>
                  </a:cxn>
                  <a:cxn ang="0">
                    <a:pos x="13" y="24"/>
                  </a:cxn>
                  <a:cxn ang="0">
                    <a:pos x="12" y="24"/>
                  </a:cxn>
                  <a:cxn ang="0">
                    <a:pos x="12" y="23"/>
                  </a:cxn>
                  <a:cxn ang="0">
                    <a:pos x="9" y="22"/>
                  </a:cxn>
                  <a:cxn ang="0">
                    <a:pos x="8" y="22"/>
                  </a:cxn>
                  <a:cxn ang="0">
                    <a:pos x="5" y="20"/>
                  </a:cxn>
                  <a:cxn ang="0">
                    <a:pos x="3" y="20"/>
                  </a:cxn>
                  <a:cxn ang="0">
                    <a:pos x="2" y="19"/>
                  </a:cxn>
                  <a:cxn ang="0">
                    <a:pos x="0" y="17"/>
                  </a:cxn>
                  <a:cxn ang="0">
                    <a:pos x="15" y="17"/>
                  </a:cxn>
                  <a:cxn ang="0">
                    <a:pos x="18" y="15"/>
                  </a:cxn>
                  <a:cxn ang="0">
                    <a:pos x="22" y="14"/>
                  </a:cxn>
                  <a:cxn ang="0">
                    <a:pos x="25" y="14"/>
                  </a:cxn>
                  <a:cxn ang="0">
                    <a:pos x="28" y="13"/>
                  </a:cxn>
                  <a:cxn ang="0">
                    <a:pos x="30" y="13"/>
                  </a:cxn>
                  <a:cxn ang="0">
                    <a:pos x="35" y="10"/>
                  </a:cxn>
                  <a:cxn ang="0">
                    <a:pos x="37" y="8"/>
                  </a:cxn>
                  <a:cxn ang="0">
                    <a:pos x="38" y="7"/>
                  </a:cxn>
                  <a:cxn ang="0">
                    <a:pos x="38" y="4"/>
                  </a:cxn>
                  <a:cxn ang="0">
                    <a:pos x="39" y="2"/>
                  </a:cxn>
                  <a:cxn ang="0">
                    <a:pos x="40" y="0"/>
                  </a:cxn>
                </a:cxnLst>
                <a:rect l="0" t="0" r="r" b="b"/>
                <a:pathLst>
                  <a:path w="45" h="27">
                    <a:moveTo>
                      <a:pt x="12" y="24"/>
                    </a:moveTo>
                    <a:lnTo>
                      <a:pt x="13" y="25"/>
                    </a:lnTo>
                    <a:lnTo>
                      <a:pt x="12" y="24"/>
                    </a:lnTo>
                    <a:close/>
                    <a:moveTo>
                      <a:pt x="40" y="0"/>
                    </a:moveTo>
                    <a:lnTo>
                      <a:pt x="43" y="0"/>
                    </a:lnTo>
                    <a:lnTo>
                      <a:pt x="45" y="3"/>
                    </a:lnTo>
                    <a:lnTo>
                      <a:pt x="45" y="9"/>
                    </a:lnTo>
                    <a:lnTo>
                      <a:pt x="44" y="12"/>
                    </a:lnTo>
                    <a:lnTo>
                      <a:pt x="43" y="13"/>
                    </a:lnTo>
                    <a:lnTo>
                      <a:pt x="40" y="14"/>
                    </a:lnTo>
                    <a:lnTo>
                      <a:pt x="39" y="15"/>
                    </a:lnTo>
                    <a:lnTo>
                      <a:pt x="38" y="18"/>
                    </a:lnTo>
                    <a:lnTo>
                      <a:pt x="38" y="20"/>
                    </a:lnTo>
                    <a:lnTo>
                      <a:pt x="25" y="25"/>
                    </a:lnTo>
                    <a:lnTo>
                      <a:pt x="18" y="27"/>
                    </a:lnTo>
                    <a:lnTo>
                      <a:pt x="17" y="27"/>
                    </a:lnTo>
                    <a:lnTo>
                      <a:pt x="13" y="25"/>
                    </a:lnTo>
                    <a:lnTo>
                      <a:pt x="13" y="24"/>
                    </a:lnTo>
                    <a:lnTo>
                      <a:pt x="12" y="24"/>
                    </a:lnTo>
                    <a:lnTo>
                      <a:pt x="12" y="23"/>
                    </a:lnTo>
                    <a:lnTo>
                      <a:pt x="9" y="22"/>
                    </a:lnTo>
                    <a:lnTo>
                      <a:pt x="8" y="22"/>
                    </a:lnTo>
                    <a:lnTo>
                      <a:pt x="5" y="20"/>
                    </a:lnTo>
                    <a:lnTo>
                      <a:pt x="3" y="20"/>
                    </a:lnTo>
                    <a:lnTo>
                      <a:pt x="2" y="19"/>
                    </a:lnTo>
                    <a:lnTo>
                      <a:pt x="0" y="17"/>
                    </a:lnTo>
                    <a:lnTo>
                      <a:pt x="15" y="17"/>
                    </a:lnTo>
                    <a:lnTo>
                      <a:pt x="18" y="15"/>
                    </a:lnTo>
                    <a:lnTo>
                      <a:pt x="22" y="14"/>
                    </a:lnTo>
                    <a:lnTo>
                      <a:pt x="25" y="14"/>
                    </a:lnTo>
                    <a:lnTo>
                      <a:pt x="28" y="13"/>
                    </a:lnTo>
                    <a:lnTo>
                      <a:pt x="30" y="13"/>
                    </a:lnTo>
                    <a:lnTo>
                      <a:pt x="35" y="10"/>
                    </a:lnTo>
                    <a:lnTo>
                      <a:pt x="37" y="8"/>
                    </a:lnTo>
                    <a:lnTo>
                      <a:pt x="38" y="7"/>
                    </a:lnTo>
                    <a:lnTo>
                      <a:pt x="38" y="4"/>
                    </a:lnTo>
                    <a:lnTo>
                      <a:pt x="39" y="2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Freeform 1211">
                <a:extLst>
                  <a:ext uri="{FF2B5EF4-FFF2-40B4-BE49-F238E27FC236}">
                    <a16:creationId xmlns:a16="http://schemas.microsoft.com/office/drawing/2014/main" id="{33FCBFFF-415D-492F-709D-CA90F07C6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1252" y="4437014"/>
                <a:ext cx="489118" cy="252849"/>
              </a:xfrm>
              <a:custGeom>
                <a:avLst/>
                <a:gdLst/>
                <a:ahLst/>
                <a:cxnLst>
                  <a:cxn ang="0">
                    <a:pos x="29" y="3"/>
                  </a:cxn>
                  <a:cxn ang="0">
                    <a:pos x="40" y="24"/>
                  </a:cxn>
                  <a:cxn ang="0">
                    <a:pos x="47" y="26"/>
                  </a:cxn>
                  <a:cxn ang="0">
                    <a:pos x="56" y="35"/>
                  </a:cxn>
                  <a:cxn ang="0">
                    <a:pos x="61" y="31"/>
                  </a:cxn>
                  <a:cxn ang="0">
                    <a:pos x="67" y="25"/>
                  </a:cxn>
                  <a:cxn ang="0">
                    <a:pos x="74" y="21"/>
                  </a:cxn>
                  <a:cxn ang="0">
                    <a:pos x="86" y="13"/>
                  </a:cxn>
                  <a:cxn ang="0">
                    <a:pos x="91" y="15"/>
                  </a:cxn>
                  <a:cxn ang="0">
                    <a:pos x="98" y="21"/>
                  </a:cxn>
                  <a:cxn ang="0">
                    <a:pos x="113" y="24"/>
                  </a:cxn>
                  <a:cxn ang="0">
                    <a:pos x="119" y="26"/>
                  </a:cxn>
                  <a:cxn ang="0">
                    <a:pos x="148" y="35"/>
                  </a:cxn>
                  <a:cxn ang="0">
                    <a:pos x="160" y="41"/>
                  </a:cxn>
                  <a:cxn ang="0">
                    <a:pos x="163" y="45"/>
                  </a:cxn>
                  <a:cxn ang="0">
                    <a:pos x="178" y="55"/>
                  </a:cxn>
                  <a:cxn ang="0">
                    <a:pos x="190" y="67"/>
                  </a:cxn>
                  <a:cxn ang="0">
                    <a:pos x="200" y="73"/>
                  </a:cxn>
                  <a:cxn ang="0">
                    <a:pos x="192" y="77"/>
                  </a:cxn>
                  <a:cxn ang="0">
                    <a:pos x="197" y="86"/>
                  </a:cxn>
                  <a:cxn ang="0">
                    <a:pos x="202" y="91"/>
                  </a:cxn>
                  <a:cxn ang="0">
                    <a:pos x="209" y="101"/>
                  </a:cxn>
                  <a:cxn ang="0">
                    <a:pos x="216" y="104"/>
                  </a:cxn>
                  <a:cxn ang="0">
                    <a:pos x="220" y="109"/>
                  </a:cxn>
                  <a:cxn ang="0">
                    <a:pos x="227" y="113"/>
                  </a:cxn>
                  <a:cxn ang="0">
                    <a:pos x="236" y="116"/>
                  </a:cxn>
                  <a:cxn ang="0">
                    <a:pos x="227" y="122"/>
                  </a:cxn>
                  <a:cxn ang="0">
                    <a:pos x="210" y="117"/>
                  </a:cxn>
                  <a:cxn ang="0">
                    <a:pos x="196" y="109"/>
                  </a:cxn>
                  <a:cxn ang="0">
                    <a:pos x="194" y="106"/>
                  </a:cxn>
                  <a:cxn ang="0">
                    <a:pos x="178" y="91"/>
                  </a:cxn>
                  <a:cxn ang="0">
                    <a:pos x="158" y="84"/>
                  </a:cxn>
                  <a:cxn ang="0">
                    <a:pos x="152" y="89"/>
                  </a:cxn>
                  <a:cxn ang="0">
                    <a:pos x="147" y="94"/>
                  </a:cxn>
                  <a:cxn ang="0">
                    <a:pos x="145" y="103"/>
                  </a:cxn>
                  <a:cxn ang="0">
                    <a:pos x="122" y="102"/>
                  </a:cxn>
                  <a:cxn ang="0">
                    <a:pos x="102" y="92"/>
                  </a:cxn>
                  <a:cxn ang="0">
                    <a:pos x="87" y="94"/>
                  </a:cxn>
                  <a:cxn ang="0">
                    <a:pos x="87" y="87"/>
                  </a:cxn>
                  <a:cxn ang="0">
                    <a:pos x="93" y="84"/>
                  </a:cxn>
                  <a:cxn ang="0">
                    <a:pos x="91" y="75"/>
                  </a:cxn>
                  <a:cxn ang="0">
                    <a:pos x="84" y="60"/>
                  </a:cxn>
                  <a:cxn ang="0">
                    <a:pos x="74" y="55"/>
                  </a:cxn>
                  <a:cxn ang="0">
                    <a:pos x="49" y="50"/>
                  </a:cxn>
                  <a:cxn ang="0">
                    <a:pos x="43" y="47"/>
                  </a:cxn>
                  <a:cxn ang="0">
                    <a:pos x="34" y="41"/>
                  </a:cxn>
                  <a:cxn ang="0">
                    <a:pos x="29" y="45"/>
                  </a:cxn>
                  <a:cxn ang="0">
                    <a:pos x="24" y="39"/>
                  </a:cxn>
                  <a:cxn ang="0">
                    <a:pos x="22" y="34"/>
                  </a:cxn>
                  <a:cxn ang="0">
                    <a:pos x="15" y="31"/>
                  </a:cxn>
                  <a:cxn ang="0">
                    <a:pos x="27" y="26"/>
                  </a:cxn>
                  <a:cxn ang="0">
                    <a:pos x="33" y="23"/>
                  </a:cxn>
                  <a:cxn ang="0">
                    <a:pos x="19" y="25"/>
                  </a:cxn>
                  <a:cxn ang="0">
                    <a:pos x="14" y="23"/>
                  </a:cxn>
                  <a:cxn ang="0">
                    <a:pos x="4" y="15"/>
                  </a:cxn>
                  <a:cxn ang="0">
                    <a:pos x="0" y="11"/>
                  </a:cxn>
                  <a:cxn ang="0">
                    <a:pos x="13" y="4"/>
                  </a:cxn>
                </a:cxnLst>
                <a:rect l="0" t="0" r="r" b="b"/>
                <a:pathLst>
                  <a:path w="236" h="122">
                    <a:moveTo>
                      <a:pt x="18" y="0"/>
                    </a:moveTo>
                    <a:lnTo>
                      <a:pt x="22" y="0"/>
                    </a:lnTo>
                    <a:lnTo>
                      <a:pt x="29" y="3"/>
                    </a:lnTo>
                    <a:lnTo>
                      <a:pt x="37" y="8"/>
                    </a:lnTo>
                    <a:lnTo>
                      <a:pt x="40" y="9"/>
                    </a:lnTo>
                    <a:lnTo>
                      <a:pt x="40" y="24"/>
                    </a:lnTo>
                    <a:lnTo>
                      <a:pt x="42" y="25"/>
                    </a:lnTo>
                    <a:lnTo>
                      <a:pt x="44" y="26"/>
                    </a:lnTo>
                    <a:lnTo>
                      <a:pt x="47" y="26"/>
                    </a:lnTo>
                    <a:lnTo>
                      <a:pt x="47" y="28"/>
                    </a:lnTo>
                    <a:lnTo>
                      <a:pt x="54" y="35"/>
                    </a:lnTo>
                    <a:lnTo>
                      <a:pt x="56" y="35"/>
                    </a:lnTo>
                    <a:lnTo>
                      <a:pt x="57" y="34"/>
                    </a:lnTo>
                    <a:lnTo>
                      <a:pt x="59" y="33"/>
                    </a:lnTo>
                    <a:lnTo>
                      <a:pt x="61" y="31"/>
                    </a:lnTo>
                    <a:lnTo>
                      <a:pt x="62" y="29"/>
                    </a:lnTo>
                    <a:lnTo>
                      <a:pt x="62" y="28"/>
                    </a:lnTo>
                    <a:lnTo>
                      <a:pt x="67" y="25"/>
                    </a:lnTo>
                    <a:lnTo>
                      <a:pt x="68" y="24"/>
                    </a:lnTo>
                    <a:lnTo>
                      <a:pt x="72" y="23"/>
                    </a:lnTo>
                    <a:lnTo>
                      <a:pt x="74" y="21"/>
                    </a:lnTo>
                    <a:lnTo>
                      <a:pt x="79" y="16"/>
                    </a:lnTo>
                    <a:lnTo>
                      <a:pt x="83" y="14"/>
                    </a:lnTo>
                    <a:lnTo>
                      <a:pt x="86" y="13"/>
                    </a:lnTo>
                    <a:lnTo>
                      <a:pt x="86" y="14"/>
                    </a:lnTo>
                    <a:lnTo>
                      <a:pt x="88" y="15"/>
                    </a:lnTo>
                    <a:lnTo>
                      <a:pt x="91" y="15"/>
                    </a:lnTo>
                    <a:lnTo>
                      <a:pt x="94" y="16"/>
                    </a:lnTo>
                    <a:lnTo>
                      <a:pt x="97" y="19"/>
                    </a:lnTo>
                    <a:lnTo>
                      <a:pt x="98" y="21"/>
                    </a:lnTo>
                    <a:lnTo>
                      <a:pt x="101" y="23"/>
                    </a:lnTo>
                    <a:lnTo>
                      <a:pt x="112" y="23"/>
                    </a:lnTo>
                    <a:lnTo>
                      <a:pt x="113" y="24"/>
                    </a:lnTo>
                    <a:lnTo>
                      <a:pt x="116" y="25"/>
                    </a:lnTo>
                    <a:lnTo>
                      <a:pt x="117" y="25"/>
                    </a:lnTo>
                    <a:lnTo>
                      <a:pt x="119" y="26"/>
                    </a:lnTo>
                    <a:lnTo>
                      <a:pt x="127" y="31"/>
                    </a:lnTo>
                    <a:lnTo>
                      <a:pt x="138" y="34"/>
                    </a:lnTo>
                    <a:lnTo>
                      <a:pt x="148" y="35"/>
                    </a:lnTo>
                    <a:lnTo>
                      <a:pt x="151" y="36"/>
                    </a:lnTo>
                    <a:lnTo>
                      <a:pt x="152" y="38"/>
                    </a:lnTo>
                    <a:lnTo>
                      <a:pt x="160" y="41"/>
                    </a:lnTo>
                    <a:lnTo>
                      <a:pt x="160" y="43"/>
                    </a:lnTo>
                    <a:lnTo>
                      <a:pt x="162" y="44"/>
                    </a:lnTo>
                    <a:lnTo>
                      <a:pt x="163" y="45"/>
                    </a:lnTo>
                    <a:lnTo>
                      <a:pt x="165" y="45"/>
                    </a:lnTo>
                    <a:lnTo>
                      <a:pt x="172" y="49"/>
                    </a:lnTo>
                    <a:lnTo>
                      <a:pt x="178" y="55"/>
                    </a:lnTo>
                    <a:lnTo>
                      <a:pt x="182" y="60"/>
                    </a:lnTo>
                    <a:lnTo>
                      <a:pt x="187" y="65"/>
                    </a:lnTo>
                    <a:lnTo>
                      <a:pt x="190" y="67"/>
                    </a:lnTo>
                    <a:lnTo>
                      <a:pt x="197" y="67"/>
                    </a:lnTo>
                    <a:lnTo>
                      <a:pt x="200" y="69"/>
                    </a:lnTo>
                    <a:lnTo>
                      <a:pt x="200" y="73"/>
                    </a:lnTo>
                    <a:lnTo>
                      <a:pt x="197" y="75"/>
                    </a:lnTo>
                    <a:lnTo>
                      <a:pt x="194" y="75"/>
                    </a:lnTo>
                    <a:lnTo>
                      <a:pt x="192" y="77"/>
                    </a:lnTo>
                    <a:lnTo>
                      <a:pt x="192" y="79"/>
                    </a:lnTo>
                    <a:lnTo>
                      <a:pt x="196" y="83"/>
                    </a:lnTo>
                    <a:lnTo>
                      <a:pt x="197" y="86"/>
                    </a:lnTo>
                    <a:lnTo>
                      <a:pt x="200" y="87"/>
                    </a:lnTo>
                    <a:lnTo>
                      <a:pt x="200" y="88"/>
                    </a:lnTo>
                    <a:lnTo>
                      <a:pt x="202" y="91"/>
                    </a:lnTo>
                    <a:lnTo>
                      <a:pt x="204" y="94"/>
                    </a:lnTo>
                    <a:lnTo>
                      <a:pt x="205" y="97"/>
                    </a:lnTo>
                    <a:lnTo>
                      <a:pt x="209" y="101"/>
                    </a:lnTo>
                    <a:lnTo>
                      <a:pt x="210" y="103"/>
                    </a:lnTo>
                    <a:lnTo>
                      <a:pt x="214" y="104"/>
                    </a:lnTo>
                    <a:lnTo>
                      <a:pt x="216" y="104"/>
                    </a:lnTo>
                    <a:lnTo>
                      <a:pt x="219" y="107"/>
                    </a:lnTo>
                    <a:lnTo>
                      <a:pt x="219" y="108"/>
                    </a:lnTo>
                    <a:lnTo>
                      <a:pt x="220" y="109"/>
                    </a:lnTo>
                    <a:lnTo>
                      <a:pt x="224" y="109"/>
                    </a:lnTo>
                    <a:lnTo>
                      <a:pt x="226" y="111"/>
                    </a:lnTo>
                    <a:lnTo>
                      <a:pt x="227" y="113"/>
                    </a:lnTo>
                    <a:lnTo>
                      <a:pt x="227" y="114"/>
                    </a:lnTo>
                    <a:lnTo>
                      <a:pt x="229" y="116"/>
                    </a:lnTo>
                    <a:lnTo>
                      <a:pt x="236" y="116"/>
                    </a:lnTo>
                    <a:lnTo>
                      <a:pt x="234" y="117"/>
                    </a:lnTo>
                    <a:lnTo>
                      <a:pt x="231" y="122"/>
                    </a:lnTo>
                    <a:lnTo>
                      <a:pt x="227" y="122"/>
                    </a:lnTo>
                    <a:lnTo>
                      <a:pt x="225" y="121"/>
                    </a:lnTo>
                    <a:lnTo>
                      <a:pt x="221" y="117"/>
                    </a:lnTo>
                    <a:lnTo>
                      <a:pt x="210" y="117"/>
                    </a:lnTo>
                    <a:lnTo>
                      <a:pt x="202" y="114"/>
                    </a:lnTo>
                    <a:lnTo>
                      <a:pt x="199" y="112"/>
                    </a:lnTo>
                    <a:lnTo>
                      <a:pt x="196" y="109"/>
                    </a:lnTo>
                    <a:lnTo>
                      <a:pt x="195" y="107"/>
                    </a:lnTo>
                    <a:lnTo>
                      <a:pt x="195" y="106"/>
                    </a:lnTo>
                    <a:lnTo>
                      <a:pt x="194" y="106"/>
                    </a:lnTo>
                    <a:lnTo>
                      <a:pt x="191" y="104"/>
                    </a:lnTo>
                    <a:lnTo>
                      <a:pt x="185" y="98"/>
                    </a:lnTo>
                    <a:lnTo>
                      <a:pt x="178" y="91"/>
                    </a:lnTo>
                    <a:lnTo>
                      <a:pt x="171" y="87"/>
                    </a:lnTo>
                    <a:lnTo>
                      <a:pt x="162" y="84"/>
                    </a:lnTo>
                    <a:lnTo>
                      <a:pt x="158" y="84"/>
                    </a:lnTo>
                    <a:lnTo>
                      <a:pt x="155" y="86"/>
                    </a:lnTo>
                    <a:lnTo>
                      <a:pt x="153" y="88"/>
                    </a:lnTo>
                    <a:lnTo>
                      <a:pt x="152" y="89"/>
                    </a:lnTo>
                    <a:lnTo>
                      <a:pt x="151" y="92"/>
                    </a:lnTo>
                    <a:lnTo>
                      <a:pt x="148" y="93"/>
                    </a:lnTo>
                    <a:lnTo>
                      <a:pt x="147" y="94"/>
                    </a:lnTo>
                    <a:lnTo>
                      <a:pt x="147" y="99"/>
                    </a:lnTo>
                    <a:lnTo>
                      <a:pt x="146" y="101"/>
                    </a:lnTo>
                    <a:lnTo>
                      <a:pt x="145" y="103"/>
                    </a:lnTo>
                    <a:lnTo>
                      <a:pt x="145" y="104"/>
                    </a:lnTo>
                    <a:lnTo>
                      <a:pt x="130" y="104"/>
                    </a:lnTo>
                    <a:lnTo>
                      <a:pt x="122" y="102"/>
                    </a:lnTo>
                    <a:lnTo>
                      <a:pt x="112" y="94"/>
                    </a:lnTo>
                    <a:lnTo>
                      <a:pt x="104" y="92"/>
                    </a:lnTo>
                    <a:lnTo>
                      <a:pt x="102" y="92"/>
                    </a:lnTo>
                    <a:lnTo>
                      <a:pt x="99" y="93"/>
                    </a:lnTo>
                    <a:lnTo>
                      <a:pt x="99" y="94"/>
                    </a:lnTo>
                    <a:lnTo>
                      <a:pt x="87" y="94"/>
                    </a:lnTo>
                    <a:lnTo>
                      <a:pt x="84" y="92"/>
                    </a:lnTo>
                    <a:lnTo>
                      <a:pt x="84" y="88"/>
                    </a:lnTo>
                    <a:lnTo>
                      <a:pt x="87" y="87"/>
                    </a:lnTo>
                    <a:lnTo>
                      <a:pt x="88" y="86"/>
                    </a:lnTo>
                    <a:lnTo>
                      <a:pt x="91" y="84"/>
                    </a:lnTo>
                    <a:lnTo>
                      <a:pt x="93" y="84"/>
                    </a:lnTo>
                    <a:lnTo>
                      <a:pt x="94" y="83"/>
                    </a:lnTo>
                    <a:lnTo>
                      <a:pt x="92" y="79"/>
                    </a:lnTo>
                    <a:lnTo>
                      <a:pt x="91" y="75"/>
                    </a:lnTo>
                    <a:lnTo>
                      <a:pt x="89" y="73"/>
                    </a:lnTo>
                    <a:lnTo>
                      <a:pt x="89" y="65"/>
                    </a:lnTo>
                    <a:lnTo>
                      <a:pt x="84" y="60"/>
                    </a:lnTo>
                    <a:lnTo>
                      <a:pt x="81" y="58"/>
                    </a:lnTo>
                    <a:lnTo>
                      <a:pt x="78" y="57"/>
                    </a:lnTo>
                    <a:lnTo>
                      <a:pt x="74" y="55"/>
                    </a:lnTo>
                    <a:lnTo>
                      <a:pt x="72" y="54"/>
                    </a:lnTo>
                    <a:lnTo>
                      <a:pt x="62" y="52"/>
                    </a:lnTo>
                    <a:lnTo>
                      <a:pt x="49" y="50"/>
                    </a:lnTo>
                    <a:lnTo>
                      <a:pt x="47" y="50"/>
                    </a:lnTo>
                    <a:lnTo>
                      <a:pt x="45" y="48"/>
                    </a:lnTo>
                    <a:lnTo>
                      <a:pt x="43" y="47"/>
                    </a:lnTo>
                    <a:lnTo>
                      <a:pt x="42" y="44"/>
                    </a:lnTo>
                    <a:lnTo>
                      <a:pt x="37" y="41"/>
                    </a:lnTo>
                    <a:lnTo>
                      <a:pt x="34" y="41"/>
                    </a:lnTo>
                    <a:lnTo>
                      <a:pt x="34" y="38"/>
                    </a:lnTo>
                    <a:lnTo>
                      <a:pt x="32" y="43"/>
                    </a:lnTo>
                    <a:lnTo>
                      <a:pt x="29" y="45"/>
                    </a:lnTo>
                    <a:lnTo>
                      <a:pt x="25" y="45"/>
                    </a:lnTo>
                    <a:lnTo>
                      <a:pt x="24" y="44"/>
                    </a:lnTo>
                    <a:lnTo>
                      <a:pt x="24" y="39"/>
                    </a:lnTo>
                    <a:lnTo>
                      <a:pt x="23" y="38"/>
                    </a:lnTo>
                    <a:lnTo>
                      <a:pt x="23" y="35"/>
                    </a:lnTo>
                    <a:lnTo>
                      <a:pt x="22" y="34"/>
                    </a:lnTo>
                    <a:lnTo>
                      <a:pt x="19" y="33"/>
                    </a:lnTo>
                    <a:lnTo>
                      <a:pt x="18" y="31"/>
                    </a:lnTo>
                    <a:lnTo>
                      <a:pt x="15" y="31"/>
                    </a:lnTo>
                    <a:lnTo>
                      <a:pt x="15" y="30"/>
                    </a:lnTo>
                    <a:lnTo>
                      <a:pt x="20" y="28"/>
                    </a:lnTo>
                    <a:lnTo>
                      <a:pt x="27" y="26"/>
                    </a:lnTo>
                    <a:lnTo>
                      <a:pt x="32" y="25"/>
                    </a:lnTo>
                    <a:lnTo>
                      <a:pt x="35" y="23"/>
                    </a:lnTo>
                    <a:lnTo>
                      <a:pt x="33" y="23"/>
                    </a:lnTo>
                    <a:lnTo>
                      <a:pt x="28" y="24"/>
                    </a:lnTo>
                    <a:lnTo>
                      <a:pt x="22" y="25"/>
                    </a:lnTo>
                    <a:lnTo>
                      <a:pt x="19" y="25"/>
                    </a:lnTo>
                    <a:lnTo>
                      <a:pt x="18" y="24"/>
                    </a:lnTo>
                    <a:lnTo>
                      <a:pt x="15" y="24"/>
                    </a:lnTo>
                    <a:lnTo>
                      <a:pt x="14" y="23"/>
                    </a:lnTo>
                    <a:lnTo>
                      <a:pt x="12" y="18"/>
                    </a:lnTo>
                    <a:lnTo>
                      <a:pt x="7" y="15"/>
                    </a:lnTo>
                    <a:lnTo>
                      <a:pt x="4" y="15"/>
                    </a:lnTo>
                    <a:lnTo>
                      <a:pt x="3" y="14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4" y="8"/>
                    </a:lnTo>
                    <a:lnTo>
                      <a:pt x="9" y="8"/>
                    </a:lnTo>
                    <a:lnTo>
                      <a:pt x="13" y="4"/>
                    </a:lnTo>
                    <a:lnTo>
                      <a:pt x="15" y="3"/>
                    </a:lnTo>
                    <a:lnTo>
                      <a:pt x="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Freeform 1212">
                <a:extLst>
                  <a:ext uri="{FF2B5EF4-FFF2-40B4-BE49-F238E27FC236}">
                    <a16:creationId xmlns:a16="http://schemas.microsoft.com/office/drawing/2014/main" id="{2B9382DA-DCE6-A0CD-BB27-1E5CD33928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660" y="4490900"/>
                <a:ext cx="49741" cy="49741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3"/>
                  </a:cxn>
                  <a:cxn ang="0">
                    <a:pos x="9" y="5"/>
                  </a:cxn>
                  <a:cxn ang="0">
                    <a:pos x="12" y="9"/>
                  </a:cxn>
                  <a:cxn ang="0">
                    <a:pos x="15" y="13"/>
                  </a:cxn>
                  <a:cxn ang="0">
                    <a:pos x="20" y="15"/>
                  </a:cxn>
                  <a:cxn ang="0">
                    <a:pos x="21" y="17"/>
                  </a:cxn>
                  <a:cxn ang="0">
                    <a:pos x="24" y="18"/>
                  </a:cxn>
                  <a:cxn ang="0">
                    <a:pos x="24" y="24"/>
                  </a:cxn>
                  <a:cxn ang="0">
                    <a:pos x="21" y="24"/>
                  </a:cxn>
                  <a:cxn ang="0">
                    <a:pos x="19" y="23"/>
                  </a:cxn>
                  <a:cxn ang="0">
                    <a:pos x="18" y="22"/>
                  </a:cxn>
                  <a:cxn ang="0">
                    <a:pos x="16" y="19"/>
                  </a:cxn>
                  <a:cxn ang="0">
                    <a:pos x="16" y="15"/>
                  </a:cxn>
                  <a:cxn ang="0">
                    <a:pos x="14" y="14"/>
                  </a:cxn>
                  <a:cxn ang="0">
                    <a:pos x="12" y="13"/>
                  </a:cxn>
                  <a:cxn ang="0">
                    <a:pos x="10" y="8"/>
                  </a:cxn>
                  <a:cxn ang="0">
                    <a:pos x="7" y="5"/>
                  </a:cxn>
                  <a:cxn ang="0">
                    <a:pos x="5" y="4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24" h="24">
                    <a:moveTo>
                      <a:pt x="0" y="0"/>
                    </a:moveTo>
                    <a:lnTo>
                      <a:pt x="5" y="3"/>
                    </a:lnTo>
                    <a:lnTo>
                      <a:pt x="9" y="5"/>
                    </a:lnTo>
                    <a:lnTo>
                      <a:pt x="12" y="9"/>
                    </a:lnTo>
                    <a:lnTo>
                      <a:pt x="15" y="13"/>
                    </a:lnTo>
                    <a:lnTo>
                      <a:pt x="20" y="15"/>
                    </a:lnTo>
                    <a:lnTo>
                      <a:pt x="21" y="17"/>
                    </a:lnTo>
                    <a:lnTo>
                      <a:pt x="24" y="18"/>
                    </a:lnTo>
                    <a:lnTo>
                      <a:pt x="24" y="24"/>
                    </a:lnTo>
                    <a:lnTo>
                      <a:pt x="21" y="24"/>
                    </a:lnTo>
                    <a:lnTo>
                      <a:pt x="19" y="23"/>
                    </a:lnTo>
                    <a:lnTo>
                      <a:pt x="18" y="22"/>
                    </a:lnTo>
                    <a:lnTo>
                      <a:pt x="16" y="19"/>
                    </a:lnTo>
                    <a:lnTo>
                      <a:pt x="16" y="15"/>
                    </a:lnTo>
                    <a:lnTo>
                      <a:pt x="14" y="14"/>
                    </a:lnTo>
                    <a:lnTo>
                      <a:pt x="12" y="13"/>
                    </a:lnTo>
                    <a:lnTo>
                      <a:pt x="10" y="8"/>
                    </a:lnTo>
                    <a:lnTo>
                      <a:pt x="7" y="5"/>
                    </a:lnTo>
                    <a:lnTo>
                      <a:pt x="5" y="4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0" name="Freeform 1213">
                <a:extLst>
                  <a:ext uri="{FF2B5EF4-FFF2-40B4-BE49-F238E27FC236}">
                    <a16:creationId xmlns:a16="http://schemas.microsoft.com/office/drawing/2014/main" id="{2D09A699-7059-476F-1F8C-35EDD24FE4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83635" y="4561366"/>
                <a:ext cx="24870" cy="3108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2" y="2"/>
                  </a:cxn>
                  <a:cxn ang="0">
                    <a:pos x="4" y="3"/>
                  </a:cxn>
                  <a:cxn ang="0">
                    <a:pos x="5" y="5"/>
                  </a:cxn>
                  <a:cxn ang="0">
                    <a:pos x="8" y="7"/>
                  </a:cxn>
                  <a:cxn ang="0">
                    <a:pos x="12" y="10"/>
                  </a:cxn>
                  <a:cxn ang="0">
                    <a:pos x="12" y="13"/>
                  </a:cxn>
                  <a:cxn ang="0">
                    <a:pos x="9" y="15"/>
                  </a:cxn>
                  <a:cxn ang="0">
                    <a:pos x="7" y="13"/>
                  </a:cxn>
                  <a:cxn ang="0">
                    <a:pos x="7" y="9"/>
                  </a:cxn>
                  <a:cxn ang="0">
                    <a:pos x="4" y="9"/>
                  </a:cxn>
                  <a:cxn ang="0">
                    <a:pos x="3" y="7"/>
                  </a:cxn>
                  <a:cxn ang="0">
                    <a:pos x="2" y="5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12" h="15">
                    <a:moveTo>
                      <a:pt x="0" y="0"/>
                    </a:moveTo>
                    <a:lnTo>
                      <a:pt x="2" y="2"/>
                    </a:lnTo>
                    <a:lnTo>
                      <a:pt x="4" y="3"/>
                    </a:lnTo>
                    <a:lnTo>
                      <a:pt x="5" y="5"/>
                    </a:lnTo>
                    <a:lnTo>
                      <a:pt x="8" y="7"/>
                    </a:lnTo>
                    <a:lnTo>
                      <a:pt x="12" y="10"/>
                    </a:lnTo>
                    <a:lnTo>
                      <a:pt x="12" y="13"/>
                    </a:lnTo>
                    <a:lnTo>
                      <a:pt x="9" y="15"/>
                    </a:lnTo>
                    <a:lnTo>
                      <a:pt x="7" y="13"/>
                    </a:lnTo>
                    <a:lnTo>
                      <a:pt x="7" y="9"/>
                    </a:lnTo>
                    <a:lnTo>
                      <a:pt x="4" y="9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1" name="Freeform 1214">
                <a:extLst>
                  <a:ext uri="{FF2B5EF4-FFF2-40B4-BE49-F238E27FC236}">
                    <a16:creationId xmlns:a16="http://schemas.microsoft.com/office/drawing/2014/main" id="{90DEACDA-666A-D09C-BD60-F866DF5A1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47364" y="4673283"/>
                <a:ext cx="14508" cy="186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2"/>
                  </a:cxn>
                  <a:cxn ang="0">
                    <a:pos x="7" y="5"/>
                  </a:cxn>
                  <a:cxn ang="0">
                    <a:pos x="7" y="9"/>
                  </a:cxn>
                  <a:cxn ang="0">
                    <a:pos x="4" y="8"/>
                  </a:cxn>
                  <a:cxn ang="0">
                    <a:pos x="3" y="7"/>
                  </a:cxn>
                  <a:cxn ang="0">
                    <a:pos x="0" y="2"/>
                  </a:cxn>
                  <a:cxn ang="0">
                    <a:pos x="0" y="0"/>
                  </a:cxn>
                </a:cxnLst>
                <a:rect l="0" t="0" r="r" b="b"/>
                <a:pathLst>
                  <a:path w="7" h="9">
                    <a:moveTo>
                      <a:pt x="0" y="0"/>
                    </a:moveTo>
                    <a:lnTo>
                      <a:pt x="3" y="2"/>
                    </a:lnTo>
                    <a:lnTo>
                      <a:pt x="7" y="5"/>
                    </a:lnTo>
                    <a:lnTo>
                      <a:pt x="7" y="9"/>
                    </a:lnTo>
                    <a:lnTo>
                      <a:pt x="4" y="8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2" name="Freeform 1215">
                <a:extLst>
                  <a:ext uri="{FF2B5EF4-FFF2-40B4-BE49-F238E27FC236}">
                    <a16:creationId xmlns:a16="http://schemas.microsoft.com/office/drawing/2014/main" id="{F196F5BD-3E86-0BDD-F77F-571A34284A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2132" y="4660848"/>
                <a:ext cx="24870" cy="1243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7" y="1"/>
                  </a:cxn>
                  <a:cxn ang="0">
                    <a:pos x="12" y="6"/>
                  </a:cxn>
                  <a:cxn ang="0">
                    <a:pos x="9" y="6"/>
                  </a:cxn>
                  <a:cxn ang="0">
                    <a:pos x="5" y="5"/>
                  </a:cxn>
                  <a:cxn ang="0">
                    <a:pos x="2" y="4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12" h="6">
                    <a:moveTo>
                      <a:pt x="0" y="0"/>
                    </a:moveTo>
                    <a:lnTo>
                      <a:pt x="4" y="0"/>
                    </a:lnTo>
                    <a:lnTo>
                      <a:pt x="7" y="1"/>
                    </a:lnTo>
                    <a:lnTo>
                      <a:pt x="12" y="6"/>
                    </a:lnTo>
                    <a:lnTo>
                      <a:pt x="9" y="6"/>
                    </a:lnTo>
                    <a:lnTo>
                      <a:pt x="5" y="5"/>
                    </a:lnTo>
                    <a:lnTo>
                      <a:pt x="2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3" name="Freeform 1216">
                <a:extLst>
                  <a:ext uri="{FF2B5EF4-FFF2-40B4-BE49-F238E27FC236}">
                    <a16:creationId xmlns:a16="http://schemas.microsoft.com/office/drawing/2014/main" id="{A98AF294-02EF-9D29-10E1-10B74C1397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14204" y="4629761"/>
                <a:ext cx="26944" cy="269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" y="5"/>
                  </a:cxn>
                  <a:cxn ang="0">
                    <a:pos x="13" y="13"/>
                  </a:cxn>
                  <a:cxn ang="0">
                    <a:pos x="8" y="10"/>
                  </a:cxn>
                  <a:cxn ang="0">
                    <a:pos x="5" y="8"/>
                  </a:cxn>
                  <a:cxn ang="0">
                    <a:pos x="3" y="4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13" h="13">
                    <a:moveTo>
                      <a:pt x="0" y="0"/>
                    </a:moveTo>
                    <a:lnTo>
                      <a:pt x="8" y="5"/>
                    </a:lnTo>
                    <a:lnTo>
                      <a:pt x="13" y="13"/>
                    </a:lnTo>
                    <a:lnTo>
                      <a:pt x="8" y="10"/>
                    </a:lnTo>
                    <a:lnTo>
                      <a:pt x="5" y="8"/>
                    </a:lnTo>
                    <a:lnTo>
                      <a:pt x="3" y="4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4" name="Freeform 1217">
                <a:extLst>
                  <a:ext uri="{FF2B5EF4-FFF2-40B4-BE49-F238E27FC236}">
                    <a16:creationId xmlns:a16="http://schemas.microsoft.com/office/drawing/2014/main" id="{0EAC43C1-B664-44E2-BB60-FCAE43D897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64463" y="4609035"/>
                <a:ext cx="31089" cy="1865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1"/>
                  </a:cxn>
                  <a:cxn ang="0">
                    <a:pos x="8" y="3"/>
                  </a:cxn>
                  <a:cxn ang="0">
                    <a:pos x="13" y="5"/>
                  </a:cxn>
                  <a:cxn ang="0">
                    <a:pos x="15" y="8"/>
                  </a:cxn>
                  <a:cxn ang="0">
                    <a:pos x="15" y="9"/>
                  </a:cxn>
                  <a:cxn ang="0">
                    <a:pos x="10" y="9"/>
                  </a:cxn>
                  <a:cxn ang="0">
                    <a:pos x="7" y="8"/>
                  </a:cxn>
                  <a:cxn ang="0">
                    <a:pos x="4" y="5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5" h="9">
                    <a:moveTo>
                      <a:pt x="1" y="0"/>
                    </a:moveTo>
                    <a:lnTo>
                      <a:pt x="4" y="1"/>
                    </a:lnTo>
                    <a:lnTo>
                      <a:pt x="8" y="3"/>
                    </a:lnTo>
                    <a:lnTo>
                      <a:pt x="13" y="5"/>
                    </a:lnTo>
                    <a:lnTo>
                      <a:pt x="15" y="8"/>
                    </a:lnTo>
                    <a:lnTo>
                      <a:pt x="15" y="9"/>
                    </a:lnTo>
                    <a:lnTo>
                      <a:pt x="10" y="9"/>
                    </a:lnTo>
                    <a:lnTo>
                      <a:pt x="7" y="8"/>
                    </a:lnTo>
                    <a:lnTo>
                      <a:pt x="4" y="5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5" name="Freeform 1218">
                <a:extLst>
                  <a:ext uri="{FF2B5EF4-FFF2-40B4-BE49-F238E27FC236}">
                    <a16:creationId xmlns:a16="http://schemas.microsoft.com/office/drawing/2014/main" id="{324949A7-F944-D9B5-3240-38EBE3B9D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525085" y="4590382"/>
                <a:ext cx="20725" cy="82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10" y="4"/>
                  </a:cxn>
                  <a:cxn ang="0">
                    <a:pos x="7" y="4"/>
                  </a:cxn>
                  <a:cxn ang="0">
                    <a:pos x="0" y="0"/>
                  </a:cxn>
                </a:cxnLst>
                <a:rect l="0" t="0" r="r" b="b"/>
                <a:pathLst>
                  <a:path w="10" h="4">
                    <a:moveTo>
                      <a:pt x="0" y="0"/>
                    </a:moveTo>
                    <a:lnTo>
                      <a:pt x="3" y="0"/>
                    </a:lnTo>
                    <a:lnTo>
                      <a:pt x="10" y="4"/>
                    </a:lnTo>
                    <a:lnTo>
                      <a:pt x="7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6" name="Freeform 1219">
                <a:extLst>
                  <a:ext uri="{FF2B5EF4-FFF2-40B4-BE49-F238E27FC236}">
                    <a16:creationId xmlns:a16="http://schemas.microsoft.com/office/drawing/2014/main" id="{DEE57C9E-4E42-B72C-A4E8-D07B9344858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25085" y="4588310"/>
                <a:ext cx="6218" cy="2073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3" y="1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2" y="0"/>
                  </a:cxn>
                  <a:cxn ang="0">
                    <a:pos x="2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1">
                    <a:moveTo>
                      <a:pt x="2" y="1"/>
                    </a:moveTo>
                    <a:lnTo>
                      <a:pt x="3" y="1"/>
                    </a:lnTo>
                    <a:lnTo>
                      <a:pt x="2" y="1"/>
                    </a:lnTo>
                    <a:close/>
                    <a:moveTo>
                      <a:pt x="0" y="0"/>
                    </a:moveTo>
                    <a:lnTo>
                      <a:pt x="2" y="0"/>
                    </a:lnTo>
                    <a:lnTo>
                      <a:pt x="2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7" name="Freeform 1308">
                <a:extLst>
                  <a:ext uri="{FF2B5EF4-FFF2-40B4-BE49-F238E27FC236}">
                    <a16:creationId xmlns:a16="http://schemas.microsoft.com/office/drawing/2014/main" id="{B916835A-B63C-F722-0675-CDAD9FC69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34931" y="4501264"/>
                <a:ext cx="70466" cy="20725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21" y="0"/>
                  </a:cxn>
                  <a:cxn ang="0">
                    <a:pos x="21" y="2"/>
                  </a:cxn>
                  <a:cxn ang="0">
                    <a:pos x="29" y="2"/>
                  </a:cxn>
                  <a:cxn ang="0">
                    <a:pos x="29" y="3"/>
                  </a:cxn>
                  <a:cxn ang="0">
                    <a:pos x="30" y="5"/>
                  </a:cxn>
                  <a:cxn ang="0">
                    <a:pos x="32" y="5"/>
                  </a:cxn>
                  <a:cxn ang="0">
                    <a:pos x="34" y="8"/>
                  </a:cxn>
                  <a:cxn ang="0">
                    <a:pos x="34" y="10"/>
                  </a:cxn>
                  <a:cxn ang="0">
                    <a:pos x="27" y="10"/>
                  </a:cxn>
                  <a:cxn ang="0">
                    <a:pos x="25" y="9"/>
                  </a:cxn>
                  <a:cxn ang="0">
                    <a:pos x="22" y="7"/>
                  </a:cxn>
                  <a:cxn ang="0">
                    <a:pos x="20" y="5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0" y="4"/>
                  </a:cxn>
                  <a:cxn ang="0">
                    <a:pos x="0" y="3"/>
                  </a:cxn>
                  <a:cxn ang="0">
                    <a:pos x="1" y="2"/>
                  </a:cxn>
                  <a:cxn ang="0">
                    <a:pos x="2" y="2"/>
                  </a:cxn>
                  <a:cxn ang="0">
                    <a:pos x="2" y="0"/>
                  </a:cxn>
                </a:cxnLst>
                <a:rect l="0" t="0" r="r" b="b"/>
                <a:pathLst>
                  <a:path w="34" h="10">
                    <a:moveTo>
                      <a:pt x="2" y="0"/>
                    </a:moveTo>
                    <a:lnTo>
                      <a:pt x="21" y="0"/>
                    </a:lnTo>
                    <a:lnTo>
                      <a:pt x="21" y="2"/>
                    </a:lnTo>
                    <a:lnTo>
                      <a:pt x="29" y="2"/>
                    </a:lnTo>
                    <a:lnTo>
                      <a:pt x="29" y="3"/>
                    </a:lnTo>
                    <a:lnTo>
                      <a:pt x="30" y="5"/>
                    </a:lnTo>
                    <a:lnTo>
                      <a:pt x="32" y="5"/>
                    </a:lnTo>
                    <a:lnTo>
                      <a:pt x="34" y="8"/>
                    </a:lnTo>
                    <a:lnTo>
                      <a:pt x="34" y="10"/>
                    </a:lnTo>
                    <a:lnTo>
                      <a:pt x="27" y="10"/>
                    </a:lnTo>
                    <a:lnTo>
                      <a:pt x="25" y="9"/>
                    </a:lnTo>
                    <a:lnTo>
                      <a:pt x="22" y="7"/>
                    </a:lnTo>
                    <a:lnTo>
                      <a:pt x="20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3"/>
                    </a:lnTo>
                    <a:lnTo>
                      <a:pt x="1" y="2"/>
                    </a:lnTo>
                    <a:lnTo>
                      <a:pt x="2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8" name="Freeform 1314">
                <a:extLst>
                  <a:ext uri="{FF2B5EF4-FFF2-40B4-BE49-F238E27FC236}">
                    <a16:creationId xmlns:a16="http://schemas.microsoft.com/office/drawing/2014/main" id="{3D10ED0C-5ACE-5267-8BC1-FF74A4730D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3740" y="4130279"/>
                <a:ext cx="33161" cy="58031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6" y="1"/>
                  </a:cxn>
                  <a:cxn ang="0">
                    <a:pos x="9" y="1"/>
                  </a:cxn>
                  <a:cxn ang="0">
                    <a:pos x="11" y="2"/>
                  </a:cxn>
                  <a:cxn ang="0">
                    <a:pos x="11" y="5"/>
                  </a:cxn>
                  <a:cxn ang="0">
                    <a:pos x="14" y="5"/>
                  </a:cxn>
                  <a:cxn ang="0">
                    <a:pos x="14" y="11"/>
                  </a:cxn>
                  <a:cxn ang="0">
                    <a:pos x="15" y="13"/>
                  </a:cxn>
                  <a:cxn ang="0">
                    <a:pos x="16" y="15"/>
                  </a:cxn>
                  <a:cxn ang="0">
                    <a:pos x="16" y="17"/>
                  </a:cxn>
                  <a:cxn ang="0">
                    <a:pos x="15" y="18"/>
                  </a:cxn>
                  <a:cxn ang="0">
                    <a:pos x="10" y="18"/>
                  </a:cxn>
                  <a:cxn ang="0">
                    <a:pos x="10" y="21"/>
                  </a:cxn>
                  <a:cxn ang="0">
                    <a:pos x="12" y="26"/>
                  </a:cxn>
                  <a:cxn ang="0">
                    <a:pos x="12" y="28"/>
                  </a:cxn>
                  <a:cxn ang="0">
                    <a:pos x="11" y="28"/>
                  </a:cxn>
                  <a:cxn ang="0">
                    <a:pos x="10" y="27"/>
                  </a:cxn>
                  <a:cxn ang="0">
                    <a:pos x="9" y="27"/>
                  </a:cxn>
                  <a:cxn ang="0">
                    <a:pos x="7" y="26"/>
                  </a:cxn>
                  <a:cxn ang="0">
                    <a:pos x="7" y="21"/>
                  </a:cxn>
                  <a:cxn ang="0">
                    <a:pos x="6" y="21"/>
                  </a:cxn>
                  <a:cxn ang="0">
                    <a:pos x="2" y="17"/>
                  </a:cxn>
                  <a:cxn ang="0">
                    <a:pos x="2" y="13"/>
                  </a:cxn>
                  <a:cxn ang="0">
                    <a:pos x="7" y="13"/>
                  </a:cxn>
                  <a:cxn ang="0">
                    <a:pos x="9" y="12"/>
                  </a:cxn>
                  <a:cxn ang="0">
                    <a:pos x="6" y="7"/>
                  </a:cxn>
                  <a:cxn ang="0">
                    <a:pos x="4" y="5"/>
                  </a:cxn>
                  <a:cxn ang="0">
                    <a:pos x="1" y="3"/>
                  </a:cxn>
                  <a:cxn ang="0">
                    <a:pos x="0" y="1"/>
                  </a:cxn>
                  <a:cxn ang="0">
                    <a:pos x="2" y="1"/>
                  </a:cxn>
                  <a:cxn ang="0">
                    <a:pos x="4" y="0"/>
                  </a:cxn>
                </a:cxnLst>
                <a:rect l="0" t="0" r="r" b="b"/>
                <a:pathLst>
                  <a:path w="16" h="28">
                    <a:moveTo>
                      <a:pt x="4" y="0"/>
                    </a:moveTo>
                    <a:lnTo>
                      <a:pt x="6" y="1"/>
                    </a:lnTo>
                    <a:lnTo>
                      <a:pt x="9" y="1"/>
                    </a:lnTo>
                    <a:lnTo>
                      <a:pt x="11" y="2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4" y="11"/>
                    </a:lnTo>
                    <a:lnTo>
                      <a:pt x="15" y="13"/>
                    </a:lnTo>
                    <a:lnTo>
                      <a:pt x="16" y="15"/>
                    </a:lnTo>
                    <a:lnTo>
                      <a:pt x="16" y="17"/>
                    </a:lnTo>
                    <a:lnTo>
                      <a:pt x="15" y="18"/>
                    </a:lnTo>
                    <a:lnTo>
                      <a:pt x="10" y="18"/>
                    </a:lnTo>
                    <a:lnTo>
                      <a:pt x="10" y="21"/>
                    </a:lnTo>
                    <a:lnTo>
                      <a:pt x="12" y="26"/>
                    </a:lnTo>
                    <a:lnTo>
                      <a:pt x="12" y="28"/>
                    </a:lnTo>
                    <a:lnTo>
                      <a:pt x="11" y="28"/>
                    </a:lnTo>
                    <a:lnTo>
                      <a:pt x="10" y="27"/>
                    </a:lnTo>
                    <a:lnTo>
                      <a:pt x="9" y="27"/>
                    </a:lnTo>
                    <a:lnTo>
                      <a:pt x="7" y="26"/>
                    </a:lnTo>
                    <a:lnTo>
                      <a:pt x="7" y="21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2" y="13"/>
                    </a:lnTo>
                    <a:lnTo>
                      <a:pt x="7" y="13"/>
                    </a:lnTo>
                    <a:lnTo>
                      <a:pt x="9" y="12"/>
                    </a:lnTo>
                    <a:lnTo>
                      <a:pt x="6" y="7"/>
                    </a:lnTo>
                    <a:lnTo>
                      <a:pt x="4" y="5"/>
                    </a:lnTo>
                    <a:lnTo>
                      <a:pt x="1" y="3"/>
                    </a:lnTo>
                    <a:lnTo>
                      <a:pt x="0" y="1"/>
                    </a:lnTo>
                    <a:lnTo>
                      <a:pt x="2" y="1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9" name="Freeform 1318">
                <a:extLst>
                  <a:ext uri="{FF2B5EF4-FFF2-40B4-BE49-F238E27FC236}">
                    <a16:creationId xmlns:a16="http://schemas.microsoft.com/office/drawing/2014/main" id="{D12CAD9C-92C9-82C5-1F4D-84732BF63A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7523" y="4188310"/>
                <a:ext cx="18653" cy="16580"/>
              </a:xfrm>
              <a:custGeom>
                <a:avLst/>
                <a:gdLst/>
                <a:ahLst/>
                <a:cxnLst>
                  <a:cxn ang="0">
                    <a:pos x="4" y="0"/>
                  </a:cxn>
                  <a:cxn ang="0">
                    <a:pos x="7" y="2"/>
                  </a:cxn>
                  <a:cxn ang="0">
                    <a:pos x="8" y="2"/>
                  </a:cxn>
                  <a:cxn ang="0">
                    <a:pos x="9" y="0"/>
                  </a:cxn>
                  <a:cxn ang="0">
                    <a:pos x="9" y="3"/>
                  </a:cxn>
                  <a:cxn ang="0">
                    <a:pos x="8" y="6"/>
                  </a:cxn>
                  <a:cxn ang="0">
                    <a:pos x="3" y="8"/>
                  </a:cxn>
                  <a:cxn ang="0">
                    <a:pos x="2" y="7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4" y="0"/>
                  </a:cxn>
                </a:cxnLst>
                <a:rect l="0" t="0" r="r" b="b"/>
                <a:pathLst>
                  <a:path w="9" h="8">
                    <a:moveTo>
                      <a:pt x="4" y="0"/>
                    </a:moveTo>
                    <a:lnTo>
                      <a:pt x="7" y="2"/>
                    </a:lnTo>
                    <a:lnTo>
                      <a:pt x="8" y="2"/>
                    </a:lnTo>
                    <a:lnTo>
                      <a:pt x="9" y="0"/>
                    </a:lnTo>
                    <a:lnTo>
                      <a:pt x="9" y="3"/>
                    </a:lnTo>
                    <a:lnTo>
                      <a:pt x="8" y="6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11" name="Group 1114">
              <a:extLst>
                <a:ext uri="{FF2B5EF4-FFF2-40B4-BE49-F238E27FC236}">
                  <a16:creationId xmlns:a16="http://schemas.microsoft.com/office/drawing/2014/main" id="{F8457C6D-11ED-236C-B29C-365931350EA1}"/>
                </a:ext>
              </a:extLst>
            </p:cNvPr>
            <p:cNvGrpSpPr/>
            <p:nvPr/>
          </p:nvGrpSpPr>
          <p:grpSpPr>
            <a:xfrm>
              <a:off x="6389342" y="1817332"/>
              <a:ext cx="3937813" cy="2901547"/>
              <a:chOff x="6389342" y="1817332"/>
              <a:chExt cx="3937813" cy="2901547"/>
            </a:xfrm>
            <a:grpFill/>
          </p:grpSpPr>
          <p:sp>
            <p:nvSpPr>
              <p:cNvPr id="48" name="Freeform 1297">
                <a:extLst>
                  <a:ext uri="{FF2B5EF4-FFF2-40B4-BE49-F238E27FC236}">
                    <a16:creationId xmlns:a16="http://schemas.microsoft.com/office/drawing/2014/main" id="{DA625FD5-9E15-7D7F-1DAC-4B70C52E3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385" y="4196600"/>
                <a:ext cx="47669" cy="95337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0" y="7"/>
                  </a:cxn>
                  <a:cxn ang="0">
                    <a:pos x="17" y="13"/>
                  </a:cxn>
                  <a:cxn ang="0">
                    <a:pos x="22" y="19"/>
                  </a:cxn>
                  <a:cxn ang="0">
                    <a:pos x="23" y="28"/>
                  </a:cxn>
                  <a:cxn ang="0">
                    <a:pos x="23" y="32"/>
                  </a:cxn>
                  <a:cxn ang="0">
                    <a:pos x="22" y="35"/>
                  </a:cxn>
                  <a:cxn ang="0">
                    <a:pos x="17" y="43"/>
                  </a:cxn>
                  <a:cxn ang="0">
                    <a:pos x="14" y="44"/>
                  </a:cxn>
                  <a:cxn ang="0">
                    <a:pos x="10" y="46"/>
                  </a:cxn>
                  <a:cxn ang="0">
                    <a:pos x="7" y="44"/>
                  </a:cxn>
                  <a:cxn ang="0">
                    <a:pos x="4" y="43"/>
                  </a:cxn>
                  <a:cxn ang="0">
                    <a:pos x="2" y="41"/>
                  </a:cxn>
                  <a:cxn ang="0">
                    <a:pos x="0" y="37"/>
                  </a:cxn>
                  <a:cxn ang="0">
                    <a:pos x="0" y="34"/>
                  </a:cxn>
                  <a:cxn ang="0">
                    <a:pos x="2" y="23"/>
                  </a:cxn>
                  <a:cxn ang="0">
                    <a:pos x="4" y="12"/>
                  </a:cxn>
                  <a:cxn ang="0">
                    <a:pos x="5" y="0"/>
                  </a:cxn>
                </a:cxnLst>
                <a:rect l="0" t="0" r="r" b="b"/>
                <a:pathLst>
                  <a:path w="23" h="46">
                    <a:moveTo>
                      <a:pt x="5" y="0"/>
                    </a:moveTo>
                    <a:lnTo>
                      <a:pt x="10" y="7"/>
                    </a:lnTo>
                    <a:lnTo>
                      <a:pt x="17" y="13"/>
                    </a:lnTo>
                    <a:lnTo>
                      <a:pt x="22" y="19"/>
                    </a:lnTo>
                    <a:lnTo>
                      <a:pt x="23" y="28"/>
                    </a:lnTo>
                    <a:lnTo>
                      <a:pt x="23" y="32"/>
                    </a:lnTo>
                    <a:lnTo>
                      <a:pt x="22" y="35"/>
                    </a:lnTo>
                    <a:lnTo>
                      <a:pt x="17" y="43"/>
                    </a:lnTo>
                    <a:lnTo>
                      <a:pt x="14" y="44"/>
                    </a:lnTo>
                    <a:lnTo>
                      <a:pt x="10" y="46"/>
                    </a:lnTo>
                    <a:lnTo>
                      <a:pt x="7" y="44"/>
                    </a:lnTo>
                    <a:lnTo>
                      <a:pt x="4" y="43"/>
                    </a:lnTo>
                    <a:lnTo>
                      <a:pt x="2" y="41"/>
                    </a:lnTo>
                    <a:lnTo>
                      <a:pt x="0" y="37"/>
                    </a:lnTo>
                    <a:lnTo>
                      <a:pt x="0" y="34"/>
                    </a:lnTo>
                    <a:lnTo>
                      <a:pt x="2" y="23"/>
                    </a:lnTo>
                    <a:lnTo>
                      <a:pt x="4" y="1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9" name="Freeform 1298">
                <a:extLst>
                  <a:ext uri="{FF2B5EF4-FFF2-40B4-BE49-F238E27FC236}">
                    <a16:creationId xmlns:a16="http://schemas.microsoft.com/office/drawing/2014/main" id="{5B862241-06B9-03F3-1F23-1DBC6E961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51513" y="4296082"/>
                <a:ext cx="254922" cy="27564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3"/>
                  </a:cxn>
                  <a:cxn ang="0">
                    <a:pos x="24" y="4"/>
                  </a:cxn>
                  <a:cxn ang="0">
                    <a:pos x="34" y="11"/>
                  </a:cxn>
                  <a:cxn ang="0">
                    <a:pos x="40" y="20"/>
                  </a:cxn>
                  <a:cxn ang="0">
                    <a:pos x="41" y="21"/>
                  </a:cxn>
                  <a:cxn ang="0">
                    <a:pos x="46" y="23"/>
                  </a:cxn>
                  <a:cxn ang="0">
                    <a:pos x="54" y="29"/>
                  </a:cxn>
                  <a:cxn ang="0">
                    <a:pos x="64" y="39"/>
                  </a:cxn>
                  <a:cxn ang="0">
                    <a:pos x="80" y="49"/>
                  </a:cxn>
                  <a:cxn ang="0">
                    <a:pos x="85" y="50"/>
                  </a:cxn>
                  <a:cxn ang="0">
                    <a:pos x="93" y="57"/>
                  </a:cxn>
                  <a:cxn ang="0">
                    <a:pos x="92" y="60"/>
                  </a:cxn>
                  <a:cxn ang="0">
                    <a:pos x="95" y="62"/>
                  </a:cxn>
                  <a:cxn ang="0">
                    <a:pos x="99" y="65"/>
                  </a:cxn>
                  <a:cxn ang="0">
                    <a:pos x="98" y="72"/>
                  </a:cxn>
                  <a:cxn ang="0">
                    <a:pos x="105" y="76"/>
                  </a:cxn>
                  <a:cxn ang="0">
                    <a:pos x="107" y="83"/>
                  </a:cxn>
                  <a:cxn ang="0">
                    <a:pos x="110" y="87"/>
                  </a:cxn>
                  <a:cxn ang="0">
                    <a:pos x="114" y="91"/>
                  </a:cxn>
                  <a:cxn ang="0">
                    <a:pos x="120" y="94"/>
                  </a:cxn>
                  <a:cxn ang="0">
                    <a:pos x="123" y="98"/>
                  </a:cxn>
                  <a:cxn ang="0">
                    <a:pos x="120" y="117"/>
                  </a:cxn>
                  <a:cxn ang="0">
                    <a:pos x="118" y="131"/>
                  </a:cxn>
                  <a:cxn ang="0">
                    <a:pos x="114" y="133"/>
                  </a:cxn>
                  <a:cxn ang="0">
                    <a:pos x="107" y="131"/>
                  </a:cxn>
                  <a:cxn ang="0">
                    <a:pos x="102" y="125"/>
                  </a:cxn>
                  <a:cxn ang="0">
                    <a:pos x="100" y="122"/>
                  </a:cxn>
                  <a:cxn ang="0">
                    <a:pos x="70" y="96"/>
                  </a:cxn>
                  <a:cxn ang="0">
                    <a:pos x="62" y="79"/>
                  </a:cxn>
                  <a:cxn ang="0">
                    <a:pos x="55" y="69"/>
                  </a:cxn>
                  <a:cxn ang="0">
                    <a:pos x="54" y="65"/>
                  </a:cxn>
                  <a:cxn ang="0">
                    <a:pos x="48" y="64"/>
                  </a:cxn>
                  <a:cxn ang="0">
                    <a:pos x="44" y="58"/>
                  </a:cxn>
                  <a:cxn ang="0">
                    <a:pos x="41" y="49"/>
                  </a:cxn>
                  <a:cxn ang="0">
                    <a:pos x="38" y="43"/>
                  </a:cxn>
                  <a:cxn ang="0">
                    <a:pos x="26" y="35"/>
                  </a:cxn>
                  <a:cxn ang="0">
                    <a:pos x="24" y="29"/>
                  </a:cxn>
                  <a:cxn ang="0">
                    <a:pos x="20" y="23"/>
                  </a:cxn>
                  <a:cxn ang="0">
                    <a:pos x="16" y="20"/>
                  </a:cxn>
                  <a:cxn ang="0">
                    <a:pos x="9" y="19"/>
                  </a:cxn>
                  <a:cxn ang="0">
                    <a:pos x="3" y="9"/>
                  </a:cxn>
                  <a:cxn ang="0">
                    <a:pos x="0" y="0"/>
                  </a:cxn>
                </a:cxnLst>
                <a:rect l="0" t="0" r="r" b="b"/>
                <a:pathLst>
                  <a:path w="123" h="133">
                    <a:moveTo>
                      <a:pt x="0" y="0"/>
                    </a:moveTo>
                    <a:lnTo>
                      <a:pt x="5" y="0"/>
                    </a:lnTo>
                    <a:lnTo>
                      <a:pt x="6" y="1"/>
                    </a:lnTo>
                    <a:lnTo>
                      <a:pt x="9" y="3"/>
                    </a:lnTo>
                    <a:lnTo>
                      <a:pt x="10" y="4"/>
                    </a:lnTo>
                    <a:lnTo>
                      <a:pt x="24" y="4"/>
                    </a:lnTo>
                    <a:lnTo>
                      <a:pt x="29" y="6"/>
                    </a:lnTo>
                    <a:lnTo>
                      <a:pt x="34" y="11"/>
                    </a:lnTo>
                    <a:lnTo>
                      <a:pt x="39" y="19"/>
                    </a:lnTo>
                    <a:lnTo>
                      <a:pt x="40" y="20"/>
                    </a:lnTo>
                    <a:lnTo>
                      <a:pt x="41" y="20"/>
                    </a:lnTo>
                    <a:lnTo>
                      <a:pt x="41" y="21"/>
                    </a:lnTo>
                    <a:lnTo>
                      <a:pt x="43" y="21"/>
                    </a:lnTo>
                    <a:lnTo>
                      <a:pt x="46" y="23"/>
                    </a:lnTo>
                    <a:lnTo>
                      <a:pt x="50" y="25"/>
                    </a:lnTo>
                    <a:lnTo>
                      <a:pt x="54" y="29"/>
                    </a:lnTo>
                    <a:lnTo>
                      <a:pt x="56" y="33"/>
                    </a:lnTo>
                    <a:lnTo>
                      <a:pt x="64" y="39"/>
                    </a:lnTo>
                    <a:lnTo>
                      <a:pt x="70" y="45"/>
                    </a:lnTo>
                    <a:lnTo>
                      <a:pt x="80" y="49"/>
                    </a:lnTo>
                    <a:lnTo>
                      <a:pt x="83" y="50"/>
                    </a:lnTo>
                    <a:lnTo>
                      <a:pt x="85" y="50"/>
                    </a:lnTo>
                    <a:lnTo>
                      <a:pt x="89" y="53"/>
                    </a:lnTo>
                    <a:lnTo>
                      <a:pt x="93" y="57"/>
                    </a:lnTo>
                    <a:lnTo>
                      <a:pt x="93" y="59"/>
                    </a:lnTo>
                    <a:lnTo>
                      <a:pt x="92" y="60"/>
                    </a:lnTo>
                    <a:lnTo>
                      <a:pt x="92" y="62"/>
                    </a:lnTo>
                    <a:lnTo>
                      <a:pt x="95" y="62"/>
                    </a:lnTo>
                    <a:lnTo>
                      <a:pt x="98" y="63"/>
                    </a:lnTo>
                    <a:lnTo>
                      <a:pt x="99" y="65"/>
                    </a:lnTo>
                    <a:lnTo>
                      <a:pt x="98" y="69"/>
                    </a:lnTo>
                    <a:lnTo>
                      <a:pt x="98" y="72"/>
                    </a:lnTo>
                    <a:lnTo>
                      <a:pt x="102" y="76"/>
                    </a:lnTo>
                    <a:lnTo>
                      <a:pt x="105" y="76"/>
                    </a:lnTo>
                    <a:lnTo>
                      <a:pt x="105" y="79"/>
                    </a:lnTo>
                    <a:lnTo>
                      <a:pt x="107" y="83"/>
                    </a:lnTo>
                    <a:lnTo>
                      <a:pt x="108" y="86"/>
                    </a:lnTo>
                    <a:lnTo>
                      <a:pt x="110" y="87"/>
                    </a:lnTo>
                    <a:lnTo>
                      <a:pt x="112" y="89"/>
                    </a:lnTo>
                    <a:lnTo>
                      <a:pt x="114" y="91"/>
                    </a:lnTo>
                    <a:lnTo>
                      <a:pt x="115" y="92"/>
                    </a:lnTo>
                    <a:lnTo>
                      <a:pt x="120" y="94"/>
                    </a:lnTo>
                    <a:lnTo>
                      <a:pt x="122" y="96"/>
                    </a:lnTo>
                    <a:lnTo>
                      <a:pt x="123" y="98"/>
                    </a:lnTo>
                    <a:lnTo>
                      <a:pt x="123" y="116"/>
                    </a:lnTo>
                    <a:lnTo>
                      <a:pt x="120" y="117"/>
                    </a:lnTo>
                    <a:lnTo>
                      <a:pt x="120" y="130"/>
                    </a:lnTo>
                    <a:lnTo>
                      <a:pt x="118" y="131"/>
                    </a:lnTo>
                    <a:lnTo>
                      <a:pt x="117" y="132"/>
                    </a:lnTo>
                    <a:lnTo>
                      <a:pt x="114" y="133"/>
                    </a:lnTo>
                    <a:lnTo>
                      <a:pt x="108" y="133"/>
                    </a:lnTo>
                    <a:lnTo>
                      <a:pt x="107" y="131"/>
                    </a:lnTo>
                    <a:lnTo>
                      <a:pt x="103" y="127"/>
                    </a:lnTo>
                    <a:lnTo>
                      <a:pt x="102" y="125"/>
                    </a:lnTo>
                    <a:lnTo>
                      <a:pt x="100" y="123"/>
                    </a:lnTo>
                    <a:lnTo>
                      <a:pt x="100" y="122"/>
                    </a:lnTo>
                    <a:lnTo>
                      <a:pt x="78" y="104"/>
                    </a:lnTo>
                    <a:lnTo>
                      <a:pt x="70" y="96"/>
                    </a:lnTo>
                    <a:lnTo>
                      <a:pt x="67" y="88"/>
                    </a:lnTo>
                    <a:lnTo>
                      <a:pt x="62" y="79"/>
                    </a:lnTo>
                    <a:lnTo>
                      <a:pt x="58" y="72"/>
                    </a:lnTo>
                    <a:lnTo>
                      <a:pt x="55" y="69"/>
                    </a:lnTo>
                    <a:lnTo>
                      <a:pt x="54" y="69"/>
                    </a:lnTo>
                    <a:lnTo>
                      <a:pt x="54" y="65"/>
                    </a:lnTo>
                    <a:lnTo>
                      <a:pt x="53" y="64"/>
                    </a:lnTo>
                    <a:lnTo>
                      <a:pt x="48" y="64"/>
                    </a:lnTo>
                    <a:lnTo>
                      <a:pt x="45" y="62"/>
                    </a:lnTo>
                    <a:lnTo>
                      <a:pt x="44" y="58"/>
                    </a:lnTo>
                    <a:lnTo>
                      <a:pt x="44" y="54"/>
                    </a:lnTo>
                    <a:lnTo>
                      <a:pt x="41" y="49"/>
                    </a:lnTo>
                    <a:lnTo>
                      <a:pt x="40" y="45"/>
                    </a:lnTo>
                    <a:lnTo>
                      <a:pt x="38" y="43"/>
                    </a:lnTo>
                    <a:lnTo>
                      <a:pt x="28" y="38"/>
                    </a:lnTo>
                    <a:lnTo>
                      <a:pt x="26" y="35"/>
                    </a:lnTo>
                    <a:lnTo>
                      <a:pt x="25" y="32"/>
                    </a:lnTo>
                    <a:lnTo>
                      <a:pt x="24" y="29"/>
                    </a:lnTo>
                    <a:lnTo>
                      <a:pt x="21" y="26"/>
                    </a:lnTo>
                    <a:lnTo>
                      <a:pt x="20" y="23"/>
                    </a:lnTo>
                    <a:lnTo>
                      <a:pt x="19" y="21"/>
                    </a:lnTo>
                    <a:lnTo>
                      <a:pt x="16" y="20"/>
                    </a:lnTo>
                    <a:lnTo>
                      <a:pt x="11" y="20"/>
                    </a:lnTo>
                    <a:lnTo>
                      <a:pt x="9" y="19"/>
                    </a:lnTo>
                    <a:lnTo>
                      <a:pt x="8" y="16"/>
                    </a:lnTo>
                    <a:lnTo>
                      <a:pt x="3" y="9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0" name="Freeform 1299">
                <a:extLst>
                  <a:ext uri="{FF2B5EF4-FFF2-40B4-BE49-F238E27FC236}">
                    <a16:creationId xmlns:a16="http://schemas.microsoft.com/office/drawing/2014/main" id="{1D5484C9-6927-1DC1-DD3D-0DF3F24F81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78974" y="4262922"/>
                <a:ext cx="244559" cy="267357"/>
              </a:xfrm>
              <a:custGeom>
                <a:avLst/>
                <a:gdLst/>
                <a:ahLst/>
                <a:cxnLst>
                  <a:cxn ang="0">
                    <a:pos x="97" y="0"/>
                  </a:cxn>
                  <a:cxn ang="0">
                    <a:pos x="100" y="2"/>
                  </a:cxn>
                  <a:cxn ang="0">
                    <a:pos x="108" y="16"/>
                  </a:cxn>
                  <a:cxn ang="0">
                    <a:pos x="113" y="17"/>
                  </a:cxn>
                  <a:cxn ang="0">
                    <a:pos x="118" y="19"/>
                  </a:cxn>
                  <a:cxn ang="0">
                    <a:pos x="117" y="24"/>
                  </a:cxn>
                  <a:cxn ang="0">
                    <a:pos x="109" y="25"/>
                  </a:cxn>
                  <a:cxn ang="0">
                    <a:pos x="111" y="29"/>
                  </a:cxn>
                  <a:cxn ang="0">
                    <a:pos x="107" y="30"/>
                  </a:cxn>
                  <a:cxn ang="0">
                    <a:pos x="100" y="34"/>
                  </a:cxn>
                  <a:cxn ang="0">
                    <a:pos x="100" y="36"/>
                  </a:cxn>
                  <a:cxn ang="0">
                    <a:pos x="98" y="40"/>
                  </a:cxn>
                  <a:cxn ang="0">
                    <a:pos x="104" y="55"/>
                  </a:cxn>
                  <a:cxn ang="0">
                    <a:pos x="116" y="66"/>
                  </a:cxn>
                  <a:cxn ang="0">
                    <a:pos x="103" y="71"/>
                  </a:cxn>
                  <a:cxn ang="0">
                    <a:pos x="99" y="81"/>
                  </a:cxn>
                  <a:cxn ang="0">
                    <a:pos x="95" y="90"/>
                  </a:cxn>
                  <a:cxn ang="0">
                    <a:pos x="93" y="95"/>
                  </a:cxn>
                  <a:cxn ang="0">
                    <a:pos x="87" y="105"/>
                  </a:cxn>
                  <a:cxn ang="0">
                    <a:pos x="89" y="112"/>
                  </a:cxn>
                  <a:cxn ang="0">
                    <a:pos x="85" y="118"/>
                  </a:cxn>
                  <a:cxn ang="0">
                    <a:pos x="84" y="123"/>
                  </a:cxn>
                  <a:cxn ang="0">
                    <a:pos x="77" y="128"/>
                  </a:cxn>
                  <a:cxn ang="0">
                    <a:pos x="69" y="129"/>
                  </a:cxn>
                  <a:cxn ang="0">
                    <a:pos x="65" y="125"/>
                  </a:cxn>
                  <a:cxn ang="0">
                    <a:pos x="62" y="123"/>
                  </a:cxn>
                  <a:cxn ang="0">
                    <a:pos x="55" y="119"/>
                  </a:cxn>
                  <a:cxn ang="0">
                    <a:pos x="45" y="118"/>
                  </a:cxn>
                  <a:cxn ang="0">
                    <a:pos x="42" y="122"/>
                  </a:cxn>
                  <a:cxn ang="0">
                    <a:pos x="34" y="120"/>
                  </a:cxn>
                  <a:cxn ang="0">
                    <a:pos x="30" y="114"/>
                  </a:cxn>
                  <a:cxn ang="0">
                    <a:pos x="25" y="115"/>
                  </a:cxn>
                  <a:cxn ang="0">
                    <a:pos x="15" y="110"/>
                  </a:cxn>
                  <a:cxn ang="0">
                    <a:pos x="14" y="99"/>
                  </a:cxn>
                  <a:cxn ang="0">
                    <a:pos x="11" y="90"/>
                  </a:cxn>
                  <a:cxn ang="0">
                    <a:pos x="6" y="89"/>
                  </a:cxn>
                  <a:cxn ang="0">
                    <a:pos x="1" y="79"/>
                  </a:cxn>
                  <a:cxn ang="0">
                    <a:pos x="0" y="73"/>
                  </a:cxn>
                  <a:cxn ang="0">
                    <a:pos x="3" y="68"/>
                  </a:cxn>
                  <a:cxn ang="0">
                    <a:pos x="21" y="66"/>
                  </a:cxn>
                  <a:cxn ang="0">
                    <a:pos x="28" y="56"/>
                  </a:cxn>
                  <a:cxn ang="0">
                    <a:pos x="30" y="53"/>
                  </a:cxn>
                  <a:cxn ang="0">
                    <a:pos x="34" y="48"/>
                  </a:cxn>
                  <a:cxn ang="0">
                    <a:pos x="43" y="46"/>
                  </a:cxn>
                  <a:cxn ang="0">
                    <a:pos x="50" y="39"/>
                  </a:cxn>
                  <a:cxn ang="0">
                    <a:pos x="52" y="36"/>
                  </a:cxn>
                  <a:cxn ang="0">
                    <a:pos x="58" y="31"/>
                  </a:cxn>
                  <a:cxn ang="0">
                    <a:pos x="59" y="30"/>
                  </a:cxn>
                  <a:cxn ang="0">
                    <a:pos x="62" y="26"/>
                  </a:cxn>
                  <a:cxn ang="0">
                    <a:pos x="72" y="24"/>
                  </a:cxn>
                  <a:cxn ang="0">
                    <a:pos x="75" y="21"/>
                  </a:cxn>
                  <a:cxn ang="0">
                    <a:pos x="89" y="2"/>
                  </a:cxn>
                </a:cxnLst>
                <a:rect l="0" t="0" r="r" b="b"/>
                <a:pathLst>
                  <a:path w="118" h="129">
                    <a:moveTo>
                      <a:pt x="94" y="0"/>
                    </a:moveTo>
                    <a:lnTo>
                      <a:pt x="97" y="0"/>
                    </a:lnTo>
                    <a:lnTo>
                      <a:pt x="99" y="1"/>
                    </a:lnTo>
                    <a:lnTo>
                      <a:pt x="100" y="2"/>
                    </a:lnTo>
                    <a:lnTo>
                      <a:pt x="100" y="12"/>
                    </a:lnTo>
                    <a:lnTo>
                      <a:pt x="108" y="16"/>
                    </a:lnTo>
                    <a:lnTo>
                      <a:pt x="111" y="16"/>
                    </a:lnTo>
                    <a:lnTo>
                      <a:pt x="113" y="17"/>
                    </a:lnTo>
                    <a:lnTo>
                      <a:pt x="116" y="17"/>
                    </a:lnTo>
                    <a:lnTo>
                      <a:pt x="118" y="19"/>
                    </a:lnTo>
                    <a:lnTo>
                      <a:pt x="118" y="22"/>
                    </a:lnTo>
                    <a:lnTo>
                      <a:pt x="117" y="24"/>
                    </a:lnTo>
                    <a:lnTo>
                      <a:pt x="111" y="24"/>
                    </a:lnTo>
                    <a:lnTo>
                      <a:pt x="109" y="25"/>
                    </a:lnTo>
                    <a:lnTo>
                      <a:pt x="109" y="29"/>
                    </a:lnTo>
                    <a:lnTo>
                      <a:pt x="111" y="29"/>
                    </a:lnTo>
                    <a:lnTo>
                      <a:pt x="109" y="30"/>
                    </a:lnTo>
                    <a:lnTo>
                      <a:pt x="107" y="30"/>
                    </a:lnTo>
                    <a:lnTo>
                      <a:pt x="102" y="32"/>
                    </a:lnTo>
                    <a:lnTo>
                      <a:pt x="100" y="34"/>
                    </a:lnTo>
                    <a:lnTo>
                      <a:pt x="99" y="34"/>
                    </a:lnTo>
                    <a:lnTo>
                      <a:pt x="100" y="36"/>
                    </a:lnTo>
                    <a:lnTo>
                      <a:pt x="100" y="37"/>
                    </a:lnTo>
                    <a:lnTo>
                      <a:pt x="98" y="40"/>
                    </a:lnTo>
                    <a:lnTo>
                      <a:pt x="99" y="46"/>
                    </a:lnTo>
                    <a:lnTo>
                      <a:pt x="104" y="55"/>
                    </a:lnTo>
                    <a:lnTo>
                      <a:pt x="109" y="63"/>
                    </a:lnTo>
                    <a:lnTo>
                      <a:pt x="116" y="66"/>
                    </a:lnTo>
                    <a:lnTo>
                      <a:pt x="113" y="71"/>
                    </a:lnTo>
                    <a:lnTo>
                      <a:pt x="103" y="71"/>
                    </a:lnTo>
                    <a:lnTo>
                      <a:pt x="100" y="76"/>
                    </a:lnTo>
                    <a:lnTo>
                      <a:pt x="99" y="81"/>
                    </a:lnTo>
                    <a:lnTo>
                      <a:pt x="98" y="85"/>
                    </a:lnTo>
                    <a:lnTo>
                      <a:pt x="95" y="90"/>
                    </a:lnTo>
                    <a:lnTo>
                      <a:pt x="95" y="94"/>
                    </a:lnTo>
                    <a:lnTo>
                      <a:pt x="93" y="95"/>
                    </a:lnTo>
                    <a:lnTo>
                      <a:pt x="87" y="102"/>
                    </a:lnTo>
                    <a:lnTo>
                      <a:pt x="87" y="105"/>
                    </a:lnTo>
                    <a:lnTo>
                      <a:pt x="89" y="108"/>
                    </a:lnTo>
                    <a:lnTo>
                      <a:pt x="89" y="112"/>
                    </a:lnTo>
                    <a:lnTo>
                      <a:pt x="88" y="114"/>
                    </a:lnTo>
                    <a:lnTo>
                      <a:pt x="85" y="118"/>
                    </a:lnTo>
                    <a:lnTo>
                      <a:pt x="84" y="120"/>
                    </a:lnTo>
                    <a:lnTo>
                      <a:pt x="84" y="123"/>
                    </a:lnTo>
                    <a:lnTo>
                      <a:pt x="80" y="124"/>
                    </a:lnTo>
                    <a:lnTo>
                      <a:pt x="77" y="128"/>
                    </a:lnTo>
                    <a:lnTo>
                      <a:pt x="74" y="129"/>
                    </a:lnTo>
                    <a:lnTo>
                      <a:pt x="69" y="129"/>
                    </a:lnTo>
                    <a:lnTo>
                      <a:pt x="67" y="128"/>
                    </a:lnTo>
                    <a:lnTo>
                      <a:pt x="65" y="125"/>
                    </a:lnTo>
                    <a:lnTo>
                      <a:pt x="65" y="124"/>
                    </a:lnTo>
                    <a:lnTo>
                      <a:pt x="62" y="123"/>
                    </a:lnTo>
                    <a:lnTo>
                      <a:pt x="59" y="122"/>
                    </a:lnTo>
                    <a:lnTo>
                      <a:pt x="55" y="119"/>
                    </a:lnTo>
                    <a:lnTo>
                      <a:pt x="52" y="118"/>
                    </a:lnTo>
                    <a:lnTo>
                      <a:pt x="45" y="118"/>
                    </a:lnTo>
                    <a:lnTo>
                      <a:pt x="44" y="120"/>
                    </a:lnTo>
                    <a:lnTo>
                      <a:pt x="42" y="122"/>
                    </a:lnTo>
                    <a:lnTo>
                      <a:pt x="37" y="122"/>
                    </a:lnTo>
                    <a:lnTo>
                      <a:pt x="34" y="120"/>
                    </a:lnTo>
                    <a:lnTo>
                      <a:pt x="34" y="114"/>
                    </a:lnTo>
                    <a:lnTo>
                      <a:pt x="30" y="114"/>
                    </a:lnTo>
                    <a:lnTo>
                      <a:pt x="28" y="115"/>
                    </a:lnTo>
                    <a:lnTo>
                      <a:pt x="25" y="115"/>
                    </a:lnTo>
                    <a:lnTo>
                      <a:pt x="19" y="114"/>
                    </a:lnTo>
                    <a:lnTo>
                      <a:pt x="15" y="110"/>
                    </a:lnTo>
                    <a:lnTo>
                      <a:pt x="14" y="105"/>
                    </a:lnTo>
                    <a:lnTo>
                      <a:pt x="14" y="99"/>
                    </a:lnTo>
                    <a:lnTo>
                      <a:pt x="11" y="94"/>
                    </a:lnTo>
                    <a:lnTo>
                      <a:pt x="11" y="90"/>
                    </a:lnTo>
                    <a:lnTo>
                      <a:pt x="10" y="89"/>
                    </a:lnTo>
                    <a:lnTo>
                      <a:pt x="6" y="89"/>
                    </a:lnTo>
                    <a:lnTo>
                      <a:pt x="4" y="87"/>
                    </a:lnTo>
                    <a:lnTo>
                      <a:pt x="1" y="79"/>
                    </a:lnTo>
                    <a:lnTo>
                      <a:pt x="1" y="76"/>
                    </a:lnTo>
                    <a:lnTo>
                      <a:pt x="0" y="73"/>
                    </a:lnTo>
                    <a:lnTo>
                      <a:pt x="0" y="69"/>
                    </a:lnTo>
                    <a:lnTo>
                      <a:pt x="3" y="68"/>
                    </a:lnTo>
                    <a:lnTo>
                      <a:pt x="19" y="68"/>
                    </a:lnTo>
                    <a:lnTo>
                      <a:pt x="21" y="66"/>
                    </a:lnTo>
                    <a:lnTo>
                      <a:pt x="24" y="64"/>
                    </a:lnTo>
                    <a:lnTo>
                      <a:pt x="28" y="56"/>
                    </a:lnTo>
                    <a:lnTo>
                      <a:pt x="28" y="54"/>
                    </a:lnTo>
                    <a:lnTo>
                      <a:pt x="30" y="53"/>
                    </a:lnTo>
                    <a:lnTo>
                      <a:pt x="31" y="50"/>
                    </a:lnTo>
                    <a:lnTo>
                      <a:pt x="34" y="48"/>
                    </a:lnTo>
                    <a:lnTo>
                      <a:pt x="37" y="46"/>
                    </a:lnTo>
                    <a:lnTo>
                      <a:pt x="43" y="46"/>
                    </a:lnTo>
                    <a:lnTo>
                      <a:pt x="48" y="44"/>
                    </a:lnTo>
                    <a:lnTo>
                      <a:pt x="50" y="39"/>
                    </a:lnTo>
                    <a:lnTo>
                      <a:pt x="52" y="37"/>
                    </a:lnTo>
                    <a:lnTo>
                      <a:pt x="52" y="36"/>
                    </a:lnTo>
                    <a:lnTo>
                      <a:pt x="57" y="31"/>
                    </a:lnTo>
                    <a:lnTo>
                      <a:pt x="58" y="31"/>
                    </a:lnTo>
                    <a:lnTo>
                      <a:pt x="58" y="30"/>
                    </a:lnTo>
                    <a:lnTo>
                      <a:pt x="59" y="30"/>
                    </a:lnTo>
                    <a:lnTo>
                      <a:pt x="60" y="29"/>
                    </a:lnTo>
                    <a:lnTo>
                      <a:pt x="62" y="26"/>
                    </a:lnTo>
                    <a:lnTo>
                      <a:pt x="67" y="24"/>
                    </a:lnTo>
                    <a:lnTo>
                      <a:pt x="72" y="24"/>
                    </a:lnTo>
                    <a:lnTo>
                      <a:pt x="74" y="22"/>
                    </a:lnTo>
                    <a:lnTo>
                      <a:pt x="75" y="21"/>
                    </a:lnTo>
                    <a:lnTo>
                      <a:pt x="79" y="15"/>
                    </a:lnTo>
                    <a:lnTo>
                      <a:pt x="89" y="2"/>
                    </a:lnTo>
                    <a:lnTo>
                      <a:pt x="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1" name="Freeform 1300">
                <a:extLst>
                  <a:ext uri="{FF2B5EF4-FFF2-40B4-BE49-F238E27FC236}">
                    <a16:creationId xmlns:a16="http://schemas.microsoft.com/office/drawing/2014/main" id="{1879B165-D11C-B3F3-9307-6FAEBBE78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15242" y="4389347"/>
                <a:ext cx="151296" cy="180311"/>
              </a:xfrm>
              <a:custGeom>
                <a:avLst/>
                <a:gdLst/>
                <a:ahLst/>
                <a:cxnLst>
                  <a:cxn ang="0">
                    <a:pos x="73" y="0"/>
                  </a:cxn>
                  <a:cxn ang="0">
                    <a:pos x="72" y="4"/>
                  </a:cxn>
                  <a:cxn ang="0">
                    <a:pos x="67" y="14"/>
                  </a:cxn>
                  <a:cxn ang="0">
                    <a:pos x="55" y="17"/>
                  </a:cxn>
                  <a:cxn ang="0">
                    <a:pos x="49" y="14"/>
                  </a:cxn>
                  <a:cxn ang="0">
                    <a:pos x="38" y="15"/>
                  </a:cxn>
                  <a:cxn ang="0">
                    <a:pos x="19" y="17"/>
                  </a:cxn>
                  <a:cxn ang="0">
                    <a:pos x="17" y="19"/>
                  </a:cxn>
                  <a:cxn ang="0">
                    <a:pos x="19" y="33"/>
                  </a:cxn>
                  <a:cxn ang="0">
                    <a:pos x="27" y="36"/>
                  </a:cxn>
                  <a:cxn ang="0">
                    <a:pos x="30" y="33"/>
                  </a:cxn>
                  <a:cxn ang="0">
                    <a:pos x="49" y="27"/>
                  </a:cxn>
                  <a:cxn ang="0">
                    <a:pos x="53" y="29"/>
                  </a:cxn>
                  <a:cxn ang="0">
                    <a:pos x="43" y="37"/>
                  </a:cxn>
                  <a:cxn ang="0">
                    <a:pos x="32" y="42"/>
                  </a:cxn>
                  <a:cxn ang="0">
                    <a:pos x="33" y="46"/>
                  </a:cxn>
                  <a:cxn ang="0">
                    <a:pos x="37" y="52"/>
                  </a:cxn>
                  <a:cxn ang="0">
                    <a:pos x="40" y="57"/>
                  </a:cxn>
                  <a:cxn ang="0">
                    <a:pos x="39" y="61"/>
                  </a:cxn>
                  <a:cxn ang="0">
                    <a:pos x="40" y="64"/>
                  </a:cxn>
                  <a:cxn ang="0">
                    <a:pos x="44" y="68"/>
                  </a:cxn>
                  <a:cxn ang="0">
                    <a:pos x="45" y="70"/>
                  </a:cxn>
                  <a:cxn ang="0">
                    <a:pos x="42" y="72"/>
                  </a:cxn>
                  <a:cxn ang="0">
                    <a:pos x="38" y="75"/>
                  </a:cxn>
                  <a:cxn ang="0">
                    <a:pos x="37" y="77"/>
                  </a:cxn>
                  <a:cxn ang="0">
                    <a:pos x="32" y="73"/>
                  </a:cxn>
                  <a:cxn ang="0">
                    <a:pos x="27" y="66"/>
                  </a:cxn>
                  <a:cxn ang="0">
                    <a:pos x="27" y="52"/>
                  </a:cxn>
                  <a:cxn ang="0">
                    <a:pos x="19" y="53"/>
                  </a:cxn>
                  <a:cxn ang="0">
                    <a:pos x="17" y="57"/>
                  </a:cxn>
                  <a:cxn ang="0">
                    <a:pos x="20" y="67"/>
                  </a:cxn>
                  <a:cxn ang="0">
                    <a:pos x="19" y="78"/>
                  </a:cxn>
                  <a:cxn ang="0">
                    <a:pos x="18" y="85"/>
                  </a:cxn>
                  <a:cxn ang="0">
                    <a:pos x="14" y="87"/>
                  </a:cxn>
                  <a:cxn ang="0">
                    <a:pos x="10" y="85"/>
                  </a:cxn>
                  <a:cxn ang="0">
                    <a:pos x="8" y="81"/>
                  </a:cxn>
                  <a:cxn ang="0">
                    <a:pos x="4" y="62"/>
                  </a:cxn>
                  <a:cxn ang="0">
                    <a:pos x="0" y="59"/>
                  </a:cxn>
                  <a:cxn ang="0">
                    <a:pos x="2" y="49"/>
                  </a:cxn>
                  <a:cxn ang="0">
                    <a:pos x="7" y="34"/>
                  </a:cxn>
                  <a:cxn ang="0">
                    <a:pos x="10" y="28"/>
                  </a:cxn>
                  <a:cxn ang="0">
                    <a:pos x="14" y="13"/>
                  </a:cxn>
                  <a:cxn ang="0">
                    <a:pos x="27" y="5"/>
                  </a:cxn>
                  <a:cxn ang="0">
                    <a:pos x="58" y="10"/>
                  </a:cxn>
                  <a:cxn ang="0">
                    <a:pos x="71" y="0"/>
                  </a:cxn>
                </a:cxnLst>
                <a:rect l="0" t="0" r="r" b="b"/>
                <a:pathLst>
                  <a:path w="73" h="87">
                    <a:moveTo>
                      <a:pt x="71" y="0"/>
                    </a:moveTo>
                    <a:lnTo>
                      <a:pt x="73" y="0"/>
                    </a:lnTo>
                    <a:lnTo>
                      <a:pt x="73" y="4"/>
                    </a:lnTo>
                    <a:lnTo>
                      <a:pt x="72" y="4"/>
                    </a:lnTo>
                    <a:lnTo>
                      <a:pt x="69" y="12"/>
                    </a:lnTo>
                    <a:lnTo>
                      <a:pt x="67" y="14"/>
                    </a:lnTo>
                    <a:lnTo>
                      <a:pt x="59" y="17"/>
                    </a:lnTo>
                    <a:lnTo>
                      <a:pt x="55" y="17"/>
                    </a:lnTo>
                    <a:lnTo>
                      <a:pt x="53" y="15"/>
                    </a:lnTo>
                    <a:lnTo>
                      <a:pt x="49" y="14"/>
                    </a:lnTo>
                    <a:lnTo>
                      <a:pt x="42" y="14"/>
                    </a:lnTo>
                    <a:lnTo>
                      <a:pt x="38" y="15"/>
                    </a:lnTo>
                    <a:lnTo>
                      <a:pt x="22" y="15"/>
                    </a:lnTo>
                    <a:lnTo>
                      <a:pt x="19" y="17"/>
                    </a:lnTo>
                    <a:lnTo>
                      <a:pt x="18" y="17"/>
                    </a:lnTo>
                    <a:lnTo>
                      <a:pt x="17" y="19"/>
                    </a:lnTo>
                    <a:lnTo>
                      <a:pt x="17" y="26"/>
                    </a:lnTo>
                    <a:lnTo>
                      <a:pt x="19" y="33"/>
                    </a:lnTo>
                    <a:lnTo>
                      <a:pt x="24" y="36"/>
                    </a:lnTo>
                    <a:lnTo>
                      <a:pt x="27" y="36"/>
                    </a:lnTo>
                    <a:lnTo>
                      <a:pt x="28" y="34"/>
                    </a:lnTo>
                    <a:lnTo>
                      <a:pt x="30" y="33"/>
                    </a:lnTo>
                    <a:lnTo>
                      <a:pt x="43" y="28"/>
                    </a:lnTo>
                    <a:lnTo>
                      <a:pt x="49" y="27"/>
                    </a:lnTo>
                    <a:lnTo>
                      <a:pt x="53" y="27"/>
                    </a:lnTo>
                    <a:lnTo>
                      <a:pt x="53" y="29"/>
                    </a:lnTo>
                    <a:lnTo>
                      <a:pt x="47" y="33"/>
                    </a:lnTo>
                    <a:lnTo>
                      <a:pt x="43" y="37"/>
                    </a:lnTo>
                    <a:lnTo>
                      <a:pt x="38" y="41"/>
                    </a:lnTo>
                    <a:lnTo>
                      <a:pt x="32" y="42"/>
                    </a:lnTo>
                    <a:lnTo>
                      <a:pt x="32" y="43"/>
                    </a:lnTo>
                    <a:lnTo>
                      <a:pt x="33" y="46"/>
                    </a:lnTo>
                    <a:lnTo>
                      <a:pt x="35" y="48"/>
                    </a:lnTo>
                    <a:lnTo>
                      <a:pt x="37" y="52"/>
                    </a:lnTo>
                    <a:lnTo>
                      <a:pt x="39" y="54"/>
                    </a:lnTo>
                    <a:lnTo>
                      <a:pt x="40" y="57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9" y="62"/>
                    </a:lnTo>
                    <a:lnTo>
                      <a:pt x="40" y="64"/>
                    </a:lnTo>
                    <a:lnTo>
                      <a:pt x="43" y="66"/>
                    </a:lnTo>
                    <a:lnTo>
                      <a:pt x="44" y="68"/>
                    </a:lnTo>
                    <a:lnTo>
                      <a:pt x="45" y="68"/>
                    </a:lnTo>
                    <a:lnTo>
                      <a:pt x="45" y="70"/>
                    </a:lnTo>
                    <a:lnTo>
                      <a:pt x="44" y="71"/>
                    </a:lnTo>
                    <a:lnTo>
                      <a:pt x="42" y="72"/>
                    </a:lnTo>
                    <a:lnTo>
                      <a:pt x="40" y="73"/>
                    </a:lnTo>
                    <a:lnTo>
                      <a:pt x="38" y="75"/>
                    </a:lnTo>
                    <a:lnTo>
                      <a:pt x="37" y="76"/>
                    </a:lnTo>
                    <a:lnTo>
                      <a:pt x="37" y="77"/>
                    </a:lnTo>
                    <a:lnTo>
                      <a:pt x="32" y="77"/>
                    </a:lnTo>
                    <a:lnTo>
                      <a:pt x="32" y="73"/>
                    </a:lnTo>
                    <a:lnTo>
                      <a:pt x="29" y="68"/>
                    </a:lnTo>
                    <a:lnTo>
                      <a:pt x="27" y="66"/>
                    </a:lnTo>
                    <a:lnTo>
                      <a:pt x="24" y="61"/>
                    </a:lnTo>
                    <a:lnTo>
                      <a:pt x="27" y="52"/>
                    </a:lnTo>
                    <a:lnTo>
                      <a:pt x="20" y="52"/>
                    </a:lnTo>
                    <a:lnTo>
                      <a:pt x="19" y="53"/>
                    </a:lnTo>
                    <a:lnTo>
                      <a:pt x="18" y="56"/>
                    </a:lnTo>
                    <a:lnTo>
                      <a:pt x="17" y="57"/>
                    </a:lnTo>
                    <a:lnTo>
                      <a:pt x="17" y="59"/>
                    </a:lnTo>
                    <a:lnTo>
                      <a:pt x="20" y="67"/>
                    </a:lnTo>
                    <a:lnTo>
                      <a:pt x="20" y="75"/>
                    </a:lnTo>
                    <a:lnTo>
                      <a:pt x="19" y="78"/>
                    </a:lnTo>
                    <a:lnTo>
                      <a:pt x="19" y="81"/>
                    </a:lnTo>
                    <a:lnTo>
                      <a:pt x="18" y="85"/>
                    </a:lnTo>
                    <a:lnTo>
                      <a:pt x="17" y="86"/>
                    </a:lnTo>
                    <a:lnTo>
                      <a:pt x="14" y="87"/>
                    </a:lnTo>
                    <a:lnTo>
                      <a:pt x="12" y="87"/>
                    </a:lnTo>
                    <a:lnTo>
                      <a:pt x="10" y="85"/>
                    </a:lnTo>
                    <a:lnTo>
                      <a:pt x="9" y="83"/>
                    </a:lnTo>
                    <a:lnTo>
                      <a:pt x="8" y="81"/>
                    </a:lnTo>
                    <a:lnTo>
                      <a:pt x="8" y="62"/>
                    </a:lnTo>
                    <a:lnTo>
                      <a:pt x="4" y="62"/>
                    </a:lnTo>
                    <a:lnTo>
                      <a:pt x="3" y="61"/>
                    </a:lnTo>
                    <a:lnTo>
                      <a:pt x="0" y="59"/>
                    </a:lnTo>
                    <a:lnTo>
                      <a:pt x="0" y="57"/>
                    </a:lnTo>
                    <a:lnTo>
                      <a:pt x="2" y="49"/>
                    </a:lnTo>
                    <a:lnTo>
                      <a:pt x="4" y="43"/>
                    </a:lnTo>
                    <a:lnTo>
                      <a:pt x="7" y="34"/>
                    </a:lnTo>
                    <a:lnTo>
                      <a:pt x="8" y="33"/>
                    </a:lnTo>
                    <a:lnTo>
                      <a:pt x="10" y="28"/>
                    </a:lnTo>
                    <a:lnTo>
                      <a:pt x="12" y="20"/>
                    </a:lnTo>
                    <a:lnTo>
                      <a:pt x="14" y="13"/>
                    </a:lnTo>
                    <a:lnTo>
                      <a:pt x="19" y="8"/>
                    </a:lnTo>
                    <a:lnTo>
                      <a:pt x="27" y="5"/>
                    </a:lnTo>
                    <a:lnTo>
                      <a:pt x="54" y="10"/>
                    </a:lnTo>
                    <a:lnTo>
                      <a:pt x="58" y="10"/>
                    </a:lnTo>
                    <a:lnTo>
                      <a:pt x="63" y="5"/>
                    </a:lnTo>
                    <a:lnTo>
                      <a:pt x="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2" name="Freeform 1301">
                <a:extLst>
                  <a:ext uri="{FF2B5EF4-FFF2-40B4-BE49-F238E27FC236}">
                    <a16:creationId xmlns:a16="http://schemas.microsoft.com/office/drawing/2014/main" id="{4BF665B3-DA23-0527-0B15-1BAF092BF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6072" y="4571730"/>
                <a:ext cx="244559" cy="70466"/>
              </a:xfrm>
              <a:custGeom>
                <a:avLst/>
                <a:gdLst/>
                <a:ahLst/>
                <a:cxnLst>
                  <a:cxn ang="0">
                    <a:pos x="19" y="0"/>
                  </a:cxn>
                  <a:cxn ang="0">
                    <a:pos x="20" y="0"/>
                  </a:cxn>
                  <a:cxn ang="0">
                    <a:pos x="29" y="3"/>
                  </a:cxn>
                  <a:cxn ang="0">
                    <a:pos x="35" y="7"/>
                  </a:cxn>
                  <a:cxn ang="0">
                    <a:pos x="43" y="10"/>
                  </a:cxn>
                  <a:cxn ang="0">
                    <a:pos x="51" y="13"/>
                  </a:cxn>
                  <a:cxn ang="0">
                    <a:pos x="56" y="10"/>
                  </a:cxn>
                  <a:cxn ang="0">
                    <a:pos x="58" y="9"/>
                  </a:cxn>
                  <a:cxn ang="0">
                    <a:pos x="63" y="7"/>
                  </a:cxn>
                  <a:cxn ang="0">
                    <a:pos x="66" y="7"/>
                  </a:cxn>
                  <a:cxn ang="0">
                    <a:pos x="70" y="9"/>
                  </a:cxn>
                  <a:cxn ang="0">
                    <a:pos x="75" y="12"/>
                  </a:cxn>
                  <a:cxn ang="0">
                    <a:pos x="78" y="14"/>
                  </a:cxn>
                  <a:cxn ang="0">
                    <a:pos x="82" y="14"/>
                  </a:cxn>
                  <a:cxn ang="0">
                    <a:pos x="94" y="13"/>
                  </a:cxn>
                  <a:cxn ang="0">
                    <a:pos x="97" y="13"/>
                  </a:cxn>
                  <a:cxn ang="0">
                    <a:pos x="95" y="14"/>
                  </a:cxn>
                  <a:cxn ang="0">
                    <a:pos x="94" y="14"/>
                  </a:cxn>
                  <a:cxn ang="0">
                    <a:pos x="92" y="15"/>
                  </a:cxn>
                  <a:cxn ang="0">
                    <a:pos x="82" y="15"/>
                  </a:cxn>
                  <a:cxn ang="0">
                    <a:pos x="89" y="21"/>
                  </a:cxn>
                  <a:cxn ang="0">
                    <a:pos x="100" y="21"/>
                  </a:cxn>
                  <a:cxn ang="0">
                    <a:pos x="102" y="23"/>
                  </a:cxn>
                  <a:cxn ang="0">
                    <a:pos x="102" y="24"/>
                  </a:cxn>
                  <a:cxn ang="0">
                    <a:pos x="104" y="26"/>
                  </a:cxn>
                  <a:cxn ang="0">
                    <a:pos x="112" y="26"/>
                  </a:cxn>
                  <a:cxn ang="0">
                    <a:pos x="114" y="27"/>
                  </a:cxn>
                  <a:cxn ang="0">
                    <a:pos x="115" y="28"/>
                  </a:cxn>
                  <a:cxn ang="0">
                    <a:pos x="117" y="28"/>
                  </a:cxn>
                  <a:cxn ang="0">
                    <a:pos x="118" y="29"/>
                  </a:cxn>
                  <a:cxn ang="0">
                    <a:pos x="118" y="31"/>
                  </a:cxn>
                  <a:cxn ang="0">
                    <a:pos x="117" y="32"/>
                  </a:cxn>
                  <a:cxn ang="0">
                    <a:pos x="115" y="34"/>
                  </a:cxn>
                  <a:cxn ang="0">
                    <a:pos x="113" y="34"/>
                  </a:cxn>
                  <a:cxn ang="0">
                    <a:pos x="110" y="33"/>
                  </a:cxn>
                  <a:cxn ang="0">
                    <a:pos x="108" y="31"/>
                  </a:cxn>
                  <a:cxn ang="0">
                    <a:pos x="105" y="31"/>
                  </a:cxn>
                  <a:cxn ang="0">
                    <a:pos x="105" y="34"/>
                  </a:cxn>
                  <a:cxn ang="0">
                    <a:pos x="84" y="31"/>
                  </a:cxn>
                  <a:cxn ang="0">
                    <a:pos x="63" y="29"/>
                  </a:cxn>
                  <a:cxn ang="0">
                    <a:pos x="58" y="27"/>
                  </a:cxn>
                  <a:cxn ang="0">
                    <a:pos x="55" y="24"/>
                  </a:cxn>
                  <a:cxn ang="0">
                    <a:pos x="53" y="23"/>
                  </a:cxn>
                  <a:cxn ang="0">
                    <a:pos x="41" y="23"/>
                  </a:cxn>
                  <a:cxn ang="0">
                    <a:pos x="30" y="21"/>
                  </a:cxn>
                  <a:cxn ang="0">
                    <a:pos x="16" y="21"/>
                  </a:cxn>
                  <a:cxn ang="0">
                    <a:pos x="14" y="19"/>
                  </a:cxn>
                  <a:cxn ang="0">
                    <a:pos x="11" y="17"/>
                  </a:cxn>
                  <a:cxn ang="0">
                    <a:pos x="9" y="13"/>
                  </a:cxn>
                  <a:cxn ang="0">
                    <a:pos x="6" y="12"/>
                  </a:cxn>
                  <a:cxn ang="0">
                    <a:pos x="4" y="9"/>
                  </a:cxn>
                  <a:cxn ang="0">
                    <a:pos x="0" y="9"/>
                  </a:cxn>
                  <a:cxn ang="0">
                    <a:pos x="0" y="8"/>
                  </a:cxn>
                  <a:cxn ang="0">
                    <a:pos x="2" y="7"/>
                  </a:cxn>
                  <a:cxn ang="0">
                    <a:pos x="6" y="3"/>
                  </a:cxn>
                  <a:cxn ang="0">
                    <a:pos x="9" y="2"/>
                  </a:cxn>
                  <a:cxn ang="0">
                    <a:pos x="10" y="2"/>
                  </a:cxn>
                  <a:cxn ang="0">
                    <a:pos x="13" y="3"/>
                  </a:cxn>
                  <a:cxn ang="0">
                    <a:pos x="15" y="3"/>
                  </a:cxn>
                  <a:cxn ang="0">
                    <a:pos x="18" y="2"/>
                  </a:cxn>
                  <a:cxn ang="0">
                    <a:pos x="19" y="0"/>
                  </a:cxn>
                </a:cxnLst>
                <a:rect l="0" t="0" r="r" b="b"/>
                <a:pathLst>
                  <a:path w="118" h="34">
                    <a:moveTo>
                      <a:pt x="19" y="0"/>
                    </a:moveTo>
                    <a:lnTo>
                      <a:pt x="20" y="0"/>
                    </a:lnTo>
                    <a:lnTo>
                      <a:pt x="29" y="3"/>
                    </a:lnTo>
                    <a:lnTo>
                      <a:pt x="35" y="7"/>
                    </a:lnTo>
                    <a:lnTo>
                      <a:pt x="43" y="10"/>
                    </a:lnTo>
                    <a:lnTo>
                      <a:pt x="51" y="13"/>
                    </a:lnTo>
                    <a:lnTo>
                      <a:pt x="56" y="10"/>
                    </a:lnTo>
                    <a:lnTo>
                      <a:pt x="58" y="9"/>
                    </a:lnTo>
                    <a:lnTo>
                      <a:pt x="63" y="7"/>
                    </a:lnTo>
                    <a:lnTo>
                      <a:pt x="66" y="7"/>
                    </a:lnTo>
                    <a:lnTo>
                      <a:pt x="70" y="9"/>
                    </a:lnTo>
                    <a:lnTo>
                      <a:pt x="75" y="12"/>
                    </a:lnTo>
                    <a:lnTo>
                      <a:pt x="78" y="14"/>
                    </a:lnTo>
                    <a:lnTo>
                      <a:pt x="82" y="14"/>
                    </a:lnTo>
                    <a:lnTo>
                      <a:pt x="94" y="13"/>
                    </a:lnTo>
                    <a:lnTo>
                      <a:pt x="97" y="13"/>
                    </a:lnTo>
                    <a:lnTo>
                      <a:pt x="95" y="14"/>
                    </a:lnTo>
                    <a:lnTo>
                      <a:pt x="94" y="14"/>
                    </a:lnTo>
                    <a:lnTo>
                      <a:pt x="92" y="15"/>
                    </a:lnTo>
                    <a:lnTo>
                      <a:pt x="82" y="15"/>
                    </a:lnTo>
                    <a:lnTo>
                      <a:pt x="89" y="21"/>
                    </a:lnTo>
                    <a:lnTo>
                      <a:pt x="100" y="21"/>
                    </a:lnTo>
                    <a:lnTo>
                      <a:pt x="102" y="23"/>
                    </a:lnTo>
                    <a:lnTo>
                      <a:pt x="102" y="24"/>
                    </a:lnTo>
                    <a:lnTo>
                      <a:pt x="104" y="26"/>
                    </a:lnTo>
                    <a:lnTo>
                      <a:pt x="112" y="26"/>
                    </a:lnTo>
                    <a:lnTo>
                      <a:pt x="114" y="27"/>
                    </a:lnTo>
                    <a:lnTo>
                      <a:pt x="115" y="28"/>
                    </a:lnTo>
                    <a:lnTo>
                      <a:pt x="117" y="28"/>
                    </a:lnTo>
                    <a:lnTo>
                      <a:pt x="118" y="29"/>
                    </a:lnTo>
                    <a:lnTo>
                      <a:pt x="118" y="31"/>
                    </a:lnTo>
                    <a:lnTo>
                      <a:pt x="117" y="32"/>
                    </a:lnTo>
                    <a:lnTo>
                      <a:pt x="115" y="34"/>
                    </a:lnTo>
                    <a:lnTo>
                      <a:pt x="113" y="34"/>
                    </a:lnTo>
                    <a:lnTo>
                      <a:pt x="110" y="33"/>
                    </a:lnTo>
                    <a:lnTo>
                      <a:pt x="108" y="31"/>
                    </a:lnTo>
                    <a:lnTo>
                      <a:pt x="105" y="31"/>
                    </a:lnTo>
                    <a:lnTo>
                      <a:pt x="105" y="34"/>
                    </a:lnTo>
                    <a:lnTo>
                      <a:pt x="84" y="31"/>
                    </a:lnTo>
                    <a:lnTo>
                      <a:pt x="63" y="29"/>
                    </a:lnTo>
                    <a:lnTo>
                      <a:pt x="58" y="27"/>
                    </a:lnTo>
                    <a:lnTo>
                      <a:pt x="55" y="24"/>
                    </a:lnTo>
                    <a:lnTo>
                      <a:pt x="53" y="23"/>
                    </a:lnTo>
                    <a:lnTo>
                      <a:pt x="41" y="23"/>
                    </a:lnTo>
                    <a:lnTo>
                      <a:pt x="30" y="21"/>
                    </a:lnTo>
                    <a:lnTo>
                      <a:pt x="16" y="21"/>
                    </a:lnTo>
                    <a:lnTo>
                      <a:pt x="14" y="19"/>
                    </a:lnTo>
                    <a:lnTo>
                      <a:pt x="11" y="17"/>
                    </a:lnTo>
                    <a:lnTo>
                      <a:pt x="9" y="13"/>
                    </a:lnTo>
                    <a:lnTo>
                      <a:pt x="6" y="12"/>
                    </a:lnTo>
                    <a:lnTo>
                      <a:pt x="4" y="9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2" y="7"/>
                    </a:lnTo>
                    <a:lnTo>
                      <a:pt x="6" y="3"/>
                    </a:lnTo>
                    <a:lnTo>
                      <a:pt x="9" y="2"/>
                    </a:lnTo>
                    <a:lnTo>
                      <a:pt x="10" y="2"/>
                    </a:lnTo>
                    <a:lnTo>
                      <a:pt x="13" y="3"/>
                    </a:lnTo>
                    <a:lnTo>
                      <a:pt x="15" y="3"/>
                    </a:lnTo>
                    <a:lnTo>
                      <a:pt x="18" y="2"/>
                    </a:lnTo>
                    <a:lnTo>
                      <a:pt x="1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1302">
                <a:extLst>
                  <a:ext uri="{FF2B5EF4-FFF2-40B4-BE49-F238E27FC236}">
                    <a16:creationId xmlns:a16="http://schemas.microsoft.com/office/drawing/2014/main" id="{D6B91BDA-98E5-0F0F-5BFF-016D641CF1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2186" y="4629761"/>
                <a:ext cx="74611" cy="16580"/>
              </a:xfrm>
              <a:custGeom>
                <a:avLst/>
                <a:gdLst/>
                <a:ahLst/>
                <a:cxnLst>
                  <a:cxn ang="0">
                    <a:pos x="36" y="0"/>
                  </a:cxn>
                  <a:cxn ang="0">
                    <a:pos x="34" y="3"/>
                  </a:cxn>
                  <a:cxn ang="0">
                    <a:pos x="30" y="5"/>
                  </a:cxn>
                  <a:cxn ang="0">
                    <a:pos x="27" y="6"/>
                  </a:cxn>
                  <a:cxn ang="0">
                    <a:pos x="24" y="8"/>
                  </a:cxn>
                  <a:cxn ang="0">
                    <a:pos x="1" y="8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2" y="1"/>
                  </a:cxn>
                  <a:cxn ang="0">
                    <a:pos x="11" y="1"/>
                  </a:cxn>
                  <a:cxn ang="0">
                    <a:pos x="15" y="3"/>
                  </a:cxn>
                  <a:cxn ang="0">
                    <a:pos x="17" y="3"/>
                  </a:cxn>
                  <a:cxn ang="0">
                    <a:pos x="20" y="4"/>
                  </a:cxn>
                  <a:cxn ang="0">
                    <a:pos x="27" y="4"/>
                  </a:cxn>
                  <a:cxn ang="0">
                    <a:pos x="31" y="3"/>
                  </a:cxn>
                  <a:cxn ang="0">
                    <a:pos x="36" y="0"/>
                  </a:cxn>
                </a:cxnLst>
                <a:rect l="0" t="0" r="r" b="b"/>
                <a:pathLst>
                  <a:path w="36" h="8">
                    <a:moveTo>
                      <a:pt x="36" y="0"/>
                    </a:moveTo>
                    <a:lnTo>
                      <a:pt x="34" y="3"/>
                    </a:lnTo>
                    <a:lnTo>
                      <a:pt x="30" y="5"/>
                    </a:lnTo>
                    <a:lnTo>
                      <a:pt x="27" y="6"/>
                    </a:lnTo>
                    <a:lnTo>
                      <a:pt x="24" y="8"/>
                    </a:lnTo>
                    <a:lnTo>
                      <a:pt x="1" y="8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11" y="1"/>
                    </a:lnTo>
                    <a:lnTo>
                      <a:pt x="15" y="3"/>
                    </a:lnTo>
                    <a:lnTo>
                      <a:pt x="17" y="3"/>
                    </a:lnTo>
                    <a:lnTo>
                      <a:pt x="20" y="4"/>
                    </a:lnTo>
                    <a:lnTo>
                      <a:pt x="27" y="4"/>
                    </a:lnTo>
                    <a:lnTo>
                      <a:pt x="31" y="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4" name="Freeform 1303">
                <a:extLst>
                  <a:ext uri="{FF2B5EF4-FFF2-40B4-BE49-F238E27FC236}">
                    <a16:creationId xmlns:a16="http://schemas.microsoft.com/office/drawing/2014/main" id="{785C0B06-3832-B317-F3B9-58A365BF3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69647" y="4631832"/>
                <a:ext cx="51814" cy="18653"/>
              </a:xfrm>
              <a:custGeom>
                <a:avLst/>
                <a:gdLst/>
                <a:ahLst/>
                <a:cxnLst>
                  <a:cxn ang="0">
                    <a:pos x="15" y="0"/>
                  </a:cxn>
                  <a:cxn ang="0">
                    <a:pos x="25" y="0"/>
                  </a:cxn>
                  <a:cxn ang="0">
                    <a:pos x="25" y="7"/>
                  </a:cxn>
                  <a:cxn ang="0">
                    <a:pos x="21" y="7"/>
                  </a:cxn>
                  <a:cxn ang="0">
                    <a:pos x="17" y="5"/>
                  </a:cxn>
                  <a:cxn ang="0">
                    <a:pos x="15" y="7"/>
                  </a:cxn>
                  <a:cxn ang="0">
                    <a:pos x="14" y="8"/>
                  </a:cxn>
                  <a:cxn ang="0">
                    <a:pos x="11" y="9"/>
                  </a:cxn>
                  <a:cxn ang="0">
                    <a:pos x="6" y="9"/>
                  </a:cxn>
                  <a:cxn ang="0">
                    <a:pos x="2" y="8"/>
                  </a:cxn>
                  <a:cxn ang="0">
                    <a:pos x="1" y="8"/>
                  </a:cxn>
                  <a:cxn ang="0">
                    <a:pos x="0" y="7"/>
                  </a:cxn>
                  <a:cxn ang="0">
                    <a:pos x="0" y="4"/>
                  </a:cxn>
                  <a:cxn ang="0">
                    <a:pos x="1" y="3"/>
                  </a:cxn>
                  <a:cxn ang="0">
                    <a:pos x="12" y="3"/>
                  </a:cxn>
                  <a:cxn ang="0">
                    <a:pos x="15" y="4"/>
                  </a:cxn>
                  <a:cxn ang="0">
                    <a:pos x="15" y="0"/>
                  </a:cxn>
                </a:cxnLst>
                <a:rect l="0" t="0" r="r" b="b"/>
                <a:pathLst>
                  <a:path w="25" h="9">
                    <a:moveTo>
                      <a:pt x="15" y="0"/>
                    </a:moveTo>
                    <a:lnTo>
                      <a:pt x="25" y="0"/>
                    </a:lnTo>
                    <a:lnTo>
                      <a:pt x="25" y="7"/>
                    </a:lnTo>
                    <a:lnTo>
                      <a:pt x="21" y="7"/>
                    </a:lnTo>
                    <a:lnTo>
                      <a:pt x="17" y="5"/>
                    </a:lnTo>
                    <a:lnTo>
                      <a:pt x="15" y="7"/>
                    </a:lnTo>
                    <a:lnTo>
                      <a:pt x="14" y="8"/>
                    </a:lnTo>
                    <a:lnTo>
                      <a:pt x="11" y="9"/>
                    </a:lnTo>
                    <a:lnTo>
                      <a:pt x="6" y="9"/>
                    </a:lnTo>
                    <a:lnTo>
                      <a:pt x="2" y="8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4"/>
                    </a:lnTo>
                    <a:lnTo>
                      <a:pt x="1" y="3"/>
                    </a:lnTo>
                    <a:lnTo>
                      <a:pt x="12" y="3"/>
                    </a:lnTo>
                    <a:lnTo>
                      <a:pt x="15" y="4"/>
                    </a:lnTo>
                    <a:lnTo>
                      <a:pt x="1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" name="Freeform 1304">
                <a:extLst>
                  <a:ext uri="{FF2B5EF4-FFF2-40B4-BE49-F238E27FC236}">
                    <a16:creationId xmlns:a16="http://schemas.microsoft.com/office/drawing/2014/main" id="{74AB6F8C-E3BA-CFF0-8D9D-1E775271E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23533" y="4656703"/>
                <a:ext cx="37306" cy="24870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0"/>
                  </a:cxn>
                  <a:cxn ang="0">
                    <a:pos x="13" y="2"/>
                  </a:cxn>
                  <a:cxn ang="0">
                    <a:pos x="18" y="7"/>
                  </a:cxn>
                  <a:cxn ang="0">
                    <a:pos x="18" y="10"/>
                  </a:cxn>
                  <a:cxn ang="0">
                    <a:pos x="15" y="12"/>
                  </a:cxn>
                  <a:cxn ang="0">
                    <a:pos x="13" y="12"/>
                  </a:cxn>
                  <a:cxn ang="0">
                    <a:pos x="11" y="10"/>
                  </a:cxn>
                  <a:cxn ang="0">
                    <a:pos x="11" y="7"/>
                  </a:cxn>
                  <a:cxn ang="0">
                    <a:pos x="4" y="7"/>
                  </a:cxn>
                  <a:cxn ang="0">
                    <a:pos x="1" y="6"/>
                  </a:cxn>
                  <a:cxn ang="0">
                    <a:pos x="0" y="5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18" h="12">
                    <a:moveTo>
                      <a:pt x="3" y="0"/>
                    </a:moveTo>
                    <a:lnTo>
                      <a:pt x="13" y="0"/>
                    </a:lnTo>
                    <a:lnTo>
                      <a:pt x="13" y="2"/>
                    </a:lnTo>
                    <a:lnTo>
                      <a:pt x="18" y="7"/>
                    </a:lnTo>
                    <a:lnTo>
                      <a:pt x="18" y="10"/>
                    </a:lnTo>
                    <a:lnTo>
                      <a:pt x="15" y="12"/>
                    </a:lnTo>
                    <a:lnTo>
                      <a:pt x="13" y="12"/>
                    </a:lnTo>
                    <a:lnTo>
                      <a:pt x="11" y="10"/>
                    </a:lnTo>
                    <a:lnTo>
                      <a:pt x="11" y="7"/>
                    </a:lnTo>
                    <a:lnTo>
                      <a:pt x="4" y="7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6" name="Freeform 1305">
                <a:extLst>
                  <a:ext uri="{FF2B5EF4-FFF2-40B4-BE49-F238E27FC236}">
                    <a16:creationId xmlns:a16="http://schemas.microsoft.com/office/drawing/2014/main" id="{190C8C47-F600-FDE5-D24B-97D075E8C4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50995" y="4631832"/>
                <a:ext cx="14508" cy="1450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5" y="0"/>
                  </a:cxn>
                  <a:cxn ang="0">
                    <a:pos x="5" y="2"/>
                  </a:cxn>
                  <a:cxn ang="0">
                    <a:pos x="6" y="3"/>
                  </a:cxn>
                  <a:cxn ang="0">
                    <a:pos x="7" y="3"/>
                  </a:cxn>
                  <a:cxn ang="0">
                    <a:pos x="6" y="5"/>
                  </a:cxn>
                  <a:cxn ang="0">
                    <a:pos x="5" y="7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7" h="7">
                    <a:moveTo>
                      <a:pt x="0" y="0"/>
                    </a:moveTo>
                    <a:lnTo>
                      <a:pt x="5" y="0"/>
                    </a:lnTo>
                    <a:lnTo>
                      <a:pt x="5" y="2"/>
                    </a:lnTo>
                    <a:lnTo>
                      <a:pt x="6" y="3"/>
                    </a:lnTo>
                    <a:lnTo>
                      <a:pt x="7" y="3"/>
                    </a:lnTo>
                    <a:lnTo>
                      <a:pt x="6" y="5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7" name="Freeform 1306">
                <a:extLst>
                  <a:ext uri="{FF2B5EF4-FFF2-40B4-BE49-F238E27FC236}">
                    <a16:creationId xmlns:a16="http://schemas.microsoft.com/office/drawing/2014/main" id="{E820CE0F-EF06-B554-5B45-92C7310CC5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29232" y="4638051"/>
                <a:ext cx="87046" cy="45596"/>
              </a:xfrm>
              <a:custGeom>
                <a:avLst/>
                <a:gdLst/>
                <a:ahLst/>
                <a:cxnLst>
                  <a:cxn ang="0">
                    <a:pos x="29" y="0"/>
                  </a:cxn>
                  <a:cxn ang="0">
                    <a:pos x="37" y="0"/>
                  </a:cxn>
                  <a:cxn ang="0">
                    <a:pos x="42" y="1"/>
                  </a:cxn>
                  <a:cxn ang="0">
                    <a:pos x="36" y="6"/>
                  </a:cxn>
                  <a:cxn ang="0">
                    <a:pos x="26" y="9"/>
                  </a:cxn>
                  <a:cxn ang="0">
                    <a:pos x="18" y="10"/>
                  </a:cxn>
                  <a:cxn ang="0">
                    <a:pos x="17" y="10"/>
                  </a:cxn>
                  <a:cxn ang="0">
                    <a:pos x="17" y="15"/>
                  </a:cxn>
                  <a:cxn ang="0">
                    <a:pos x="14" y="17"/>
                  </a:cxn>
                  <a:cxn ang="0">
                    <a:pos x="11" y="20"/>
                  </a:cxn>
                  <a:cxn ang="0">
                    <a:pos x="3" y="22"/>
                  </a:cxn>
                  <a:cxn ang="0">
                    <a:pos x="0" y="20"/>
                  </a:cxn>
                  <a:cxn ang="0">
                    <a:pos x="0" y="15"/>
                  </a:cxn>
                  <a:cxn ang="0">
                    <a:pos x="4" y="11"/>
                  </a:cxn>
                  <a:cxn ang="0">
                    <a:pos x="9" y="9"/>
                  </a:cxn>
                  <a:cxn ang="0">
                    <a:pos x="12" y="9"/>
                  </a:cxn>
                  <a:cxn ang="0">
                    <a:pos x="14" y="7"/>
                  </a:cxn>
                  <a:cxn ang="0">
                    <a:pos x="16" y="7"/>
                  </a:cxn>
                  <a:cxn ang="0">
                    <a:pos x="16" y="4"/>
                  </a:cxn>
                  <a:cxn ang="0">
                    <a:pos x="22" y="1"/>
                  </a:cxn>
                  <a:cxn ang="0">
                    <a:pos x="29" y="0"/>
                  </a:cxn>
                </a:cxnLst>
                <a:rect l="0" t="0" r="r" b="b"/>
                <a:pathLst>
                  <a:path w="42" h="22">
                    <a:moveTo>
                      <a:pt x="29" y="0"/>
                    </a:moveTo>
                    <a:lnTo>
                      <a:pt x="37" y="0"/>
                    </a:lnTo>
                    <a:lnTo>
                      <a:pt x="42" y="1"/>
                    </a:lnTo>
                    <a:lnTo>
                      <a:pt x="36" y="6"/>
                    </a:lnTo>
                    <a:lnTo>
                      <a:pt x="26" y="9"/>
                    </a:lnTo>
                    <a:lnTo>
                      <a:pt x="18" y="10"/>
                    </a:lnTo>
                    <a:lnTo>
                      <a:pt x="17" y="10"/>
                    </a:lnTo>
                    <a:lnTo>
                      <a:pt x="17" y="15"/>
                    </a:lnTo>
                    <a:lnTo>
                      <a:pt x="14" y="17"/>
                    </a:lnTo>
                    <a:lnTo>
                      <a:pt x="11" y="20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5"/>
                    </a:lnTo>
                    <a:lnTo>
                      <a:pt x="4" y="11"/>
                    </a:lnTo>
                    <a:lnTo>
                      <a:pt x="9" y="9"/>
                    </a:lnTo>
                    <a:lnTo>
                      <a:pt x="12" y="9"/>
                    </a:lnTo>
                    <a:lnTo>
                      <a:pt x="14" y="7"/>
                    </a:lnTo>
                    <a:lnTo>
                      <a:pt x="16" y="7"/>
                    </a:lnTo>
                    <a:lnTo>
                      <a:pt x="16" y="4"/>
                    </a:lnTo>
                    <a:lnTo>
                      <a:pt x="22" y="1"/>
                    </a:lnTo>
                    <a:lnTo>
                      <a:pt x="2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8" name="Freeform 1307">
                <a:extLst>
                  <a:ext uri="{FF2B5EF4-FFF2-40B4-BE49-F238E27FC236}">
                    <a16:creationId xmlns:a16="http://schemas.microsoft.com/office/drawing/2014/main" id="{566AAA53-206F-04C3-9C40-9F8C752EFD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89335" y="4505409"/>
                <a:ext cx="24870" cy="207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0"/>
                  </a:cxn>
                  <a:cxn ang="0">
                    <a:pos x="7" y="1"/>
                  </a:cxn>
                  <a:cxn ang="0">
                    <a:pos x="12" y="3"/>
                  </a:cxn>
                  <a:cxn ang="0">
                    <a:pos x="12" y="6"/>
                  </a:cxn>
                  <a:cxn ang="0">
                    <a:pos x="10" y="7"/>
                  </a:cxn>
                  <a:cxn ang="0">
                    <a:pos x="9" y="10"/>
                  </a:cxn>
                  <a:cxn ang="0">
                    <a:pos x="8" y="10"/>
                  </a:cxn>
                  <a:cxn ang="0">
                    <a:pos x="3" y="7"/>
                  </a:cxn>
                  <a:cxn ang="0">
                    <a:pos x="0" y="2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12" h="10">
                    <a:moveTo>
                      <a:pt x="3" y="0"/>
                    </a:moveTo>
                    <a:lnTo>
                      <a:pt x="5" y="0"/>
                    </a:lnTo>
                    <a:lnTo>
                      <a:pt x="7" y="1"/>
                    </a:lnTo>
                    <a:lnTo>
                      <a:pt x="12" y="3"/>
                    </a:lnTo>
                    <a:lnTo>
                      <a:pt x="12" y="6"/>
                    </a:lnTo>
                    <a:lnTo>
                      <a:pt x="10" y="7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3" y="7"/>
                    </a:lnTo>
                    <a:lnTo>
                      <a:pt x="0" y="2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9" name="Freeform 1309">
                <a:extLst>
                  <a:ext uri="{FF2B5EF4-FFF2-40B4-BE49-F238E27FC236}">
                    <a16:creationId xmlns:a16="http://schemas.microsoft.com/office/drawing/2014/main" id="{05508A34-B9A5-A242-49EB-476D37F81A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24569" y="4374838"/>
                <a:ext cx="26944" cy="68394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" y="7"/>
                  </a:cxn>
                  <a:cxn ang="0">
                    <a:pos x="10" y="10"/>
                  </a:cxn>
                  <a:cxn ang="0">
                    <a:pos x="13" y="11"/>
                  </a:cxn>
                  <a:cxn ang="0">
                    <a:pos x="13" y="12"/>
                  </a:cxn>
                  <a:cxn ang="0">
                    <a:pos x="12" y="14"/>
                  </a:cxn>
                  <a:cxn ang="0">
                    <a:pos x="10" y="15"/>
                  </a:cxn>
                  <a:cxn ang="0">
                    <a:pos x="10" y="17"/>
                  </a:cxn>
                  <a:cxn ang="0">
                    <a:pos x="12" y="20"/>
                  </a:cxn>
                  <a:cxn ang="0">
                    <a:pos x="12" y="22"/>
                  </a:cxn>
                  <a:cxn ang="0">
                    <a:pos x="11" y="22"/>
                  </a:cxn>
                  <a:cxn ang="0">
                    <a:pos x="8" y="24"/>
                  </a:cxn>
                  <a:cxn ang="0">
                    <a:pos x="3" y="24"/>
                  </a:cxn>
                  <a:cxn ang="0">
                    <a:pos x="3" y="26"/>
                  </a:cxn>
                  <a:cxn ang="0">
                    <a:pos x="5" y="29"/>
                  </a:cxn>
                  <a:cxn ang="0">
                    <a:pos x="8" y="33"/>
                  </a:cxn>
                  <a:cxn ang="0">
                    <a:pos x="6" y="33"/>
                  </a:cxn>
                  <a:cxn ang="0">
                    <a:pos x="5" y="30"/>
                  </a:cxn>
                  <a:cxn ang="0">
                    <a:pos x="3" y="29"/>
                  </a:cxn>
                  <a:cxn ang="0">
                    <a:pos x="2" y="26"/>
                  </a:cxn>
                  <a:cxn ang="0">
                    <a:pos x="2" y="16"/>
                  </a:cxn>
                  <a:cxn ang="0">
                    <a:pos x="1" y="15"/>
                  </a:cxn>
                  <a:cxn ang="0">
                    <a:pos x="0" y="12"/>
                  </a:cxn>
                  <a:cxn ang="0">
                    <a:pos x="0" y="4"/>
                  </a:cxn>
                  <a:cxn ang="0">
                    <a:pos x="3" y="0"/>
                  </a:cxn>
                </a:cxnLst>
                <a:rect l="0" t="0" r="r" b="b"/>
                <a:pathLst>
                  <a:path w="13" h="33">
                    <a:moveTo>
                      <a:pt x="3" y="0"/>
                    </a:moveTo>
                    <a:lnTo>
                      <a:pt x="6" y="7"/>
                    </a:lnTo>
                    <a:lnTo>
                      <a:pt x="10" y="10"/>
                    </a:lnTo>
                    <a:lnTo>
                      <a:pt x="13" y="11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10" y="15"/>
                    </a:lnTo>
                    <a:lnTo>
                      <a:pt x="10" y="17"/>
                    </a:lnTo>
                    <a:lnTo>
                      <a:pt x="12" y="20"/>
                    </a:lnTo>
                    <a:lnTo>
                      <a:pt x="12" y="22"/>
                    </a:lnTo>
                    <a:lnTo>
                      <a:pt x="11" y="22"/>
                    </a:lnTo>
                    <a:lnTo>
                      <a:pt x="8" y="24"/>
                    </a:lnTo>
                    <a:lnTo>
                      <a:pt x="3" y="24"/>
                    </a:lnTo>
                    <a:lnTo>
                      <a:pt x="3" y="26"/>
                    </a:lnTo>
                    <a:lnTo>
                      <a:pt x="5" y="29"/>
                    </a:lnTo>
                    <a:lnTo>
                      <a:pt x="8" y="33"/>
                    </a:lnTo>
                    <a:lnTo>
                      <a:pt x="6" y="33"/>
                    </a:lnTo>
                    <a:lnTo>
                      <a:pt x="5" y="30"/>
                    </a:lnTo>
                    <a:lnTo>
                      <a:pt x="3" y="29"/>
                    </a:lnTo>
                    <a:lnTo>
                      <a:pt x="2" y="26"/>
                    </a:lnTo>
                    <a:lnTo>
                      <a:pt x="2" y="16"/>
                    </a:lnTo>
                    <a:lnTo>
                      <a:pt x="1" y="15"/>
                    </a:lnTo>
                    <a:lnTo>
                      <a:pt x="0" y="12"/>
                    </a:lnTo>
                    <a:lnTo>
                      <a:pt x="0" y="4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" name="Freeform 1310">
                <a:extLst>
                  <a:ext uri="{FF2B5EF4-FFF2-40B4-BE49-F238E27FC236}">
                    <a16:creationId xmlns:a16="http://schemas.microsoft.com/office/drawing/2014/main" id="{C28A9F7E-97D9-4562-D78B-2EC1D0DD0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4672" y="4706444"/>
                <a:ext cx="33161" cy="12435"/>
              </a:xfrm>
              <a:custGeom>
                <a:avLst/>
                <a:gdLst/>
                <a:ahLst/>
                <a:cxnLst>
                  <a:cxn ang="0">
                    <a:pos x="12" y="0"/>
                  </a:cxn>
                  <a:cxn ang="0">
                    <a:pos x="16" y="0"/>
                  </a:cxn>
                  <a:cxn ang="0">
                    <a:pos x="16" y="6"/>
                  </a:cxn>
                  <a:cxn ang="0">
                    <a:pos x="8" y="6"/>
                  </a:cxn>
                  <a:cxn ang="0">
                    <a:pos x="5" y="5"/>
                  </a:cxn>
                  <a:cxn ang="0">
                    <a:pos x="0" y="2"/>
                  </a:cxn>
                  <a:cxn ang="0">
                    <a:pos x="5" y="1"/>
                  </a:cxn>
                  <a:cxn ang="0">
                    <a:pos x="8" y="1"/>
                  </a:cxn>
                  <a:cxn ang="0">
                    <a:pos x="12" y="0"/>
                  </a:cxn>
                </a:cxnLst>
                <a:rect l="0" t="0" r="r" b="b"/>
                <a:pathLst>
                  <a:path w="16" h="6">
                    <a:moveTo>
                      <a:pt x="12" y="0"/>
                    </a:moveTo>
                    <a:lnTo>
                      <a:pt x="16" y="0"/>
                    </a:lnTo>
                    <a:lnTo>
                      <a:pt x="16" y="6"/>
                    </a:lnTo>
                    <a:lnTo>
                      <a:pt x="8" y="6"/>
                    </a:lnTo>
                    <a:lnTo>
                      <a:pt x="5" y="5"/>
                    </a:lnTo>
                    <a:lnTo>
                      <a:pt x="0" y="2"/>
                    </a:lnTo>
                    <a:lnTo>
                      <a:pt x="5" y="1"/>
                    </a:lnTo>
                    <a:lnTo>
                      <a:pt x="8" y="1"/>
                    </a:lnTo>
                    <a:lnTo>
                      <a:pt x="1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" name="Freeform 1311">
                <a:extLst>
                  <a:ext uri="{FF2B5EF4-FFF2-40B4-BE49-F238E27FC236}">
                    <a16:creationId xmlns:a16="http://schemas.microsoft.com/office/drawing/2014/main" id="{5CB44742-20D7-6B86-AA62-38668A0AE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8144" y="4194529"/>
                <a:ext cx="107772" cy="101555"/>
              </a:xfrm>
              <a:custGeom>
                <a:avLst/>
                <a:gdLst/>
                <a:ahLst/>
                <a:cxnLst>
                  <a:cxn ang="0">
                    <a:pos x="41" y="0"/>
                  </a:cxn>
                  <a:cxn ang="0">
                    <a:pos x="46" y="8"/>
                  </a:cxn>
                  <a:cxn ang="0">
                    <a:pos x="51" y="25"/>
                  </a:cxn>
                  <a:cxn ang="0">
                    <a:pos x="52" y="33"/>
                  </a:cxn>
                  <a:cxn ang="0">
                    <a:pos x="49" y="36"/>
                  </a:cxn>
                  <a:cxn ang="0">
                    <a:pos x="48" y="42"/>
                  </a:cxn>
                  <a:cxn ang="0">
                    <a:pos x="43" y="35"/>
                  </a:cxn>
                  <a:cxn ang="0">
                    <a:pos x="42" y="33"/>
                  </a:cxn>
                  <a:cxn ang="0">
                    <a:pos x="39" y="33"/>
                  </a:cxn>
                  <a:cxn ang="0">
                    <a:pos x="38" y="35"/>
                  </a:cxn>
                  <a:cxn ang="0">
                    <a:pos x="42" y="42"/>
                  </a:cxn>
                  <a:cxn ang="0">
                    <a:pos x="41" y="48"/>
                  </a:cxn>
                  <a:cxn ang="0">
                    <a:pos x="38" y="49"/>
                  </a:cxn>
                  <a:cxn ang="0">
                    <a:pos x="36" y="45"/>
                  </a:cxn>
                  <a:cxn ang="0">
                    <a:pos x="32" y="47"/>
                  </a:cxn>
                  <a:cxn ang="0">
                    <a:pos x="24" y="42"/>
                  </a:cxn>
                  <a:cxn ang="0">
                    <a:pos x="23" y="31"/>
                  </a:cxn>
                  <a:cxn ang="0">
                    <a:pos x="24" y="28"/>
                  </a:cxn>
                  <a:cxn ang="0">
                    <a:pos x="18" y="25"/>
                  </a:cxn>
                  <a:cxn ang="0">
                    <a:pos x="17" y="29"/>
                  </a:cxn>
                  <a:cxn ang="0">
                    <a:pos x="14" y="29"/>
                  </a:cxn>
                  <a:cxn ang="0">
                    <a:pos x="10" y="28"/>
                  </a:cxn>
                  <a:cxn ang="0">
                    <a:pos x="7" y="30"/>
                  </a:cxn>
                  <a:cxn ang="0">
                    <a:pos x="5" y="35"/>
                  </a:cxn>
                  <a:cxn ang="0">
                    <a:pos x="3" y="40"/>
                  </a:cxn>
                  <a:cxn ang="0">
                    <a:pos x="2" y="35"/>
                  </a:cxn>
                  <a:cxn ang="0">
                    <a:pos x="3" y="33"/>
                  </a:cxn>
                  <a:cxn ang="0">
                    <a:pos x="2" y="30"/>
                  </a:cxn>
                  <a:cxn ang="0">
                    <a:pos x="2" y="26"/>
                  </a:cxn>
                  <a:cxn ang="0">
                    <a:pos x="3" y="23"/>
                  </a:cxn>
                  <a:cxn ang="0">
                    <a:pos x="5" y="20"/>
                  </a:cxn>
                  <a:cxn ang="0">
                    <a:pos x="9" y="18"/>
                  </a:cxn>
                  <a:cxn ang="0">
                    <a:pos x="12" y="14"/>
                  </a:cxn>
                  <a:cxn ang="0">
                    <a:pos x="18" y="13"/>
                  </a:cxn>
                  <a:cxn ang="0">
                    <a:pos x="21" y="16"/>
                  </a:cxn>
                  <a:cxn ang="0">
                    <a:pos x="26" y="18"/>
                  </a:cxn>
                  <a:cxn ang="0">
                    <a:pos x="27" y="14"/>
                  </a:cxn>
                  <a:cxn ang="0">
                    <a:pos x="28" y="11"/>
                  </a:cxn>
                  <a:cxn ang="0">
                    <a:pos x="32" y="10"/>
                  </a:cxn>
                  <a:cxn ang="0">
                    <a:pos x="36" y="9"/>
                  </a:cxn>
                  <a:cxn ang="0">
                    <a:pos x="37" y="4"/>
                  </a:cxn>
                  <a:cxn ang="0">
                    <a:pos x="38" y="0"/>
                  </a:cxn>
                </a:cxnLst>
                <a:rect l="0" t="0" r="r" b="b"/>
                <a:pathLst>
                  <a:path w="52" h="49">
                    <a:moveTo>
                      <a:pt x="38" y="0"/>
                    </a:moveTo>
                    <a:lnTo>
                      <a:pt x="41" y="0"/>
                    </a:lnTo>
                    <a:lnTo>
                      <a:pt x="43" y="3"/>
                    </a:lnTo>
                    <a:lnTo>
                      <a:pt x="46" y="8"/>
                    </a:lnTo>
                    <a:lnTo>
                      <a:pt x="49" y="16"/>
                    </a:lnTo>
                    <a:lnTo>
                      <a:pt x="51" y="25"/>
                    </a:lnTo>
                    <a:lnTo>
                      <a:pt x="52" y="30"/>
                    </a:lnTo>
                    <a:lnTo>
                      <a:pt x="52" y="33"/>
                    </a:lnTo>
                    <a:lnTo>
                      <a:pt x="51" y="34"/>
                    </a:lnTo>
                    <a:lnTo>
                      <a:pt x="49" y="36"/>
                    </a:lnTo>
                    <a:lnTo>
                      <a:pt x="48" y="38"/>
                    </a:lnTo>
                    <a:lnTo>
                      <a:pt x="48" y="42"/>
                    </a:lnTo>
                    <a:lnTo>
                      <a:pt x="44" y="38"/>
                    </a:lnTo>
                    <a:lnTo>
                      <a:pt x="43" y="35"/>
                    </a:lnTo>
                    <a:lnTo>
                      <a:pt x="43" y="33"/>
                    </a:lnTo>
                    <a:lnTo>
                      <a:pt x="42" y="33"/>
                    </a:lnTo>
                    <a:lnTo>
                      <a:pt x="41" y="31"/>
                    </a:lnTo>
                    <a:lnTo>
                      <a:pt x="39" y="33"/>
                    </a:lnTo>
                    <a:lnTo>
                      <a:pt x="39" y="34"/>
                    </a:lnTo>
                    <a:lnTo>
                      <a:pt x="38" y="35"/>
                    </a:lnTo>
                    <a:lnTo>
                      <a:pt x="38" y="38"/>
                    </a:lnTo>
                    <a:lnTo>
                      <a:pt x="42" y="42"/>
                    </a:lnTo>
                    <a:lnTo>
                      <a:pt x="42" y="45"/>
                    </a:lnTo>
                    <a:lnTo>
                      <a:pt x="41" y="48"/>
                    </a:lnTo>
                    <a:lnTo>
                      <a:pt x="39" y="49"/>
                    </a:lnTo>
                    <a:lnTo>
                      <a:pt x="38" y="49"/>
                    </a:lnTo>
                    <a:lnTo>
                      <a:pt x="36" y="47"/>
                    </a:lnTo>
                    <a:lnTo>
                      <a:pt x="36" y="45"/>
                    </a:lnTo>
                    <a:lnTo>
                      <a:pt x="34" y="47"/>
                    </a:lnTo>
                    <a:lnTo>
                      <a:pt x="32" y="47"/>
                    </a:lnTo>
                    <a:lnTo>
                      <a:pt x="27" y="44"/>
                    </a:lnTo>
                    <a:lnTo>
                      <a:pt x="24" y="42"/>
                    </a:lnTo>
                    <a:lnTo>
                      <a:pt x="23" y="38"/>
                    </a:lnTo>
                    <a:lnTo>
                      <a:pt x="23" y="31"/>
                    </a:lnTo>
                    <a:lnTo>
                      <a:pt x="24" y="30"/>
                    </a:lnTo>
                    <a:lnTo>
                      <a:pt x="24" y="28"/>
                    </a:lnTo>
                    <a:lnTo>
                      <a:pt x="23" y="25"/>
                    </a:lnTo>
                    <a:lnTo>
                      <a:pt x="18" y="25"/>
                    </a:lnTo>
                    <a:lnTo>
                      <a:pt x="18" y="29"/>
                    </a:lnTo>
                    <a:lnTo>
                      <a:pt x="17" y="29"/>
                    </a:lnTo>
                    <a:lnTo>
                      <a:pt x="14" y="26"/>
                    </a:lnTo>
                    <a:lnTo>
                      <a:pt x="14" y="29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9" y="25"/>
                    </a:lnTo>
                    <a:lnTo>
                      <a:pt x="7" y="30"/>
                    </a:lnTo>
                    <a:lnTo>
                      <a:pt x="7" y="33"/>
                    </a:lnTo>
                    <a:lnTo>
                      <a:pt x="5" y="35"/>
                    </a:lnTo>
                    <a:lnTo>
                      <a:pt x="5" y="38"/>
                    </a:lnTo>
                    <a:lnTo>
                      <a:pt x="3" y="40"/>
                    </a:lnTo>
                    <a:lnTo>
                      <a:pt x="2" y="40"/>
                    </a:lnTo>
                    <a:lnTo>
                      <a:pt x="2" y="35"/>
                    </a:lnTo>
                    <a:lnTo>
                      <a:pt x="3" y="34"/>
                    </a:lnTo>
                    <a:lnTo>
                      <a:pt x="3" y="33"/>
                    </a:lnTo>
                    <a:lnTo>
                      <a:pt x="2" y="31"/>
                    </a:lnTo>
                    <a:lnTo>
                      <a:pt x="2" y="30"/>
                    </a:lnTo>
                    <a:lnTo>
                      <a:pt x="0" y="29"/>
                    </a:lnTo>
                    <a:lnTo>
                      <a:pt x="2" y="26"/>
                    </a:lnTo>
                    <a:lnTo>
                      <a:pt x="2" y="25"/>
                    </a:lnTo>
                    <a:lnTo>
                      <a:pt x="3" y="23"/>
                    </a:lnTo>
                    <a:lnTo>
                      <a:pt x="3" y="20"/>
                    </a:lnTo>
                    <a:lnTo>
                      <a:pt x="5" y="20"/>
                    </a:lnTo>
                    <a:lnTo>
                      <a:pt x="8" y="19"/>
                    </a:lnTo>
                    <a:lnTo>
                      <a:pt x="9" y="18"/>
                    </a:lnTo>
                    <a:lnTo>
                      <a:pt x="10" y="15"/>
                    </a:lnTo>
                    <a:lnTo>
                      <a:pt x="12" y="14"/>
                    </a:lnTo>
                    <a:lnTo>
                      <a:pt x="14" y="13"/>
                    </a:lnTo>
                    <a:lnTo>
                      <a:pt x="18" y="13"/>
                    </a:lnTo>
                    <a:lnTo>
                      <a:pt x="19" y="14"/>
                    </a:lnTo>
                    <a:lnTo>
                      <a:pt x="21" y="16"/>
                    </a:lnTo>
                    <a:lnTo>
                      <a:pt x="22" y="18"/>
                    </a:lnTo>
                    <a:lnTo>
                      <a:pt x="26" y="18"/>
                    </a:lnTo>
                    <a:lnTo>
                      <a:pt x="26" y="15"/>
                    </a:lnTo>
                    <a:lnTo>
                      <a:pt x="27" y="14"/>
                    </a:lnTo>
                    <a:lnTo>
                      <a:pt x="28" y="14"/>
                    </a:lnTo>
                    <a:lnTo>
                      <a:pt x="28" y="11"/>
                    </a:lnTo>
                    <a:lnTo>
                      <a:pt x="31" y="10"/>
                    </a:lnTo>
                    <a:lnTo>
                      <a:pt x="32" y="10"/>
                    </a:lnTo>
                    <a:lnTo>
                      <a:pt x="34" y="9"/>
                    </a:lnTo>
                    <a:lnTo>
                      <a:pt x="36" y="9"/>
                    </a:lnTo>
                    <a:lnTo>
                      <a:pt x="37" y="8"/>
                    </a:lnTo>
                    <a:lnTo>
                      <a:pt x="37" y="4"/>
                    </a:lnTo>
                    <a:lnTo>
                      <a:pt x="38" y="3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2" name="Freeform 1312">
                <a:extLst>
                  <a:ext uri="{FF2B5EF4-FFF2-40B4-BE49-F238E27FC236}">
                    <a16:creationId xmlns:a16="http://schemas.microsoft.com/office/drawing/2014/main" id="{A276E42D-9E66-8D30-1E36-AB7100379C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594517" y="4165513"/>
                <a:ext cx="55959" cy="58031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4" y="3"/>
                  </a:cxn>
                  <a:cxn ang="0">
                    <a:pos x="25" y="4"/>
                  </a:cxn>
                  <a:cxn ang="0">
                    <a:pos x="25" y="5"/>
                  </a:cxn>
                  <a:cxn ang="0">
                    <a:pos x="27" y="6"/>
                  </a:cxn>
                  <a:cxn ang="0">
                    <a:pos x="24" y="9"/>
                  </a:cxn>
                  <a:cxn ang="0">
                    <a:pos x="23" y="9"/>
                  </a:cxn>
                  <a:cxn ang="0">
                    <a:pos x="23" y="10"/>
                  </a:cxn>
                  <a:cxn ang="0">
                    <a:pos x="20" y="11"/>
                  </a:cxn>
                  <a:cxn ang="0">
                    <a:pos x="19" y="13"/>
                  </a:cxn>
                  <a:cxn ang="0">
                    <a:pos x="17" y="13"/>
                  </a:cxn>
                  <a:cxn ang="0">
                    <a:pos x="15" y="17"/>
                  </a:cxn>
                  <a:cxn ang="0">
                    <a:pos x="10" y="24"/>
                  </a:cxn>
                  <a:cxn ang="0">
                    <a:pos x="7" y="27"/>
                  </a:cxn>
                  <a:cxn ang="0">
                    <a:pos x="4" y="28"/>
                  </a:cxn>
                  <a:cxn ang="0">
                    <a:pos x="0" y="28"/>
                  </a:cxn>
                  <a:cxn ang="0">
                    <a:pos x="5" y="20"/>
                  </a:cxn>
                  <a:cxn ang="0">
                    <a:pos x="18" y="10"/>
                  </a:cxn>
                  <a:cxn ang="0">
                    <a:pos x="22" y="5"/>
                  </a:cxn>
                  <a:cxn ang="0">
                    <a:pos x="23" y="4"/>
                  </a:cxn>
                  <a:cxn ang="0">
                    <a:pos x="23" y="1"/>
                  </a:cxn>
                  <a:cxn ang="0">
                    <a:pos x="24" y="0"/>
                  </a:cxn>
                </a:cxnLst>
                <a:rect l="0" t="0" r="r" b="b"/>
                <a:pathLst>
                  <a:path w="27" h="28">
                    <a:moveTo>
                      <a:pt x="24" y="0"/>
                    </a:moveTo>
                    <a:lnTo>
                      <a:pt x="24" y="3"/>
                    </a:lnTo>
                    <a:lnTo>
                      <a:pt x="25" y="4"/>
                    </a:lnTo>
                    <a:lnTo>
                      <a:pt x="25" y="5"/>
                    </a:lnTo>
                    <a:lnTo>
                      <a:pt x="27" y="6"/>
                    </a:lnTo>
                    <a:lnTo>
                      <a:pt x="24" y="9"/>
                    </a:lnTo>
                    <a:lnTo>
                      <a:pt x="23" y="9"/>
                    </a:lnTo>
                    <a:lnTo>
                      <a:pt x="23" y="10"/>
                    </a:lnTo>
                    <a:lnTo>
                      <a:pt x="20" y="11"/>
                    </a:lnTo>
                    <a:lnTo>
                      <a:pt x="19" y="13"/>
                    </a:lnTo>
                    <a:lnTo>
                      <a:pt x="17" y="13"/>
                    </a:lnTo>
                    <a:lnTo>
                      <a:pt x="15" y="17"/>
                    </a:lnTo>
                    <a:lnTo>
                      <a:pt x="10" y="24"/>
                    </a:lnTo>
                    <a:lnTo>
                      <a:pt x="7" y="27"/>
                    </a:lnTo>
                    <a:lnTo>
                      <a:pt x="4" y="28"/>
                    </a:lnTo>
                    <a:lnTo>
                      <a:pt x="0" y="28"/>
                    </a:lnTo>
                    <a:lnTo>
                      <a:pt x="5" y="20"/>
                    </a:lnTo>
                    <a:lnTo>
                      <a:pt x="18" y="10"/>
                    </a:lnTo>
                    <a:lnTo>
                      <a:pt x="22" y="5"/>
                    </a:lnTo>
                    <a:lnTo>
                      <a:pt x="23" y="4"/>
                    </a:lnTo>
                    <a:lnTo>
                      <a:pt x="23" y="1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3" name="Freeform 1313">
                <a:extLst>
                  <a:ext uri="{FF2B5EF4-FFF2-40B4-BE49-F238E27FC236}">
                    <a16:creationId xmlns:a16="http://schemas.microsoft.com/office/drawing/2014/main" id="{7B48AC84-1A41-C8F8-B228-9887B82BC9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0113" y="3981057"/>
                <a:ext cx="101555" cy="149222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4"/>
                  </a:cxn>
                  <a:cxn ang="0">
                    <a:pos x="15" y="6"/>
                  </a:cxn>
                  <a:cxn ang="0">
                    <a:pos x="18" y="4"/>
                  </a:cxn>
                  <a:cxn ang="0">
                    <a:pos x="20" y="7"/>
                  </a:cxn>
                  <a:cxn ang="0">
                    <a:pos x="22" y="15"/>
                  </a:cxn>
                  <a:cxn ang="0">
                    <a:pos x="23" y="28"/>
                  </a:cxn>
                  <a:cxn ang="0">
                    <a:pos x="18" y="34"/>
                  </a:cxn>
                  <a:cxn ang="0">
                    <a:pos x="17" y="43"/>
                  </a:cxn>
                  <a:cxn ang="0">
                    <a:pos x="21" y="50"/>
                  </a:cxn>
                  <a:cxn ang="0">
                    <a:pos x="26" y="55"/>
                  </a:cxn>
                  <a:cxn ang="0">
                    <a:pos x="28" y="51"/>
                  </a:cxn>
                  <a:cxn ang="0">
                    <a:pos x="33" y="54"/>
                  </a:cxn>
                  <a:cxn ang="0">
                    <a:pos x="36" y="59"/>
                  </a:cxn>
                  <a:cxn ang="0">
                    <a:pos x="40" y="58"/>
                  </a:cxn>
                  <a:cxn ang="0">
                    <a:pos x="42" y="56"/>
                  </a:cxn>
                  <a:cxn ang="0">
                    <a:pos x="43" y="58"/>
                  </a:cxn>
                  <a:cxn ang="0">
                    <a:pos x="42" y="60"/>
                  </a:cxn>
                  <a:cxn ang="0">
                    <a:pos x="41" y="63"/>
                  </a:cxn>
                  <a:cxn ang="0">
                    <a:pos x="43" y="62"/>
                  </a:cxn>
                  <a:cxn ang="0">
                    <a:pos x="45" y="65"/>
                  </a:cxn>
                  <a:cxn ang="0">
                    <a:pos x="49" y="67"/>
                  </a:cxn>
                  <a:cxn ang="0">
                    <a:pos x="47" y="72"/>
                  </a:cxn>
                  <a:cxn ang="0">
                    <a:pos x="45" y="68"/>
                  </a:cxn>
                  <a:cxn ang="0">
                    <a:pos x="36" y="62"/>
                  </a:cxn>
                  <a:cxn ang="0">
                    <a:pos x="31" y="59"/>
                  </a:cxn>
                  <a:cxn ang="0">
                    <a:pos x="32" y="64"/>
                  </a:cxn>
                  <a:cxn ang="0">
                    <a:pos x="28" y="62"/>
                  </a:cxn>
                  <a:cxn ang="0">
                    <a:pos x="20" y="56"/>
                  </a:cxn>
                  <a:cxn ang="0">
                    <a:pos x="13" y="58"/>
                  </a:cxn>
                  <a:cxn ang="0">
                    <a:pos x="11" y="54"/>
                  </a:cxn>
                  <a:cxn ang="0">
                    <a:pos x="11" y="51"/>
                  </a:cxn>
                  <a:cxn ang="0">
                    <a:pos x="12" y="49"/>
                  </a:cxn>
                  <a:cxn ang="0">
                    <a:pos x="10" y="45"/>
                  </a:cxn>
                  <a:cxn ang="0">
                    <a:pos x="6" y="48"/>
                  </a:cxn>
                  <a:cxn ang="0">
                    <a:pos x="2" y="45"/>
                  </a:cxn>
                  <a:cxn ang="0">
                    <a:pos x="0" y="41"/>
                  </a:cxn>
                  <a:cxn ang="0">
                    <a:pos x="1" y="29"/>
                  </a:cxn>
                  <a:cxn ang="0">
                    <a:pos x="5" y="19"/>
                  </a:cxn>
                  <a:cxn ang="0">
                    <a:pos x="3" y="11"/>
                  </a:cxn>
                  <a:cxn ang="0">
                    <a:pos x="2" y="5"/>
                  </a:cxn>
                  <a:cxn ang="0">
                    <a:pos x="6" y="0"/>
                  </a:cxn>
                </a:cxnLst>
                <a:rect l="0" t="0" r="r" b="b"/>
                <a:pathLst>
                  <a:path w="49" h="72">
                    <a:moveTo>
                      <a:pt x="6" y="0"/>
                    </a:moveTo>
                    <a:lnTo>
                      <a:pt x="8" y="0"/>
                    </a:lnTo>
                    <a:lnTo>
                      <a:pt x="10" y="1"/>
                    </a:lnTo>
                    <a:lnTo>
                      <a:pt x="10" y="4"/>
                    </a:lnTo>
                    <a:lnTo>
                      <a:pt x="12" y="6"/>
                    </a:lnTo>
                    <a:lnTo>
                      <a:pt x="15" y="6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18" y="6"/>
                    </a:lnTo>
                    <a:lnTo>
                      <a:pt x="20" y="7"/>
                    </a:lnTo>
                    <a:lnTo>
                      <a:pt x="20" y="11"/>
                    </a:lnTo>
                    <a:lnTo>
                      <a:pt x="22" y="15"/>
                    </a:lnTo>
                    <a:lnTo>
                      <a:pt x="23" y="19"/>
                    </a:lnTo>
                    <a:lnTo>
                      <a:pt x="23" y="28"/>
                    </a:lnTo>
                    <a:lnTo>
                      <a:pt x="22" y="30"/>
                    </a:lnTo>
                    <a:lnTo>
                      <a:pt x="18" y="34"/>
                    </a:lnTo>
                    <a:lnTo>
                      <a:pt x="17" y="36"/>
                    </a:lnTo>
                    <a:lnTo>
                      <a:pt x="17" y="43"/>
                    </a:lnTo>
                    <a:lnTo>
                      <a:pt x="20" y="46"/>
                    </a:lnTo>
                    <a:lnTo>
                      <a:pt x="21" y="50"/>
                    </a:lnTo>
                    <a:lnTo>
                      <a:pt x="23" y="54"/>
                    </a:lnTo>
                    <a:lnTo>
                      <a:pt x="26" y="55"/>
                    </a:lnTo>
                    <a:lnTo>
                      <a:pt x="26" y="54"/>
                    </a:lnTo>
                    <a:lnTo>
                      <a:pt x="28" y="51"/>
                    </a:lnTo>
                    <a:lnTo>
                      <a:pt x="32" y="51"/>
                    </a:lnTo>
                    <a:lnTo>
                      <a:pt x="33" y="54"/>
                    </a:lnTo>
                    <a:lnTo>
                      <a:pt x="36" y="56"/>
                    </a:lnTo>
                    <a:lnTo>
                      <a:pt x="36" y="59"/>
                    </a:lnTo>
                    <a:lnTo>
                      <a:pt x="38" y="59"/>
                    </a:lnTo>
                    <a:lnTo>
                      <a:pt x="40" y="58"/>
                    </a:lnTo>
                    <a:lnTo>
                      <a:pt x="40" y="56"/>
                    </a:lnTo>
                    <a:lnTo>
                      <a:pt x="42" y="56"/>
                    </a:lnTo>
                    <a:lnTo>
                      <a:pt x="42" y="58"/>
                    </a:lnTo>
                    <a:lnTo>
                      <a:pt x="43" y="58"/>
                    </a:lnTo>
                    <a:lnTo>
                      <a:pt x="43" y="59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41" y="63"/>
                    </a:lnTo>
                    <a:lnTo>
                      <a:pt x="42" y="63"/>
                    </a:lnTo>
                    <a:lnTo>
                      <a:pt x="43" y="62"/>
                    </a:lnTo>
                    <a:lnTo>
                      <a:pt x="43" y="64"/>
                    </a:lnTo>
                    <a:lnTo>
                      <a:pt x="45" y="65"/>
                    </a:lnTo>
                    <a:lnTo>
                      <a:pt x="47" y="67"/>
                    </a:lnTo>
                    <a:lnTo>
                      <a:pt x="49" y="67"/>
                    </a:lnTo>
                    <a:lnTo>
                      <a:pt x="49" y="70"/>
                    </a:lnTo>
                    <a:lnTo>
                      <a:pt x="47" y="72"/>
                    </a:lnTo>
                    <a:lnTo>
                      <a:pt x="45" y="69"/>
                    </a:lnTo>
                    <a:lnTo>
                      <a:pt x="45" y="68"/>
                    </a:lnTo>
                    <a:lnTo>
                      <a:pt x="40" y="63"/>
                    </a:lnTo>
                    <a:lnTo>
                      <a:pt x="36" y="62"/>
                    </a:lnTo>
                    <a:lnTo>
                      <a:pt x="32" y="58"/>
                    </a:lnTo>
                    <a:lnTo>
                      <a:pt x="31" y="59"/>
                    </a:lnTo>
                    <a:lnTo>
                      <a:pt x="31" y="63"/>
                    </a:lnTo>
                    <a:lnTo>
                      <a:pt x="32" y="64"/>
                    </a:lnTo>
                    <a:lnTo>
                      <a:pt x="30" y="64"/>
                    </a:lnTo>
                    <a:lnTo>
                      <a:pt x="28" y="62"/>
                    </a:lnTo>
                    <a:lnTo>
                      <a:pt x="23" y="56"/>
                    </a:lnTo>
                    <a:lnTo>
                      <a:pt x="20" y="56"/>
                    </a:lnTo>
                    <a:lnTo>
                      <a:pt x="17" y="58"/>
                    </a:lnTo>
                    <a:lnTo>
                      <a:pt x="13" y="58"/>
                    </a:lnTo>
                    <a:lnTo>
                      <a:pt x="12" y="56"/>
                    </a:lnTo>
                    <a:lnTo>
                      <a:pt x="11" y="54"/>
                    </a:lnTo>
                    <a:lnTo>
                      <a:pt x="10" y="53"/>
                    </a:lnTo>
                    <a:lnTo>
                      <a:pt x="11" y="51"/>
                    </a:lnTo>
                    <a:lnTo>
                      <a:pt x="11" y="50"/>
                    </a:lnTo>
                    <a:lnTo>
                      <a:pt x="12" y="49"/>
                    </a:lnTo>
                    <a:lnTo>
                      <a:pt x="12" y="46"/>
                    </a:lnTo>
                    <a:lnTo>
                      <a:pt x="10" y="45"/>
                    </a:lnTo>
                    <a:lnTo>
                      <a:pt x="7" y="48"/>
                    </a:lnTo>
                    <a:lnTo>
                      <a:pt x="6" y="48"/>
                    </a:lnTo>
                    <a:lnTo>
                      <a:pt x="3" y="46"/>
                    </a:lnTo>
                    <a:lnTo>
                      <a:pt x="2" y="45"/>
                    </a:lnTo>
                    <a:lnTo>
                      <a:pt x="1" y="43"/>
                    </a:lnTo>
                    <a:lnTo>
                      <a:pt x="0" y="41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9"/>
                    </a:lnTo>
                    <a:lnTo>
                      <a:pt x="5" y="19"/>
                    </a:lnTo>
                    <a:lnTo>
                      <a:pt x="3" y="15"/>
                    </a:lnTo>
                    <a:lnTo>
                      <a:pt x="3" y="11"/>
                    </a:lnTo>
                    <a:lnTo>
                      <a:pt x="2" y="7"/>
                    </a:lnTo>
                    <a:lnTo>
                      <a:pt x="2" y="5"/>
                    </a:lnTo>
                    <a:lnTo>
                      <a:pt x="3" y="2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4" name="Freeform 1315">
                <a:extLst>
                  <a:ext uri="{FF2B5EF4-FFF2-40B4-BE49-F238E27FC236}">
                    <a16:creationId xmlns:a16="http://schemas.microsoft.com/office/drawing/2014/main" id="{B6772674-98AF-F8D9-BD0C-58D021F609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93999" y="4144788"/>
                <a:ext cx="29015" cy="37306"/>
              </a:xfrm>
              <a:custGeom>
                <a:avLst/>
                <a:gdLst/>
                <a:ahLst/>
                <a:cxnLst>
                  <a:cxn ang="0">
                    <a:pos x="2" y="0"/>
                  </a:cxn>
                  <a:cxn ang="0">
                    <a:pos x="4" y="1"/>
                  </a:cxn>
                  <a:cxn ang="0">
                    <a:pos x="6" y="3"/>
                  </a:cxn>
                  <a:cxn ang="0">
                    <a:pos x="9" y="3"/>
                  </a:cxn>
                  <a:cxn ang="0">
                    <a:pos x="11" y="4"/>
                  </a:cxn>
                  <a:cxn ang="0">
                    <a:pos x="14" y="6"/>
                  </a:cxn>
                  <a:cxn ang="0">
                    <a:pos x="12" y="10"/>
                  </a:cxn>
                  <a:cxn ang="0">
                    <a:pos x="7" y="15"/>
                  </a:cxn>
                  <a:cxn ang="0">
                    <a:pos x="4" y="16"/>
                  </a:cxn>
                  <a:cxn ang="0">
                    <a:pos x="1" y="18"/>
                  </a:cxn>
                  <a:cxn ang="0">
                    <a:pos x="1" y="9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2" y="0"/>
                  </a:cxn>
                </a:cxnLst>
                <a:rect l="0" t="0" r="r" b="b"/>
                <a:pathLst>
                  <a:path w="14" h="18">
                    <a:moveTo>
                      <a:pt x="2" y="0"/>
                    </a:moveTo>
                    <a:lnTo>
                      <a:pt x="4" y="1"/>
                    </a:lnTo>
                    <a:lnTo>
                      <a:pt x="6" y="3"/>
                    </a:lnTo>
                    <a:lnTo>
                      <a:pt x="9" y="3"/>
                    </a:lnTo>
                    <a:lnTo>
                      <a:pt x="11" y="4"/>
                    </a:lnTo>
                    <a:lnTo>
                      <a:pt x="14" y="6"/>
                    </a:lnTo>
                    <a:lnTo>
                      <a:pt x="12" y="10"/>
                    </a:lnTo>
                    <a:lnTo>
                      <a:pt x="7" y="15"/>
                    </a:lnTo>
                    <a:lnTo>
                      <a:pt x="4" y="16"/>
                    </a:lnTo>
                    <a:lnTo>
                      <a:pt x="1" y="18"/>
                    </a:lnTo>
                    <a:lnTo>
                      <a:pt x="1" y="9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5" name="Freeform 1316">
                <a:extLst>
                  <a:ext uri="{FF2B5EF4-FFF2-40B4-BE49-F238E27FC236}">
                    <a16:creationId xmlns:a16="http://schemas.microsoft.com/office/drawing/2014/main" id="{7A6DD468-1DAE-091D-EBFA-02FC6E1F5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8507" y="4167585"/>
                <a:ext cx="26944" cy="47669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0"/>
                  </a:cxn>
                  <a:cxn ang="0">
                    <a:pos x="12" y="2"/>
                  </a:cxn>
                  <a:cxn ang="0">
                    <a:pos x="13" y="4"/>
                  </a:cxn>
                  <a:cxn ang="0">
                    <a:pos x="13" y="8"/>
                  </a:cxn>
                  <a:cxn ang="0">
                    <a:pos x="12" y="10"/>
                  </a:cxn>
                  <a:cxn ang="0">
                    <a:pos x="9" y="13"/>
                  </a:cxn>
                  <a:cxn ang="0">
                    <a:pos x="9" y="18"/>
                  </a:cxn>
                  <a:cxn ang="0">
                    <a:pos x="10" y="19"/>
                  </a:cxn>
                  <a:cxn ang="0">
                    <a:pos x="10" y="22"/>
                  </a:cxn>
                  <a:cxn ang="0">
                    <a:pos x="9" y="23"/>
                  </a:cxn>
                  <a:cxn ang="0">
                    <a:pos x="8" y="23"/>
                  </a:cxn>
                  <a:cxn ang="0">
                    <a:pos x="2" y="17"/>
                  </a:cxn>
                  <a:cxn ang="0">
                    <a:pos x="0" y="14"/>
                  </a:cxn>
                  <a:cxn ang="0">
                    <a:pos x="0" y="12"/>
                  </a:cxn>
                  <a:cxn ang="0">
                    <a:pos x="4" y="12"/>
                  </a:cxn>
                  <a:cxn ang="0">
                    <a:pos x="4" y="8"/>
                  </a:cxn>
                  <a:cxn ang="0">
                    <a:pos x="5" y="4"/>
                  </a:cxn>
                  <a:cxn ang="0">
                    <a:pos x="7" y="2"/>
                  </a:cxn>
                  <a:cxn ang="0">
                    <a:pos x="8" y="0"/>
                  </a:cxn>
                </a:cxnLst>
                <a:rect l="0" t="0" r="r" b="b"/>
                <a:pathLst>
                  <a:path w="13" h="23">
                    <a:moveTo>
                      <a:pt x="8" y="0"/>
                    </a:moveTo>
                    <a:lnTo>
                      <a:pt x="10" y="0"/>
                    </a:lnTo>
                    <a:lnTo>
                      <a:pt x="12" y="2"/>
                    </a:lnTo>
                    <a:lnTo>
                      <a:pt x="13" y="4"/>
                    </a:lnTo>
                    <a:lnTo>
                      <a:pt x="13" y="8"/>
                    </a:lnTo>
                    <a:lnTo>
                      <a:pt x="12" y="10"/>
                    </a:lnTo>
                    <a:lnTo>
                      <a:pt x="9" y="13"/>
                    </a:lnTo>
                    <a:lnTo>
                      <a:pt x="9" y="18"/>
                    </a:lnTo>
                    <a:lnTo>
                      <a:pt x="10" y="19"/>
                    </a:lnTo>
                    <a:lnTo>
                      <a:pt x="10" y="22"/>
                    </a:lnTo>
                    <a:lnTo>
                      <a:pt x="9" y="23"/>
                    </a:lnTo>
                    <a:lnTo>
                      <a:pt x="8" y="23"/>
                    </a:lnTo>
                    <a:lnTo>
                      <a:pt x="2" y="17"/>
                    </a:lnTo>
                    <a:lnTo>
                      <a:pt x="0" y="14"/>
                    </a:lnTo>
                    <a:lnTo>
                      <a:pt x="0" y="12"/>
                    </a:lnTo>
                    <a:lnTo>
                      <a:pt x="4" y="12"/>
                    </a:lnTo>
                    <a:lnTo>
                      <a:pt x="4" y="8"/>
                    </a:lnTo>
                    <a:lnTo>
                      <a:pt x="5" y="4"/>
                    </a:lnTo>
                    <a:lnTo>
                      <a:pt x="7" y="2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6" name="Freeform 1317">
                <a:extLst>
                  <a:ext uri="{FF2B5EF4-FFF2-40B4-BE49-F238E27FC236}">
                    <a16:creationId xmlns:a16="http://schemas.microsoft.com/office/drawing/2014/main" id="{BDE08C32-1DB4-DDF8-8A39-27E68F239A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3378" y="4171730"/>
                <a:ext cx="12435" cy="29015"/>
              </a:xfrm>
              <a:custGeom>
                <a:avLst/>
                <a:gdLst/>
                <a:ahLst/>
                <a:cxnLst>
                  <a:cxn ang="0">
                    <a:pos x="1" y="10"/>
                  </a:cxn>
                  <a:cxn ang="0">
                    <a:pos x="1" y="14"/>
                  </a:cxn>
                  <a:cxn ang="0">
                    <a:pos x="0" y="14"/>
                  </a:cxn>
                  <a:cxn ang="0">
                    <a:pos x="1" y="10"/>
                  </a:cxn>
                  <a:cxn ang="0">
                    <a:pos x="4" y="0"/>
                  </a:cxn>
                  <a:cxn ang="0">
                    <a:pos x="6" y="0"/>
                  </a:cxn>
                  <a:cxn ang="0">
                    <a:pos x="6" y="3"/>
                  </a:cxn>
                  <a:cxn ang="0">
                    <a:pos x="5" y="6"/>
                  </a:cxn>
                  <a:cxn ang="0">
                    <a:pos x="2" y="7"/>
                  </a:cxn>
                  <a:cxn ang="0">
                    <a:pos x="2" y="3"/>
                  </a:cxn>
                  <a:cxn ang="0">
                    <a:pos x="4" y="0"/>
                  </a:cxn>
                </a:cxnLst>
                <a:rect l="0" t="0" r="r" b="b"/>
                <a:pathLst>
                  <a:path w="6" h="14">
                    <a:moveTo>
                      <a:pt x="1" y="10"/>
                    </a:moveTo>
                    <a:lnTo>
                      <a:pt x="1" y="14"/>
                    </a:lnTo>
                    <a:lnTo>
                      <a:pt x="0" y="14"/>
                    </a:lnTo>
                    <a:lnTo>
                      <a:pt x="1" y="10"/>
                    </a:lnTo>
                    <a:close/>
                    <a:moveTo>
                      <a:pt x="4" y="0"/>
                    </a:moveTo>
                    <a:lnTo>
                      <a:pt x="6" y="0"/>
                    </a:lnTo>
                    <a:lnTo>
                      <a:pt x="6" y="3"/>
                    </a:lnTo>
                    <a:lnTo>
                      <a:pt x="5" y="6"/>
                    </a:lnTo>
                    <a:lnTo>
                      <a:pt x="2" y="7"/>
                    </a:lnTo>
                    <a:lnTo>
                      <a:pt x="2" y="3"/>
                    </a:lnTo>
                    <a:lnTo>
                      <a:pt x="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7" name="Freeform 1319">
                <a:extLst>
                  <a:ext uri="{FF2B5EF4-FFF2-40B4-BE49-F238E27FC236}">
                    <a16:creationId xmlns:a16="http://schemas.microsoft.com/office/drawing/2014/main" id="{82169784-ABCF-9C1A-77BB-FBF786860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18869" y="4130279"/>
                <a:ext cx="22799" cy="2072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7" y="3"/>
                  </a:cxn>
                  <a:cxn ang="0">
                    <a:pos x="9" y="5"/>
                  </a:cxn>
                  <a:cxn ang="0">
                    <a:pos x="11" y="6"/>
                  </a:cxn>
                  <a:cxn ang="0">
                    <a:pos x="11" y="10"/>
                  </a:cxn>
                  <a:cxn ang="0">
                    <a:pos x="9" y="10"/>
                  </a:cxn>
                  <a:cxn ang="0">
                    <a:pos x="5" y="6"/>
                  </a:cxn>
                  <a:cxn ang="0">
                    <a:pos x="5" y="5"/>
                  </a:cxn>
                  <a:cxn ang="0">
                    <a:pos x="0" y="5"/>
                  </a:cxn>
                  <a:cxn ang="0">
                    <a:pos x="0" y="0"/>
                  </a:cxn>
                </a:cxnLst>
                <a:rect l="0" t="0" r="r" b="b"/>
                <a:pathLst>
                  <a:path w="11" h="10">
                    <a:moveTo>
                      <a:pt x="0" y="0"/>
                    </a:moveTo>
                    <a:lnTo>
                      <a:pt x="4" y="0"/>
                    </a:lnTo>
                    <a:lnTo>
                      <a:pt x="5" y="2"/>
                    </a:lnTo>
                    <a:lnTo>
                      <a:pt x="7" y="3"/>
                    </a:lnTo>
                    <a:lnTo>
                      <a:pt x="9" y="5"/>
                    </a:lnTo>
                    <a:lnTo>
                      <a:pt x="11" y="6"/>
                    </a:lnTo>
                    <a:lnTo>
                      <a:pt x="11" y="10"/>
                    </a:lnTo>
                    <a:lnTo>
                      <a:pt x="9" y="10"/>
                    </a:lnTo>
                    <a:lnTo>
                      <a:pt x="5" y="6"/>
                    </a:lnTo>
                    <a:lnTo>
                      <a:pt x="5" y="5"/>
                    </a:lnTo>
                    <a:lnTo>
                      <a:pt x="0" y="5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8" name="Freeform 1320">
                <a:extLst>
                  <a:ext uri="{FF2B5EF4-FFF2-40B4-BE49-F238E27FC236}">
                    <a16:creationId xmlns:a16="http://schemas.microsoft.com/office/drawing/2014/main" id="{E5AA4A92-9049-75E5-855D-4C2019794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56693" y="4105409"/>
                <a:ext cx="26944" cy="29015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7" y="2"/>
                  </a:cxn>
                  <a:cxn ang="0">
                    <a:pos x="8" y="3"/>
                  </a:cxn>
                  <a:cxn ang="0">
                    <a:pos x="10" y="4"/>
                  </a:cxn>
                  <a:cxn ang="0">
                    <a:pos x="12" y="5"/>
                  </a:cxn>
                  <a:cxn ang="0">
                    <a:pos x="13" y="8"/>
                  </a:cxn>
                  <a:cxn ang="0">
                    <a:pos x="13" y="12"/>
                  </a:cxn>
                  <a:cxn ang="0">
                    <a:pos x="12" y="14"/>
                  </a:cxn>
                  <a:cxn ang="0">
                    <a:pos x="9" y="14"/>
                  </a:cxn>
                  <a:cxn ang="0">
                    <a:pos x="8" y="12"/>
                  </a:cxn>
                  <a:cxn ang="0">
                    <a:pos x="4" y="8"/>
                  </a:cxn>
                  <a:cxn ang="0">
                    <a:pos x="3" y="4"/>
                  </a:cxn>
                  <a:cxn ang="0">
                    <a:pos x="2" y="3"/>
                  </a:cxn>
                  <a:cxn ang="0">
                    <a:pos x="0" y="0"/>
                  </a:cxn>
                </a:cxnLst>
                <a:rect l="0" t="0" r="r" b="b"/>
                <a:pathLst>
                  <a:path w="13" h="14">
                    <a:moveTo>
                      <a:pt x="0" y="0"/>
                    </a:moveTo>
                    <a:lnTo>
                      <a:pt x="4" y="0"/>
                    </a:lnTo>
                    <a:lnTo>
                      <a:pt x="7" y="2"/>
                    </a:lnTo>
                    <a:lnTo>
                      <a:pt x="8" y="3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3" y="8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4"/>
                    </a:lnTo>
                    <a:lnTo>
                      <a:pt x="8" y="12"/>
                    </a:lnTo>
                    <a:lnTo>
                      <a:pt x="4" y="8"/>
                    </a:lnTo>
                    <a:lnTo>
                      <a:pt x="3" y="4"/>
                    </a:lnTo>
                    <a:lnTo>
                      <a:pt x="2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9" name="Freeform 1321">
                <a:extLst>
                  <a:ext uri="{FF2B5EF4-FFF2-40B4-BE49-F238E27FC236}">
                    <a16:creationId xmlns:a16="http://schemas.microsoft.com/office/drawing/2014/main" id="{32AA909C-6987-C730-A871-D9BC8B510D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85709" y="4111627"/>
                <a:ext cx="8290" cy="20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4" y="1"/>
                  </a:cxn>
                  <a:cxn ang="0">
                    <a:pos x="1" y="1"/>
                  </a:cxn>
                  <a:cxn ang="0">
                    <a:pos x="0" y="0"/>
                  </a:cxn>
                </a:cxnLst>
                <a:rect l="0" t="0" r="r" b="b"/>
                <a:pathLst>
                  <a:path w="4" h="1">
                    <a:moveTo>
                      <a:pt x="0" y="0"/>
                    </a:moveTo>
                    <a:lnTo>
                      <a:pt x="4" y="0"/>
                    </a:lnTo>
                    <a:lnTo>
                      <a:pt x="4" y="1"/>
                    </a:lnTo>
                    <a:lnTo>
                      <a:pt x="1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0" name="Freeform 1322">
                <a:extLst>
                  <a:ext uri="{FF2B5EF4-FFF2-40B4-BE49-F238E27FC236}">
                    <a16:creationId xmlns:a16="http://schemas.microsoft.com/office/drawing/2014/main" id="{999299E5-2F6F-9DC1-0776-25032907C2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6331" y="3806964"/>
                <a:ext cx="39379" cy="72539"/>
              </a:xfrm>
              <a:custGeom>
                <a:avLst/>
                <a:gdLst/>
                <a:ahLst/>
                <a:cxnLst>
                  <a:cxn ang="0">
                    <a:pos x="14" y="0"/>
                  </a:cxn>
                  <a:cxn ang="0">
                    <a:pos x="18" y="2"/>
                  </a:cxn>
                  <a:cxn ang="0">
                    <a:pos x="19" y="8"/>
                  </a:cxn>
                  <a:cxn ang="0">
                    <a:pos x="18" y="17"/>
                  </a:cxn>
                  <a:cxn ang="0">
                    <a:pos x="14" y="26"/>
                  </a:cxn>
                  <a:cxn ang="0">
                    <a:pos x="10" y="32"/>
                  </a:cxn>
                  <a:cxn ang="0">
                    <a:pos x="5" y="35"/>
                  </a:cxn>
                  <a:cxn ang="0">
                    <a:pos x="3" y="35"/>
                  </a:cxn>
                  <a:cxn ang="0">
                    <a:pos x="2" y="34"/>
                  </a:cxn>
                  <a:cxn ang="0">
                    <a:pos x="0" y="31"/>
                  </a:cxn>
                  <a:cxn ang="0">
                    <a:pos x="0" y="23"/>
                  </a:cxn>
                  <a:cxn ang="0">
                    <a:pos x="2" y="17"/>
                  </a:cxn>
                  <a:cxn ang="0">
                    <a:pos x="5" y="8"/>
                  </a:cxn>
                  <a:cxn ang="0">
                    <a:pos x="9" y="2"/>
                  </a:cxn>
                  <a:cxn ang="0">
                    <a:pos x="14" y="0"/>
                  </a:cxn>
                </a:cxnLst>
                <a:rect l="0" t="0" r="r" b="b"/>
                <a:pathLst>
                  <a:path w="19" h="35">
                    <a:moveTo>
                      <a:pt x="14" y="0"/>
                    </a:moveTo>
                    <a:lnTo>
                      <a:pt x="18" y="2"/>
                    </a:lnTo>
                    <a:lnTo>
                      <a:pt x="19" y="8"/>
                    </a:lnTo>
                    <a:lnTo>
                      <a:pt x="18" y="17"/>
                    </a:lnTo>
                    <a:lnTo>
                      <a:pt x="14" y="26"/>
                    </a:lnTo>
                    <a:lnTo>
                      <a:pt x="10" y="32"/>
                    </a:lnTo>
                    <a:lnTo>
                      <a:pt x="5" y="35"/>
                    </a:lnTo>
                    <a:lnTo>
                      <a:pt x="3" y="35"/>
                    </a:lnTo>
                    <a:lnTo>
                      <a:pt x="2" y="34"/>
                    </a:lnTo>
                    <a:lnTo>
                      <a:pt x="0" y="31"/>
                    </a:lnTo>
                    <a:lnTo>
                      <a:pt x="0" y="23"/>
                    </a:lnTo>
                    <a:lnTo>
                      <a:pt x="2" y="17"/>
                    </a:lnTo>
                    <a:lnTo>
                      <a:pt x="5" y="8"/>
                    </a:lnTo>
                    <a:lnTo>
                      <a:pt x="9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1" name="Freeform 1323">
                <a:extLst>
                  <a:ext uri="{FF2B5EF4-FFF2-40B4-BE49-F238E27FC236}">
                    <a16:creationId xmlns:a16="http://schemas.microsoft.com/office/drawing/2014/main" id="{2B759337-73CC-ABE2-0A8F-680BC145B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8612" y="3935461"/>
                <a:ext cx="58031" cy="53886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4" y="2"/>
                  </a:cxn>
                  <a:cxn ang="0">
                    <a:pos x="26" y="3"/>
                  </a:cxn>
                  <a:cxn ang="0">
                    <a:pos x="28" y="4"/>
                  </a:cxn>
                  <a:cxn ang="0">
                    <a:pos x="28" y="7"/>
                  </a:cxn>
                  <a:cxn ang="0">
                    <a:pos x="26" y="9"/>
                  </a:cxn>
                  <a:cxn ang="0">
                    <a:pos x="25" y="13"/>
                  </a:cxn>
                  <a:cxn ang="0">
                    <a:pos x="20" y="21"/>
                  </a:cxn>
                  <a:cxn ang="0">
                    <a:pos x="16" y="23"/>
                  </a:cxn>
                  <a:cxn ang="0">
                    <a:pos x="13" y="24"/>
                  </a:cxn>
                  <a:cxn ang="0">
                    <a:pos x="10" y="26"/>
                  </a:cxn>
                  <a:cxn ang="0">
                    <a:pos x="6" y="26"/>
                  </a:cxn>
                  <a:cxn ang="0">
                    <a:pos x="4" y="24"/>
                  </a:cxn>
                  <a:cxn ang="0">
                    <a:pos x="1" y="19"/>
                  </a:cxn>
                  <a:cxn ang="0">
                    <a:pos x="1" y="16"/>
                  </a:cxn>
                  <a:cxn ang="0">
                    <a:pos x="0" y="13"/>
                  </a:cxn>
                  <a:cxn ang="0">
                    <a:pos x="0" y="11"/>
                  </a:cxn>
                  <a:cxn ang="0">
                    <a:pos x="1" y="11"/>
                  </a:cxn>
                  <a:cxn ang="0">
                    <a:pos x="5" y="9"/>
                  </a:cxn>
                  <a:cxn ang="0">
                    <a:pos x="18" y="2"/>
                  </a:cxn>
                  <a:cxn ang="0">
                    <a:pos x="23" y="0"/>
                  </a:cxn>
                </a:cxnLst>
                <a:rect l="0" t="0" r="r" b="b"/>
                <a:pathLst>
                  <a:path w="28" h="26">
                    <a:moveTo>
                      <a:pt x="23" y="0"/>
                    </a:moveTo>
                    <a:lnTo>
                      <a:pt x="24" y="2"/>
                    </a:lnTo>
                    <a:lnTo>
                      <a:pt x="26" y="3"/>
                    </a:lnTo>
                    <a:lnTo>
                      <a:pt x="28" y="4"/>
                    </a:lnTo>
                    <a:lnTo>
                      <a:pt x="28" y="7"/>
                    </a:lnTo>
                    <a:lnTo>
                      <a:pt x="26" y="9"/>
                    </a:lnTo>
                    <a:lnTo>
                      <a:pt x="25" y="13"/>
                    </a:lnTo>
                    <a:lnTo>
                      <a:pt x="20" y="21"/>
                    </a:lnTo>
                    <a:lnTo>
                      <a:pt x="16" y="23"/>
                    </a:lnTo>
                    <a:lnTo>
                      <a:pt x="13" y="24"/>
                    </a:lnTo>
                    <a:lnTo>
                      <a:pt x="10" y="26"/>
                    </a:lnTo>
                    <a:lnTo>
                      <a:pt x="6" y="26"/>
                    </a:lnTo>
                    <a:lnTo>
                      <a:pt x="4" y="24"/>
                    </a:lnTo>
                    <a:lnTo>
                      <a:pt x="1" y="19"/>
                    </a:lnTo>
                    <a:lnTo>
                      <a:pt x="1" y="16"/>
                    </a:lnTo>
                    <a:lnTo>
                      <a:pt x="0" y="13"/>
                    </a:lnTo>
                    <a:lnTo>
                      <a:pt x="0" y="11"/>
                    </a:lnTo>
                    <a:lnTo>
                      <a:pt x="1" y="11"/>
                    </a:lnTo>
                    <a:lnTo>
                      <a:pt x="5" y="9"/>
                    </a:lnTo>
                    <a:lnTo>
                      <a:pt x="18" y="2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2" name="Freeform 1324">
                <a:extLst>
                  <a:ext uri="{FF2B5EF4-FFF2-40B4-BE49-F238E27FC236}">
                    <a16:creationId xmlns:a16="http://schemas.microsoft.com/office/drawing/2014/main" id="{ED852270-D292-B147-9946-8EB5E6F48B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89855" y="4466030"/>
                <a:ext cx="39379" cy="35234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0"/>
                  </a:cxn>
                  <a:cxn ang="0">
                    <a:pos x="10" y="4"/>
                  </a:cxn>
                  <a:cxn ang="0">
                    <a:pos x="10" y="6"/>
                  </a:cxn>
                  <a:cxn ang="0">
                    <a:pos x="13" y="9"/>
                  </a:cxn>
                  <a:cxn ang="0">
                    <a:pos x="14" y="11"/>
                  </a:cxn>
                  <a:cxn ang="0">
                    <a:pos x="17" y="14"/>
                  </a:cxn>
                  <a:cxn ang="0">
                    <a:pos x="19" y="14"/>
                  </a:cxn>
                  <a:cxn ang="0">
                    <a:pos x="19" y="17"/>
                  </a:cxn>
                  <a:cxn ang="0">
                    <a:pos x="16" y="17"/>
                  </a:cxn>
                  <a:cxn ang="0">
                    <a:pos x="13" y="15"/>
                  </a:cxn>
                  <a:cxn ang="0">
                    <a:pos x="10" y="15"/>
                  </a:cxn>
                  <a:cxn ang="0">
                    <a:pos x="10" y="12"/>
                  </a:cxn>
                  <a:cxn ang="0">
                    <a:pos x="5" y="7"/>
                  </a:cxn>
                  <a:cxn ang="0">
                    <a:pos x="2" y="7"/>
                  </a:cxn>
                  <a:cxn ang="0">
                    <a:pos x="0" y="6"/>
                  </a:cxn>
                  <a:cxn ang="0">
                    <a:pos x="0" y="5"/>
                  </a:cxn>
                  <a:cxn ang="0">
                    <a:pos x="2" y="4"/>
                  </a:cxn>
                  <a:cxn ang="0">
                    <a:pos x="3" y="1"/>
                  </a:cxn>
                  <a:cxn ang="0">
                    <a:pos x="7" y="0"/>
                  </a:cxn>
                </a:cxnLst>
                <a:rect l="0" t="0" r="r" b="b"/>
                <a:pathLst>
                  <a:path w="19" h="17">
                    <a:moveTo>
                      <a:pt x="7" y="0"/>
                    </a:moveTo>
                    <a:lnTo>
                      <a:pt x="9" y="0"/>
                    </a:lnTo>
                    <a:lnTo>
                      <a:pt x="10" y="4"/>
                    </a:lnTo>
                    <a:lnTo>
                      <a:pt x="10" y="6"/>
                    </a:lnTo>
                    <a:lnTo>
                      <a:pt x="13" y="9"/>
                    </a:lnTo>
                    <a:lnTo>
                      <a:pt x="14" y="11"/>
                    </a:lnTo>
                    <a:lnTo>
                      <a:pt x="17" y="14"/>
                    </a:lnTo>
                    <a:lnTo>
                      <a:pt x="19" y="14"/>
                    </a:lnTo>
                    <a:lnTo>
                      <a:pt x="19" y="17"/>
                    </a:lnTo>
                    <a:lnTo>
                      <a:pt x="16" y="17"/>
                    </a:lnTo>
                    <a:lnTo>
                      <a:pt x="13" y="15"/>
                    </a:lnTo>
                    <a:lnTo>
                      <a:pt x="10" y="15"/>
                    </a:lnTo>
                    <a:lnTo>
                      <a:pt x="10" y="12"/>
                    </a:lnTo>
                    <a:lnTo>
                      <a:pt x="5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3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3" name="Freeform 1325">
                <a:extLst>
                  <a:ext uri="{FF2B5EF4-FFF2-40B4-BE49-F238E27FC236}">
                    <a16:creationId xmlns:a16="http://schemas.microsoft.com/office/drawing/2014/main" id="{9E913917-CC30-02A4-F18D-7110190AE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49958" y="4490900"/>
                <a:ext cx="16580" cy="1658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4" y="0"/>
                  </a:cxn>
                  <a:cxn ang="0">
                    <a:pos x="5" y="2"/>
                  </a:cxn>
                  <a:cxn ang="0">
                    <a:pos x="7" y="2"/>
                  </a:cxn>
                  <a:cxn ang="0">
                    <a:pos x="8" y="3"/>
                  </a:cxn>
                  <a:cxn ang="0">
                    <a:pos x="8" y="4"/>
                  </a:cxn>
                  <a:cxn ang="0">
                    <a:pos x="7" y="7"/>
                  </a:cxn>
                  <a:cxn ang="0">
                    <a:pos x="5" y="8"/>
                  </a:cxn>
                  <a:cxn ang="0">
                    <a:pos x="3" y="8"/>
                  </a:cxn>
                  <a:cxn ang="0">
                    <a:pos x="2" y="7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8" h="8">
                    <a:moveTo>
                      <a:pt x="0" y="0"/>
                    </a:moveTo>
                    <a:lnTo>
                      <a:pt x="4" y="0"/>
                    </a:lnTo>
                    <a:lnTo>
                      <a:pt x="5" y="2"/>
                    </a:lnTo>
                    <a:lnTo>
                      <a:pt x="7" y="2"/>
                    </a:lnTo>
                    <a:lnTo>
                      <a:pt x="8" y="3"/>
                    </a:lnTo>
                    <a:lnTo>
                      <a:pt x="8" y="4"/>
                    </a:lnTo>
                    <a:lnTo>
                      <a:pt x="7" y="7"/>
                    </a:lnTo>
                    <a:lnTo>
                      <a:pt x="5" y="8"/>
                    </a:lnTo>
                    <a:lnTo>
                      <a:pt x="3" y="8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4" name="Freeform 1326">
                <a:extLst>
                  <a:ext uri="{FF2B5EF4-FFF2-40B4-BE49-F238E27FC236}">
                    <a16:creationId xmlns:a16="http://schemas.microsoft.com/office/drawing/2014/main" id="{28CA1AA7-BBB8-AE37-4383-B91751684C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36488" y="4455668"/>
                <a:ext cx="16580" cy="22799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3" y="2"/>
                  </a:cxn>
                  <a:cxn ang="0">
                    <a:pos x="4" y="5"/>
                  </a:cxn>
                  <a:cxn ang="0">
                    <a:pos x="7" y="6"/>
                  </a:cxn>
                  <a:cxn ang="0">
                    <a:pos x="8" y="9"/>
                  </a:cxn>
                  <a:cxn ang="0">
                    <a:pos x="8" y="11"/>
                  </a:cxn>
                  <a:cxn ang="0">
                    <a:pos x="7" y="10"/>
                  </a:cxn>
                  <a:cxn ang="0">
                    <a:pos x="4" y="9"/>
                  </a:cxn>
                  <a:cxn ang="0">
                    <a:pos x="3" y="6"/>
                  </a:cxn>
                  <a:cxn ang="0">
                    <a:pos x="0" y="4"/>
                  </a:cxn>
                  <a:cxn ang="0">
                    <a:pos x="0" y="0"/>
                  </a:cxn>
                </a:cxnLst>
                <a:rect l="0" t="0" r="r" b="b"/>
                <a:pathLst>
                  <a:path w="8" h="11">
                    <a:moveTo>
                      <a:pt x="0" y="0"/>
                    </a:moveTo>
                    <a:lnTo>
                      <a:pt x="3" y="0"/>
                    </a:lnTo>
                    <a:lnTo>
                      <a:pt x="3" y="2"/>
                    </a:lnTo>
                    <a:lnTo>
                      <a:pt x="4" y="5"/>
                    </a:lnTo>
                    <a:lnTo>
                      <a:pt x="7" y="6"/>
                    </a:lnTo>
                    <a:lnTo>
                      <a:pt x="8" y="9"/>
                    </a:lnTo>
                    <a:lnTo>
                      <a:pt x="8" y="11"/>
                    </a:lnTo>
                    <a:lnTo>
                      <a:pt x="7" y="10"/>
                    </a:lnTo>
                    <a:lnTo>
                      <a:pt x="4" y="9"/>
                    </a:lnTo>
                    <a:lnTo>
                      <a:pt x="3" y="6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5" name="Freeform 1327">
                <a:extLst>
                  <a:ext uri="{FF2B5EF4-FFF2-40B4-BE49-F238E27FC236}">
                    <a16:creationId xmlns:a16="http://schemas.microsoft.com/office/drawing/2014/main" id="{1D51F595-2B39-DE89-D4C2-D582A90E87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05399" y="4403854"/>
                <a:ext cx="18653" cy="2072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5" y="2"/>
                  </a:cxn>
                  <a:cxn ang="0">
                    <a:pos x="7" y="5"/>
                  </a:cxn>
                  <a:cxn ang="0">
                    <a:pos x="8" y="6"/>
                  </a:cxn>
                  <a:cxn ang="0">
                    <a:pos x="9" y="8"/>
                  </a:cxn>
                  <a:cxn ang="0">
                    <a:pos x="9" y="10"/>
                  </a:cxn>
                  <a:cxn ang="0">
                    <a:pos x="8" y="10"/>
                  </a:cxn>
                  <a:cxn ang="0">
                    <a:pos x="3" y="5"/>
                  </a:cxn>
                  <a:cxn ang="0">
                    <a:pos x="2" y="2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9" h="10">
                    <a:moveTo>
                      <a:pt x="3" y="0"/>
                    </a:moveTo>
                    <a:lnTo>
                      <a:pt x="5" y="2"/>
                    </a:lnTo>
                    <a:lnTo>
                      <a:pt x="7" y="5"/>
                    </a:lnTo>
                    <a:lnTo>
                      <a:pt x="8" y="6"/>
                    </a:lnTo>
                    <a:lnTo>
                      <a:pt x="9" y="8"/>
                    </a:lnTo>
                    <a:lnTo>
                      <a:pt x="9" y="10"/>
                    </a:lnTo>
                    <a:lnTo>
                      <a:pt x="8" y="10"/>
                    </a:lnTo>
                    <a:lnTo>
                      <a:pt x="3" y="5"/>
                    </a:lnTo>
                    <a:lnTo>
                      <a:pt x="2" y="2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6" name="Freeform 1328">
                <a:extLst>
                  <a:ext uri="{FF2B5EF4-FFF2-40B4-BE49-F238E27FC236}">
                    <a16:creationId xmlns:a16="http://schemas.microsoft.com/office/drawing/2014/main" id="{67EA2B49-EEE8-F921-8977-78330E8317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76382" y="3578986"/>
                <a:ext cx="55959" cy="72539"/>
              </a:xfrm>
              <a:custGeom>
                <a:avLst/>
                <a:gdLst/>
                <a:ahLst/>
                <a:cxnLst>
                  <a:cxn ang="0">
                    <a:pos x="11" y="0"/>
                  </a:cxn>
                  <a:cxn ang="0">
                    <a:pos x="15" y="0"/>
                  </a:cxn>
                  <a:cxn ang="0">
                    <a:pos x="17" y="1"/>
                  </a:cxn>
                  <a:cxn ang="0">
                    <a:pos x="20" y="4"/>
                  </a:cxn>
                  <a:cxn ang="0">
                    <a:pos x="24" y="4"/>
                  </a:cxn>
                  <a:cxn ang="0">
                    <a:pos x="24" y="8"/>
                  </a:cxn>
                  <a:cxn ang="0">
                    <a:pos x="27" y="10"/>
                  </a:cxn>
                  <a:cxn ang="0">
                    <a:pos x="27" y="15"/>
                  </a:cxn>
                  <a:cxn ang="0">
                    <a:pos x="24" y="15"/>
                  </a:cxn>
                  <a:cxn ang="0">
                    <a:pos x="21" y="24"/>
                  </a:cxn>
                  <a:cxn ang="0">
                    <a:pos x="19" y="32"/>
                  </a:cxn>
                  <a:cxn ang="0">
                    <a:pos x="14" y="35"/>
                  </a:cxn>
                  <a:cxn ang="0">
                    <a:pos x="12" y="35"/>
                  </a:cxn>
                  <a:cxn ang="0">
                    <a:pos x="12" y="34"/>
                  </a:cxn>
                  <a:cxn ang="0">
                    <a:pos x="7" y="32"/>
                  </a:cxn>
                  <a:cxn ang="0">
                    <a:pos x="6" y="29"/>
                  </a:cxn>
                  <a:cxn ang="0">
                    <a:pos x="6" y="27"/>
                  </a:cxn>
                  <a:cxn ang="0">
                    <a:pos x="7" y="25"/>
                  </a:cxn>
                  <a:cxn ang="0">
                    <a:pos x="9" y="23"/>
                  </a:cxn>
                  <a:cxn ang="0">
                    <a:pos x="11" y="20"/>
                  </a:cxn>
                  <a:cxn ang="0">
                    <a:pos x="12" y="15"/>
                  </a:cxn>
                  <a:cxn ang="0">
                    <a:pos x="10" y="13"/>
                  </a:cxn>
                  <a:cxn ang="0">
                    <a:pos x="10" y="11"/>
                  </a:cxn>
                  <a:cxn ang="0">
                    <a:pos x="9" y="10"/>
                  </a:cxn>
                  <a:cxn ang="0">
                    <a:pos x="9" y="13"/>
                  </a:cxn>
                  <a:cxn ang="0">
                    <a:pos x="7" y="13"/>
                  </a:cxn>
                  <a:cxn ang="0">
                    <a:pos x="5" y="15"/>
                  </a:cxn>
                  <a:cxn ang="0">
                    <a:pos x="2" y="15"/>
                  </a:cxn>
                  <a:cxn ang="0">
                    <a:pos x="1" y="14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5" y="5"/>
                  </a:cxn>
                  <a:cxn ang="0">
                    <a:pos x="7" y="4"/>
                  </a:cxn>
                  <a:cxn ang="0">
                    <a:pos x="11" y="0"/>
                  </a:cxn>
                </a:cxnLst>
                <a:rect l="0" t="0" r="r" b="b"/>
                <a:pathLst>
                  <a:path w="27" h="35">
                    <a:moveTo>
                      <a:pt x="11" y="0"/>
                    </a:moveTo>
                    <a:lnTo>
                      <a:pt x="15" y="0"/>
                    </a:lnTo>
                    <a:lnTo>
                      <a:pt x="17" y="1"/>
                    </a:lnTo>
                    <a:lnTo>
                      <a:pt x="20" y="4"/>
                    </a:lnTo>
                    <a:lnTo>
                      <a:pt x="24" y="4"/>
                    </a:lnTo>
                    <a:lnTo>
                      <a:pt x="24" y="8"/>
                    </a:lnTo>
                    <a:lnTo>
                      <a:pt x="27" y="10"/>
                    </a:lnTo>
                    <a:lnTo>
                      <a:pt x="27" y="15"/>
                    </a:lnTo>
                    <a:lnTo>
                      <a:pt x="24" y="15"/>
                    </a:lnTo>
                    <a:lnTo>
                      <a:pt x="21" y="24"/>
                    </a:lnTo>
                    <a:lnTo>
                      <a:pt x="19" y="32"/>
                    </a:lnTo>
                    <a:lnTo>
                      <a:pt x="14" y="35"/>
                    </a:lnTo>
                    <a:lnTo>
                      <a:pt x="12" y="35"/>
                    </a:lnTo>
                    <a:lnTo>
                      <a:pt x="12" y="34"/>
                    </a:lnTo>
                    <a:lnTo>
                      <a:pt x="7" y="32"/>
                    </a:lnTo>
                    <a:lnTo>
                      <a:pt x="6" y="29"/>
                    </a:lnTo>
                    <a:lnTo>
                      <a:pt x="6" y="27"/>
                    </a:lnTo>
                    <a:lnTo>
                      <a:pt x="7" y="25"/>
                    </a:lnTo>
                    <a:lnTo>
                      <a:pt x="9" y="23"/>
                    </a:lnTo>
                    <a:lnTo>
                      <a:pt x="11" y="20"/>
                    </a:lnTo>
                    <a:lnTo>
                      <a:pt x="12" y="15"/>
                    </a:lnTo>
                    <a:lnTo>
                      <a:pt x="10" y="13"/>
                    </a:lnTo>
                    <a:lnTo>
                      <a:pt x="10" y="11"/>
                    </a:lnTo>
                    <a:lnTo>
                      <a:pt x="9" y="10"/>
                    </a:lnTo>
                    <a:lnTo>
                      <a:pt x="9" y="13"/>
                    </a:lnTo>
                    <a:lnTo>
                      <a:pt x="7" y="13"/>
                    </a:lnTo>
                    <a:lnTo>
                      <a:pt x="5" y="15"/>
                    </a:lnTo>
                    <a:lnTo>
                      <a:pt x="2" y="15"/>
                    </a:lnTo>
                    <a:lnTo>
                      <a:pt x="1" y="14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5" y="5"/>
                    </a:lnTo>
                    <a:lnTo>
                      <a:pt x="7" y="4"/>
                    </a:lnTo>
                    <a:lnTo>
                      <a:pt x="1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7" name="Freeform 1329">
                <a:extLst>
                  <a:ext uri="{FF2B5EF4-FFF2-40B4-BE49-F238E27FC236}">
                    <a16:creationId xmlns:a16="http://schemas.microsoft.com/office/drawing/2014/main" id="{2AF48301-C0CF-24F9-36DF-4CD7F5E336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0631" y="3564478"/>
                <a:ext cx="58031" cy="4352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5" y="0"/>
                  </a:cxn>
                  <a:cxn ang="0">
                    <a:pos x="26" y="1"/>
                  </a:cxn>
                  <a:cxn ang="0">
                    <a:pos x="28" y="3"/>
                  </a:cxn>
                  <a:cxn ang="0">
                    <a:pos x="28" y="7"/>
                  </a:cxn>
                  <a:cxn ang="0">
                    <a:pos x="25" y="12"/>
                  </a:cxn>
                  <a:cxn ang="0">
                    <a:pos x="24" y="13"/>
                  </a:cxn>
                  <a:cxn ang="0">
                    <a:pos x="20" y="13"/>
                  </a:cxn>
                  <a:cxn ang="0">
                    <a:pos x="18" y="11"/>
                  </a:cxn>
                  <a:cxn ang="0">
                    <a:pos x="16" y="11"/>
                  </a:cxn>
                  <a:cxn ang="0">
                    <a:pos x="14" y="13"/>
                  </a:cxn>
                  <a:cxn ang="0">
                    <a:pos x="11" y="18"/>
                  </a:cxn>
                  <a:cxn ang="0">
                    <a:pos x="6" y="21"/>
                  </a:cxn>
                  <a:cxn ang="0">
                    <a:pos x="4" y="18"/>
                  </a:cxn>
                  <a:cxn ang="0">
                    <a:pos x="4" y="15"/>
                  </a:cxn>
                  <a:cxn ang="0">
                    <a:pos x="1" y="13"/>
                  </a:cxn>
                  <a:cxn ang="0">
                    <a:pos x="0" y="12"/>
                  </a:cxn>
                  <a:cxn ang="0">
                    <a:pos x="0" y="10"/>
                  </a:cxn>
                  <a:cxn ang="0">
                    <a:pos x="1" y="10"/>
                  </a:cxn>
                  <a:cxn ang="0">
                    <a:pos x="3" y="8"/>
                  </a:cxn>
                  <a:cxn ang="0">
                    <a:pos x="5" y="7"/>
                  </a:cxn>
                  <a:cxn ang="0">
                    <a:pos x="9" y="3"/>
                  </a:cxn>
                  <a:cxn ang="0">
                    <a:pos x="14" y="3"/>
                  </a:cxn>
                  <a:cxn ang="0">
                    <a:pos x="16" y="2"/>
                  </a:cxn>
                  <a:cxn ang="0">
                    <a:pos x="18" y="1"/>
                  </a:cxn>
                  <a:cxn ang="0">
                    <a:pos x="20" y="0"/>
                  </a:cxn>
                </a:cxnLst>
                <a:rect l="0" t="0" r="r" b="b"/>
                <a:pathLst>
                  <a:path w="28" h="21">
                    <a:moveTo>
                      <a:pt x="20" y="0"/>
                    </a:moveTo>
                    <a:lnTo>
                      <a:pt x="25" y="0"/>
                    </a:lnTo>
                    <a:lnTo>
                      <a:pt x="26" y="1"/>
                    </a:lnTo>
                    <a:lnTo>
                      <a:pt x="28" y="3"/>
                    </a:lnTo>
                    <a:lnTo>
                      <a:pt x="28" y="7"/>
                    </a:lnTo>
                    <a:lnTo>
                      <a:pt x="25" y="12"/>
                    </a:lnTo>
                    <a:lnTo>
                      <a:pt x="24" y="13"/>
                    </a:lnTo>
                    <a:lnTo>
                      <a:pt x="20" y="13"/>
                    </a:lnTo>
                    <a:lnTo>
                      <a:pt x="18" y="11"/>
                    </a:lnTo>
                    <a:lnTo>
                      <a:pt x="16" y="11"/>
                    </a:lnTo>
                    <a:lnTo>
                      <a:pt x="14" y="13"/>
                    </a:lnTo>
                    <a:lnTo>
                      <a:pt x="11" y="18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4" y="15"/>
                    </a:lnTo>
                    <a:lnTo>
                      <a:pt x="1" y="13"/>
                    </a:lnTo>
                    <a:lnTo>
                      <a:pt x="0" y="12"/>
                    </a:lnTo>
                    <a:lnTo>
                      <a:pt x="0" y="10"/>
                    </a:lnTo>
                    <a:lnTo>
                      <a:pt x="1" y="10"/>
                    </a:lnTo>
                    <a:lnTo>
                      <a:pt x="3" y="8"/>
                    </a:lnTo>
                    <a:lnTo>
                      <a:pt x="5" y="7"/>
                    </a:lnTo>
                    <a:lnTo>
                      <a:pt x="9" y="3"/>
                    </a:lnTo>
                    <a:lnTo>
                      <a:pt x="14" y="3"/>
                    </a:lnTo>
                    <a:lnTo>
                      <a:pt x="16" y="2"/>
                    </a:lnTo>
                    <a:lnTo>
                      <a:pt x="18" y="1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8" name="Freeform 1330">
                <a:extLst>
                  <a:ext uri="{FF2B5EF4-FFF2-40B4-BE49-F238E27FC236}">
                    <a16:creationId xmlns:a16="http://schemas.microsoft.com/office/drawing/2014/main" id="{77011727-F729-330C-87EF-7894D92EB0E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907470" y="3367587"/>
                <a:ext cx="269429" cy="221762"/>
              </a:xfrm>
              <a:custGeom>
                <a:avLst/>
                <a:gdLst/>
                <a:ahLst/>
                <a:cxnLst>
                  <a:cxn ang="0">
                    <a:pos x="73" y="57"/>
                  </a:cxn>
                  <a:cxn ang="0">
                    <a:pos x="73" y="56"/>
                  </a:cxn>
                  <a:cxn ang="0">
                    <a:pos x="120" y="0"/>
                  </a:cxn>
                  <a:cxn ang="0">
                    <a:pos x="123" y="2"/>
                  </a:cxn>
                  <a:cxn ang="0">
                    <a:pos x="124" y="7"/>
                  </a:cxn>
                  <a:cxn ang="0">
                    <a:pos x="125" y="14"/>
                  </a:cxn>
                  <a:cxn ang="0">
                    <a:pos x="130" y="25"/>
                  </a:cxn>
                  <a:cxn ang="0">
                    <a:pos x="129" y="30"/>
                  </a:cxn>
                  <a:cxn ang="0">
                    <a:pos x="124" y="41"/>
                  </a:cxn>
                  <a:cxn ang="0">
                    <a:pos x="119" y="42"/>
                  </a:cxn>
                  <a:cxn ang="0">
                    <a:pos x="118" y="62"/>
                  </a:cxn>
                  <a:cxn ang="0">
                    <a:pos x="113" y="68"/>
                  </a:cxn>
                  <a:cxn ang="0">
                    <a:pos x="114" y="75"/>
                  </a:cxn>
                  <a:cxn ang="0">
                    <a:pos x="115" y="78"/>
                  </a:cxn>
                  <a:cxn ang="0">
                    <a:pos x="110" y="82"/>
                  </a:cxn>
                  <a:cxn ang="0">
                    <a:pos x="105" y="81"/>
                  </a:cxn>
                  <a:cxn ang="0">
                    <a:pos x="99" y="85"/>
                  </a:cxn>
                  <a:cxn ang="0">
                    <a:pos x="95" y="90"/>
                  </a:cxn>
                  <a:cxn ang="0">
                    <a:pos x="93" y="88"/>
                  </a:cxn>
                  <a:cxn ang="0">
                    <a:pos x="86" y="90"/>
                  </a:cxn>
                  <a:cxn ang="0">
                    <a:pos x="83" y="93"/>
                  </a:cxn>
                  <a:cxn ang="0">
                    <a:pos x="75" y="92"/>
                  </a:cxn>
                  <a:cxn ang="0">
                    <a:pos x="73" y="88"/>
                  </a:cxn>
                  <a:cxn ang="0">
                    <a:pos x="69" y="86"/>
                  </a:cxn>
                  <a:cxn ang="0">
                    <a:pos x="66" y="91"/>
                  </a:cxn>
                  <a:cxn ang="0">
                    <a:pos x="69" y="95"/>
                  </a:cxn>
                  <a:cxn ang="0">
                    <a:pos x="66" y="96"/>
                  </a:cxn>
                  <a:cxn ang="0">
                    <a:pos x="63" y="98"/>
                  </a:cxn>
                  <a:cxn ang="0">
                    <a:pos x="58" y="105"/>
                  </a:cxn>
                  <a:cxn ang="0">
                    <a:pos x="54" y="105"/>
                  </a:cxn>
                  <a:cxn ang="0">
                    <a:pos x="51" y="102"/>
                  </a:cxn>
                  <a:cxn ang="0">
                    <a:pos x="53" y="96"/>
                  </a:cxn>
                  <a:cxn ang="0">
                    <a:pos x="49" y="91"/>
                  </a:cxn>
                  <a:cxn ang="0">
                    <a:pos x="39" y="88"/>
                  </a:cxn>
                  <a:cxn ang="0">
                    <a:pos x="37" y="92"/>
                  </a:cxn>
                  <a:cxn ang="0">
                    <a:pos x="30" y="93"/>
                  </a:cxn>
                  <a:cxn ang="0">
                    <a:pos x="17" y="97"/>
                  </a:cxn>
                  <a:cxn ang="0">
                    <a:pos x="0" y="98"/>
                  </a:cxn>
                  <a:cxn ang="0">
                    <a:pos x="4" y="96"/>
                  </a:cxn>
                  <a:cxn ang="0">
                    <a:pos x="11" y="90"/>
                  </a:cxn>
                  <a:cxn ang="0">
                    <a:pos x="27" y="78"/>
                  </a:cxn>
                  <a:cxn ang="0">
                    <a:pos x="59" y="76"/>
                  </a:cxn>
                  <a:cxn ang="0">
                    <a:pos x="66" y="66"/>
                  </a:cxn>
                  <a:cxn ang="0">
                    <a:pos x="69" y="62"/>
                  </a:cxn>
                  <a:cxn ang="0">
                    <a:pos x="71" y="58"/>
                  </a:cxn>
                  <a:cxn ang="0">
                    <a:pos x="73" y="62"/>
                  </a:cxn>
                  <a:cxn ang="0">
                    <a:pos x="79" y="61"/>
                  </a:cxn>
                  <a:cxn ang="0">
                    <a:pos x="85" y="57"/>
                  </a:cxn>
                  <a:cxn ang="0">
                    <a:pos x="100" y="43"/>
                  </a:cxn>
                  <a:cxn ang="0">
                    <a:pos x="108" y="23"/>
                  </a:cxn>
                  <a:cxn ang="0">
                    <a:pos x="106" y="20"/>
                  </a:cxn>
                  <a:cxn ang="0">
                    <a:pos x="105" y="15"/>
                  </a:cxn>
                  <a:cxn ang="0">
                    <a:pos x="109" y="8"/>
                  </a:cxn>
                  <a:cxn ang="0">
                    <a:pos x="115" y="4"/>
                  </a:cxn>
                  <a:cxn ang="0">
                    <a:pos x="116" y="7"/>
                  </a:cxn>
                  <a:cxn ang="0">
                    <a:pos x="120" y="5"/>
                  </a:cxn>
                  <a:cxn ang="0">
                    <a:pos x="118" y="4"/>
                  </a:cxn>
                </a:cxnLst>
                <a:rect l="0" t="0" r="r" b="b"/>
                <a:pathLst>
                  <a:path w="130" h="107">
                    <a:moveTo>
                      <a:pt x="73" y="56"/>
                    </a:moveTo>
                    <a:lnTo>
                      <a:pt x="73" y="57"/>
                    </a:lnTo>
                    <a:lnTo>
                      <a:pt x="71" y="58"/>
                    </a:lnTo>
                    <a:lnTo>
                      <a:pt x="73" y="56"/>
                    </a:lnTo>
                    <a:close/>
                    <a:moveTo>
                      <a:pt x="118" y="0"/>
                    </a:moveTo>
                    <a:lnTo>
                      <a:pt x="120" y="0"/>
                    </a:lnTo>
                    <a:lnTo>
                      <a:pt x="122" y="2"/>
                    </a:lnTo>
                    <a:lnTo>
                      <a:pt x="123" y="2"/>
                    </a:lnTo>
                    <a:lnTo>
                      <a:pt x="123" y="3"/>
                    </a:lnTo>
                    <a:lnTo>
                      <a:pt x="124" y="7"/>
                    </a:lnTo>
                    <a:lnTo>
                      <a:pt x="124" y="10"/>
                    </a:lnTo>
                    <a:lnTo>
                      <a:pt x="125" y="14"/>
                    </a:lnTo>
                    <a:lnTo>
                      <a:pt x="129" y="22"/>
                    </a:lnTo>
                    <a:lnTo>
                      <a:pt x="130" y="25"/>
                    </a:lnTo>
                    <a:lnTo>
                      <a:pt x="130" y="28"/>
                    </a:lnTo>
                    <a:lnTo>
                      <a:pt x="129" y="30"/>
                    </a:lnTo>
                    <a:lnTo>
                      <a:pt x="124" y="36"/>
                    </a:lnTo>
                    <a:lnTo>
                      <a:pt x="124" y="41"/>
                    </a:lnTo>
                    <a:lnTo>
                      <a:pt x="120" y="41"/>
                    </a:lnTo>
                    <a:lnTo>
                      <a:pt x="119" y="42"/>
                    </a:lnTo>
                    <a:lnTo>
                      <a:pt x="118" y="44"/>
                    </a:lnTo>
                    <a:lnTo>
                      <a:pt x="118" y="62"/>
                    </a:lnTo>
                    <a:lnTo>
                      <a:pt x="114" y="66"/>
                    </a:lnTo>
                    <a:lnTo>
                      <a:pt x="113" y="68"/>
                    </a:lnTo>
                    <a:lnTo>
                      <a:pt x="113" y="73"/>
                    </a:lnTo>
                    <a:lnTo>
                      <a:pt x="114" y="75"/>
                    </a:lnTo>
                    <a:lnTo>
                      <a:pt x="114" y="77"/>
                    </a:lnTo>
                    <a:lnTo>
                      <a:pt x="115" y="78"/>
                    </a:lnTo>
                    <a:lnTo>
                      <a:pt x="113" y="81"/>
                    </a:lnTo>
                    <a:lnTo>
                      <a:pt x="110" y="82"/>
                    </a:lnTo>
                    <a:lnTo>
                      <a:pt x="105" y="87"/>
                    </a:lnTo>
                    <a:lnTo>
                      <a:pt x="105" y="81"/>
                    </a:lnTo>
                    <a:lnTo>
                      <a:pt x="101" y="82"/>
                    </a:lnTo>
                    <a:lnTo>
                      <a:pt x="99" y="85"/>
                    </a:lnTo>
                    <a:lnTo>
                      <a:pt x="96" y="86"/>
                    </a:lnTo>
                    <a:lnTo>
                      <a:pt x="95" y="90"/>
                    </a:lnTo>
                    <a:lnTo>
                      <a:pt x="94" y="90"/>
                    </a:lnTo>
                    <a:lnTo>
                      <a:pt x="93" y="88"/>
                    </a:lnTo>
                    <a:lnTo>
                      <a:pt x="89" y="88"/>
                    </a:lnTo>
                    <a:lnTo>
                      <a:pt x="86" y="90"/>
                    </a:lnTo>
                    <a:lnTo>
                      <a:pt x="85" y="92"/>
                    </a:lnTo>
                    <a:lnTo>
                      <a:pt x="83" y="93"/>
                    </a:lnTo>
                    <a:lnTo>
                      <a:pt x="78" y="93"/>
                    </a:lnTo>
                    <a:lnTo>
                      <a:pt x="75" y="92"/>
                    </a:lnTo>
                    <a:lnTo>
                      <a:pt x="74" y="91"/>
                    </a:lnTo>
                    <a:lnTo>
                      <a:pt x="73" y="88"/>
                    </a:lnTo>
                    <a:lnTo>
                      <a:pt x="70" y="86"/>
                    </a:lnTo>
                    <a:lnTo>
                      <a:pt x="69" y="86"/>
                    </a:lnTo>
                    <a:lnTo>
                      <a:pt x="66" y="88"/>
                    </a:lnTo>
                    <a:lnTo>
                      <a:pt x="66" y="91"/>
                    </a:lnTo>
                    <a:lnTo>
                      <a:pt x="68" y="92"/>
                    </a:lnTo>
                    <a:lnTo>
                      <a:pt x="69" y="95"/>
                    </a:lnTo>
                    <a:lnTo>
                      <a:pt x="70" y="96"/>
                    </a:lnTo>
                    <a:lnTo>
                      <a:pt x="66" y="96"/>
                    </a:lnTo>
                    <a:lnTo>
                      <a:pt x="65" y="97"/>
                    </a:lnTo>
                    <a:lnTo>
                      <a:pt x="63" y="98"/>
                    </a:lnTo>
                    <a:lnTo>
                      <a:pt x="60" y="101"/>
                    </a:lnTo>
                    <a:lnTo>
                      <a:pt x="58" y="105"/>
                    </a:lnTo>
                    <a:lnTo>
                      <a:pt x="56" y="107"/>
                    </a:lnTo>
                    <a:lnTo>
                      <a:pt x="54" y="105"/>
                    </a:lnTo>
                    <a:lnTo>
                      <a:pt x="53" y="102"/>
                    </a:lnTo>
                    <a:lnTo>
                      <a:pt x="51" y="102"/>
                    </a:lnTo>
                    <a:lnTo>
                      <a:pt x="51" y="100"/>
                    </a:lnTo>
                    <a:lnTo>
                      <a:pt x="53" y="96"/>
                    </a:lnTo>
                    <a:lnTo>
                      <a:pt x="53" y="92"/>
                    </a:lnTo>
                    <a:lnTo>
                      <a:pt x="49" y="91"/>
                    </a:lnTo>
                    <a:lnTo>
                      <a:pt x="44" y="88"/>
                    </a:lnTo>
                    <a:lnTo>
                      <a:pt x="39" y="88"/>
                    </a:lnTo>
                    <a:lnTo>
                      <a:pt x="37" y="90"/>
                    </a:lnTo>
                    <a:lnTo>
                      <a:pt x="37" y="92"/>
                    </a:lnTo>
                    <a:lnTo>
                      <a:pt x="31" y="92"/>
                    </a:lnTo>
                    <a:lnTo>
                      <a:pt x="30" y="93"/>
                    </a:lnTo>
                    <a:lnTo>
                      <a:pt x="27" y="93"/>
                    </a:lnTo>
                    <a:lnTo>
                      <a:pt x="17" y="97"/>
                    </a:lnTo>
                    <a:lnTo>
                      <a:pt x="6" y="98"/>
                    </a:lnTo>
                    <a:lnTo>
                      <a:pt x="0" y="98"/>
                    </a:lnTo>
                    <a:lnTo>
                      <a:pt x="0" y="96"/>
                    </a:lnTo>
                    <a:lnTo>
                      <a:pt x="4" y="96"/>
                    </a:lnTo>
                    <a:lnTo>
                      <a:pt x="5" y="95"/>
                    </a:lnTo>
                    <a:lnTo>
                      <a:pt x="11" y="90"/>
                    </a:lnTo>
                    <a:lnTo>
                      <a:pt x="21" y="80"/>
                    </a:lnTo>
                    <a:lnTo>
                      <a:pt x="27" y="78"/>
                    </a:lnTo>
                    <a:lnTo>
                      <a:pt x="54" y="78"/>
                    </a:lnTo>
                    <a:lnTo>
                      <a:pt x="59" y="76"/>
                    </a:lnTo>
                    <a:lnTo>
                      <a:pt x="61" y="71"/>
                    </a:lnTo>
                    <a:lnTo>
                      <a:pt x="66" y="66"/>
                    </a:lnTo>
                    <a:lnTo>
                      <a:pt x="68" y="63"/>
                    </a:lnTo>
                    <a:lnTo>
                      <a:pt x="69" y="62"/>
                    </a:lnTo>
                    <a:lnTo>
                      <a:pt x="70" y="59"/>
                    </a:lnTo>
                    <a:lnTo>
                      <a:pt x="71" y="58"/>
                    </a:lnTo>
                    <a:lnTo>
                      <a:pt x="71" y="61"/>
                    </a:lnTo>
                    <a:lnTo>
                      <a:pt x="73" y="62"/>
                    </a:lnTo>
                    <a:lnTo>
                      <a:pt x="76" y="62"/>
                    </a:lnTo>
                    <a:lnTo>
                      <a:pt x="79" y="61"/>
                    </a:lnTo>
                    <a:lnTo>
                      <a:pt x="80" y="59"/>
                    </a:lnTo>
                    <a:lnTo>
                      <a:pt x="85" y="57"/>
                    </a:lnTo>
                    <a:lnTo>
                      <a:pt x="93" y="52"/>
                    </a:lnTo>
                    <a:lnTo>
                      <a:pt x="100" y="43"/>
                    </a:lnTo>
                    <a:lnTo>
                      <a:pt x="105" y="33"/>
                    </a:lnTo>
                    <a:lnTo>
                      <a:pt x="108" y="23"/>
                    </a:lnTo>
                    <a:lnTo>
                      <a:pt x="108" y="22"/>
                    </a:lnTo>
                    <a:lnTo>
                      <a:pt x="106" y="20"/>
                    </a:lnTo>
                    <a:lnTo>
                      <a:pt x="105" y="20"/>
                    </a:lnTo>
                    <a:lnTo>
                      <a:pt x="105" y="15"/>
                    </a:lnTo>
                    <a:lnTo>
                      <a:pt x="108" y="12"/>
                    </a:lnTo>
                    <a:lnTo>
                      <a:pt x="109" y="8"/>
                    </a:lnTo>
                    <a:lnTo>
                      <a:pt x="113" y="5"/>
                    </a:lnTo>
                    <a:lnTo>
                      <a:pt x="115" y="4"/>
                    </a:lnTo>
                    <a:lnTo>
                      <a:pt x="116" y="5"/>
                    </a:lnTo>
                    <a:lnTo>
                      <a:pt x="116" y="7"/>
                    </a:lnTo>
                    <a:lnTo>
                      <a:pt x="119" y="7"/>
                    </a:lnTo>
                    <a:lnTo>
                      <a:pt x="120" y="5"/>
                    </a:lnTo>
                    <a:lnTo>
                      <a:pt x="119" y="4"/>
                    </a:lnTo>
                    <a:lnTo>
                      <a:pt x="118" y="4"/>
                    </a:lnTo>
                    <a:lnTo>
                      <a:pt x="11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9" name="Freeform 1331">
                <a:extLst>
                  <a:ext uri="{FF2B5EF4-FFF2-40B4-BE49-F238E27FC236}">
                    <a16:creationId xmlns:a16="http://schemas.microsoft.com/office/drawing/2014/main" id="{FF7513FC-E83F-9EC3-2AFF-8102956FB0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5086" y="3247380"/>
                <a:ext cx="138860" cy="118135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30" y="7"/>
                  </a:cxn>
                  <a:cxn ang="0">
                    <a:pos x="38" y="13"/>
                  </a:cxn>
                  <a:cxn ang="0">
                    <a:pos x="45" y="18"/>
                  </a:cxn>
                  <a:cxn ang="0">
                    <a:pos x="55" y="21"/>
                  </a:cxn>
                  <a:cxn ang="0">
                    <a:pos x="58" y="21"/>
                  </a:cxn>
                  <a:cxn ang="0">
                    <a:pos x="60" y="19"/>
                  </a:cxn>
                  <a:cxn ang="0">
                    <a:pos x="62" y="19"/>
                  </a:cxn>
                  <a:cxn ang="0">
                    <a:pos x="64" y="21"/>
                  </a:cxn>
                  <a:cxn ang="0">
                    <a:pos x="63" y="22"/>
                  </a:cxn>
                  <a:cxn ang="0">
                    <a:pos x="62" y="24"/>
                  </a:cxn>
                  <a:cxn ang="0">
                    <a:pos x="64" y="29"/>
                  </a:cxn>
                  <a:cxn ang="0">
                    <a:pos x="67" y="31"/>
                  </a:cxn>
                  <a:cxn ang="0">
                    <a:pos x="63" y="33"/>
                  </a:cxn>
                  <a:cxn ang="0">
                    <a:pos x="59" y="34"/>
                  </a:cxn>
                  <a:cxn ang="0">
                    <a:pos x="54" y="34"/>
                  </a:cxn>
                  <a:cxn ang="0">
                    <a:pos x="47" y="37"/>
                  </a:cxn>
                  <a:cxn ang="0">
                    <a:pos x="42" y="42"/>
                  </a:cxn>
                  <a:cxn ang="0">
                    <a:pos x="40" y="46"/>
                  </a:cxn>
                  <a:cxn ang="0">
                    <a:pos x="39" y="48"/>
                  </a:cxn>
                  <a:cxn ang="0">
                    <a:pos x="34" y="46"/>
                  </a:cxn>
                  <a:cxn ang="0">
                    <a:pos x="30" y="43"/>
                  </a:cxn>
                  <a:cxn ang="0">
                    <a:pos x="27" y="42"/>
                  </a:cxn>
                  <a:cxn ang="0">
                    <a:pos x="22" y="38"/>
                  </a:cxn>
                  <a:cxn ang="0">
                    <a:pos x="20" y="39"/>
                  </a:cxn>
                  <a:cxn ang="0">
                    <a:pos x="19" y="42"/>
                  </a:cxn>
                  <a:cxn ang="0">
                    <a:pos x="14" y="42"/>
                  </a:cxn>
                  <a:cxn ang="0">
                    <a:pos x="11" y="41"/>
                  </a:cxn>
                  <a:cxn ang="0">
                    <a:pos x="8" y="41"/>
                  </a:cxn>
                  <a:cxn ang="0">
                    <a:pos x="6" y="42"/>
                  </a:cxn>
                  <a:cxn ang="0">
                    <a:pos x="6" y="47"/>
                  </a:cxn>
                  <a:cxn ang="0">
                    <a:pos x="8" y="48"/>
                  </a:cxn>
                  <a:cxn ang="0">
                    <a:pos x="10" y="49"/>
                  </a:cxn>
                  <a:cxn ang="0">
                    <a:pos x="11" y="49"/>
                  </a:cxn>
                  <a:cxn ang="0">
                    <a:pos x="13" y="51"/>
                  </a:cxn>
                  <a:cxn ang="0">
                    <a:pos x="14" y="51"/>
                  </a:cxn>
                  <a:cxn ang="0">
                    <a:pos x="11" y="53"/>
                  </a:cxn>
                  <a:cxn ang="0">
                    <a:pos x="9" y="53"/>
                  </a:cxn>
                  <a:cxn ang="0">
                    <a:pos x="6" y="55"/>
                  </a:cxn>
                  <a:cxn ang="0">
                    <a:pos x="4" y="57"/>
                  </a:cxn>
                  <a:cxn ang="0">
                    <a:pos x="1" y="57"/>
                  </a:cxn>
                  <a:cxn ang="0">
                    <a:pos x="1" y="44"/>
                  </a:cxn>
                  <a:cxn ang="0">
                    <a:pos x="0" y="43"/>
                  </a:cxn>
                  <a:cxn ang="0">
                    <a:pos x="3" y="38"/>
                  </a:cxn>
                  <a:cxn ang="0">
                    <a:pos x="8" y="33"/>
                  </a:cxn>
                  <a:cxn ang="0">
                    <a:pos x="8" y="31"/>
                  </a:cxn>
                  <a:cxn ang="0">
                    <a:pos x="13" y="31"/>
                  </a:cxn>
                  <a:cxn ang="0">
                    <a:pos x="18" y="28"/>
                  </a:cxn>
                  <a:cxn ang="0">
                    <a:pos x="23" y="16"/>
                  </a:cxn>
                  <a:cxn ang="0">
                    <a:pos x="23" y="8"/>
                  </a:cxn>
                  <a:cxn ang="0">
                    <a:pos x="22" y="7"/>
                  </a:cxn>
                  <a:cxn ang="0">
                    <a:pos x="22" y="3"/>
                  </a:cxn>
                  <a:cxn ang="0">
                    <a:pos x="24" y="0"/>
                  </a:cxn>
                </a:cxnLst>
                <a:rect l="0" t="0" r="r" b="b"/>
                <a:pathLst>
                  <a:path w="67" h="57">
                    <a:moveTo>
                      <a:pt x="24" y="0"/>
                    </a:moveTo>
                    <a:lnTo>
                      <a:pt x="30" y="7"/>
                    </a:lnTo>
                    <a:lnTo>
                      <a:pt x="38" y="13"/>
                    </a:lnTo>
                    <a:lnTo>
                      <a:pt x="45" y="18"/>
                    </a:lnTo>
                    <a:lnTo>
                      <a:pt x="55" y="21"/>
                    </a:lnTo>
                    <a:lnTo>
                      <a:pt x="58" y="21"/>
                    </a:lnTo>
                    <a:lnTo>
                      <a:pt x="60" y="19"/>
                    </a:lnTo>
                    <a:lnTo>
                      <a:pt x="62" y="19"/>
                    </a:lnTo>
                    <a:lnTo>
                      <a:pt x="64" y="21"/>
                    </a:lnTo>
                    <a:lnTo>
                      <a:pt x="63" y="22"/>
                    </a:lnTo>
                    <a:lnTo>
                      <a:pt x="62" y="24"/>
                    </a:lnTo>
                    <a:lnTo>
                      <a:pt x="64" y="29"/>
                    </a:lnTo>
                    <a:lnTo>
                      <a:pt x="67" y="31"/>
                    </a:lnTo>
                    <a:lnTo>
                      <a:pt x="63" y="33"/>
                    </a:lnTo>
                    <a:lnTo>
                      <a:pt x="59" y="34"/>
                    </a:lnTo>
                    <a:lnTo>
                      <a:pt x="54" y="34"/>
                    </a:lnTo>
                    <a:lnTo>
                      <a:pt x="47" y="37"/>
                    </a:lnTo>
                    <a:lnTo>
                      <a:pt x="42" y="42"/>
                    </a:lnTo>
                    <a:lnTo>
                      <a:pt x="40" y="46"/>
                    </a:lnTo>
                    <a:lnTo>
                      <a:pt x="39" y="48"/>
                    </a:lnTo>
                    <a:lnTo>
                      <a:pt x="34" y="46"/>
                    </a:lnTo>
                    <a:lnTo>
                      <a:pt x="30" y="43"/>
                    </a:lnTo>
                    <a:lnTo>
                      <a:pt x="27" y="42"/>
                    </a:lnTo>
                    <a:lnTo>
                      <a:pt x="22" y="38"/>
                    </a:lnTo>
                    <a:lnTo>
                      <a:pt x="20" y="39"/>
                    </a:lnTo>
                    <a:lnTo>
                      <a:pt x="19" y="42"/>
                    </a:lnTo>
                    <a:lnTo>
                      <a:pt x="14" y="42"/>
                    </a:lnTo>
                    <a:lnTo>
                      <a:pt x="11" y="41"/>
                    </a:lnTo>
                    <a:lnTo>
                      <a:pt x="8" y="41"/>
                    </a:lnTo>
                    <a:lnTo>
                      <a:pt x="6" y="42"/>
                    </a:lnTo>
                    <a:lnTo>
                      <a:pt x="6" y="47"/>
                    </a:lnTo>
                    <a:lnTo>
                      <a:pt x="8" y="48"/>
                    </a:lnTo>
                    <a:lnTo>
                      <a:pt x="10" y="49"/>
                    </a:lnTo>
                    <a:lnTo>
                      <a:pt x="11" y="49"/>
                    </a:lnTo>
                    <a:lnTo>
                      <a:pt x="13" y="51"/>
                    </a:lnTo>
                    <a:lnTo>
                      <a:pt x="14" y="51"/>
                    </a:lnTo>
                    <a:lnTo>
                      <a:pt x="11" y="53"/>
                    </a:lnTo>
                    <a:lnTo>
                      <a:pt x="9" y="53"/>
                    </a:lnTo>
                    <a:lnTo>
                      <a:pt x="6" y="55"/>
                    </a:lnTo>
                    <a:lnTo>
                      <a:pt x="4" y="57"/>
                    </a:lnTo>
                    <a:lnTo>
                      <a:pt x="1" y="57"/>
                    </a:lnTo>
                    <a:lnTo>
                      <a:pt x="1" y="44"/>
                    </a:lnTo>
                    <a:lnTo>
                      <a:pt x="0" y="43"/>
                    </a:lnTo>
                    <a:lnTo>
                      <a:pt x="3" y="38"/>
                    </a:lnTo>
                    <a:lnTo>
                      <a:pt x="8" y="33"/>
                    </a:lnTo>
                    <a:lnTo>
                      <a:pt x="8" y="31"/>
                    </a:lnTo>
                    <a:lnTo>
                      <a:pt x="13" y="31"/>
                    </a:lnTo>
                    <a:lnTo>
                      <a:pt x="18" y="28"/>
                    </a:lnTo>
                    <a:lnTo>
                      <a:pt x="23" y="16"/>
                    </a:lnTo>
                    <a:lnTo>
                      <a:pt x="23" y="8"/>
                    </a:lnTo>
                    <a:lnTo>
                      <a:pt x="22" y="7"/>
                    </a:lnTo>
                    <a:lnTo>
                      <a:pt x="22" y="3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0" name="Freeform 1332">
                <a:extLst>
                  <a:ext uri="{FF2B5EF4-FFF2-40B4-BE49-F238E27FC236}">
                    <a16:creationId xmlns:a16="http://schemas.microsoft.com/office/drawing/2014/main" id="{1194F4E7-1620-0339-CBD9-2195BF935D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59801" y="3276396"/>
                <a:ext cx="20725" cy="20725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0" y="2"/>
                  </a:cxn>
                  <a:cxn ang="0">
                    <a:pos x="9" y="3"/>
                  </a:cxn>
                  <a:cxn ang="0">
                    <a:pos x="8" y="5"/>
                  </a:cxn>
                  <a:cxn ang="0">
                    <a:pos x="5" y="8"/>
                  </a:cxn>
                  <a:cxn ang="0">
                    <a:pos x="0" y="10"/>
                  </a:cxn>
                  <a:cxn ang="0">
                    <a:pos x="0" y="7"/>
                  </a:cxn>
                  <a:cxn ang="0">
                    <a:pos x="3" y="4"/>
                  </a:cxn>
                  <a:cxn ang="0">
                    <a:pos x="7" y="2"/>
                  </a:cxn>
                  <a:cxn ang="0">
                    <a:pos x="9" y="0"/>
                  </a:cxn>
                </a:cxnLst>
                <a:rect l="0" t="0" r="r" b="b"/>
                <a:pathLst>
                  <a:path w="10" h="10">
                    <a:moveTo>
                      <a:pt x="9" y="0"/>
                    </a:moveTo>
                    <a:lnTo>
                      <a:pt x="10" y="2"/>
                    </a:lnTo>
                    <a:lnTo>
                      <a:pt x="9" y="3"/>
                    </a:lnTo>
                    <a:lnTo>
                      <a:pt x="8" y="5"/>
                    </a:lnTo>
                    <a:lnTo>
                      <a:pt x="5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1" name="Freeform 1333">
                <a:extLst>
                  <a:ext uri="{FF2B5EF4-FFF2-40B4-BE49-F238E27FC236}">
                    <a16:creationId xmlns:a16="http://schemas.microsoft.com/office/drawing/2014/main" id="{0157BA68-5EB6-D493-44BA-0D45DD0A1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07469" y="3245308"/>
                <a:ext cx="31089" cy="2279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5" y="0"/>
                  </a:cxn>
                  <a:cxn ang="0">
                    <a:pos x="15" y="4"/>
                  </a:cxn>
                  <a:cxn ang="0">
                    <a:pos x="11" y="4"/>
                  </a:cxn>
                  <a:cxn ang="0">
                    <a:pos x="6" y="6"/>
                  </a:cxn>
                  <a:cxn ang="0">
                    <a:pos x="5" y="9"/>
                  </a:cxn>
                  <a:cxn ang="0">
                    <a:pos x="3" y="11"/>
                  </a:cxn>
                  <a:cxn ang="0">
                    <a:pos x="0" y="11"/>
                  </a:cxn>
                  <a:cxn ang="0">
                    <a:pos x="0" y="8"/>
                  </a:cxn>
                  <a:cxn ang="0">
                    <a:pos x="1" y="6"/>
                  </a:cxn>
                  <a:cxn ang="0">
                    <a:pos x="3" y="4"/>
                  </a:cxn>
                  <a:cxn ang="0">
                    <a:pos x="4" y="3"/>
                  </a:cxn>
                  <a:cxn ang="0">
                    <a:pos x="9" y="0"/>
                  </a:cxn>
                </a:cxnLst>
                <a:rect l="0" t="0" r="r" b="b"/>
                <a:pathLst>
                  <a:path w="15" h="11">
                    <a:moveTo>
                      <a:pt x="9" y="0"/>
                    </a:moveTo>
                    <a:lnTo>
                      <a:pt x="15" y="0"/>
                    </a:lnTo>
                    <a:lnTo>
                      <a:pt x="15" y="4"/>
                    </a:lnTo>
                    <a:lnTo>
                      <a:pt x="11" y="4"/>
                    </a:lnTo>
                    <a:lnTo>
                      <a:pt x="6" y="6"/>
                    </a:lnTo>
                    <a:lnTo>
                      <a:pt x="5" y="9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4" y="3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2" name="Freeform 1334">
                <a:extLst>
                  <a:ext uri="{FF2B5EF4-FFF2-40B4-BE49-F238E27FC236}">
                    <a16:creationId xmlns:a16="http://schemas.microsoft.com/office/drawing/2014/main" id="{B31D2779-DDFE-003D-9B2A-A1CAD84314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1354" y="3222510"/>
                <a:ext cx="18653" cy="14508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0"/>
                  </a:cxn>
                  <a:cxn ang="0">
                    <a:pos x="7" y="5"/>
                  </a:cxn>
                  <a:cxn ang="0">
                    <a:pos x="2" y="7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2" y="5"/>
                  </a:cxn>
                  <a:cxn ang="0">
                    <a:pos x="2" y="2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9" h="7">
                    <a:moveTo>
                      <a:pt x="5" y="0"/>
                    </a:moveTo>
                    <a:lnTo>
                      <a:pt x="9" y="0"/>
                    </a:lnTo>
                    <a:lnTo>
                      <a:pt x="7" y="5"/>
                    </a:lnTo>
                    <a:lnTo>
                      <a:pt x="2" y="7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5"/>
                    </a:lnTo>
                    <a:lnTo>
                      <a:pt x="2" y="2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3" name="Freeform 1335">
                <a:extLst>
                  <a:ext uri="{FF2B5EF4-FFF2-40B4-BE49-F238E27FC236}">
                    <a16:creationId xmlns:a16="http://schemas.microsoft.com/office/drawing/2014/main" id="{8E93A0DD-C37A-320E-75E9-BD5B5FEE7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6536" y="2963444"/>
                <a:ext cx="70466" cy="267357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4" y="0"/>
                  </a:cxn>
                  <a:cxn ang="0">
                    <a:pos x="14" y="7"/>
                  </a:cxn>
                  <a:cxn ang="0">
                    <a:pos x="15" y="12"/>
                  </a:cxn>
                  <a:cxn ang="0">
                    <a:pos x="18" y="15"/>
                  </a:cxn>
                  <a:cxn ang="0">
                    <a:pos x="19" y="19"/>
                  </a:cxn>
                  <a:cxn ang="0">
                    <a:pos x="19" y="32"/>
                  </a:cxn>
                  <a:cxn ang="0">
                    <a:pos x="20" y="34"/>
                  </a:cxn>
                  <a:cxn ang="0">
                    <a:pos x="20" y="51"/>
                  </a:cxn>
                  <a:cxn ang="0">
                    <a:pos x="23" y="56"/>
                  </a:cxn>
                  <a:cxn ang="0">
                    <a:pos x="29" y="70"/>
                  </a:cxn>
                  <a:cxn ang="0">
                    <a:pos x="34" y="83"/>
                  </a:cxn>
                  <a:cxn ang="0">
                    <a:pos x="32" y="82"/>
                  </a:cxn>
                  <a:cxn ang="0">
                    <a:pos x="30" y="80"/>
                  </a:cxn>
                  <a:cxn ang="0">
                    <a:pos x="28" y="78"/>
                  </a:cxn>
                  <a:cxn ang="0">
                    <a:pos x="25" y="78"/>
                  </a:cxn>
                  <a:cxn ang="0">
                    <a:pos x="19" y="81"/>
                  </a:cxn>
                  <a:cxn ang="0">
                    <a:pos x="15" y="86"/>
                  </a:cxn>
                  <a:cxn ang="0">
                    <a:pos x="13" y="93"/>
                  </a:cxn>
                  <a:cxn ang="0">
                    <a:pos x="13" y="102"/>
                  </a:cxn>
                  <a:cxn ang="0">
                    <a:pos x="15" y="110"/>
                  </a:cxn>
                  <a:cxn ang="0">
                    <a:pos x="20" y="116"/>
                  </a:cxn>
                  <a:cxn ang="0">
                    <a:pos x="24" y="122"/>
                  </a:cxn>
                  <a:cxn ang="0">
                    <a:pos x="24" y="124"/>
                  </a:cxn>
                  <a:cxn ang="0">
                    <a:pos x="23" y="124"/>
                  </a:cxn>
                  <a:cxn ang="0">
                    <a:pos x="20" y="121"/>
                  </a:cxn>
                  <a:cxn ang="0">
                    <a:pos x="19" y="119"/>
                  </a:cxn>
                  <a:cxn ang="0">
                    <a:pos x="14" y="119"/>
                  </a:cxn>
                  <a:cxn ang="0">
                    <a:pos x="10" y="122"/>
                  </a:cxn>
                  <a:cxn ang="0">
                    <a:pos x="10" y="125"/>
                  </a:cxn>
                  <a:cxn ang="0">
                    <a:pos x="7" y="129"/>
                  </a:cxn>
                  <a:cxn ang="0">
                    <a:pos x="5" y="129"/>
                  </a:cxn>
                  <a:cxn ang="0">
                    <a:pos x="5" y="111"/>
                  </a:cxn>
                  <a:cxn ang="0">
                    <a:pos x="7" y="106"/>
                  </a:cxn>
                  <a:cxn ang="0">
                    <a:pos x="7" y="92"/>
                  </a:cxn>
                  <a:cxn ang="0">
                    <a:pos x="5" y="90"/>
                  </a:cxn>
                  <a:cxn ang="0">
                    <a:pos x="5" y="82"/>
                  </a:cxn>
                  <a:cxn ang="0">
                    <a:pos x="7" y="80"/>
                  </a:cxn>
                  <a:cxn ang="0">
                    <a:pos x="7" y="49"/>
                  </a:cxn>
                  <a:cxn ang="0">
                    <a:pos x="5" y="46"/>
                  </a:cxn>
                  <a:cxn ang="0">
                    <a:pos x="0" y="36"/>
                  </a:cxn>
                  <a:cxn ang="0">
                    <a:pos x="2" y="27"/>
                  </a:cxn>
                  <a:cxn ang="0">
                    <a:pos x="4" y="18"/>
                  </a:cxn>
                  <a:cxn ang="0">
                    <a:pos x="9" y="14"/>
                  </a:cxn>
                  <a:cxn ang="0">
                    <a:pos x="9" y="13"/>
                  </a:cxn>
                  <a:cxn ang="0">
                    <a:pos x="10" y="12"/>
                  </a:cxn>
                  <a:cxn ang="0">
                    <a:pos x="10" y="0"/>
                  </a:cxn>
                </a:cxnLst>
                <a:rect l="0" t="0" r="r" b="b"/>
                <a:pathLst>
                  <a:path w="34" h="129">
                    <a:moveTo>
                      <a:pt x="10" y="0"/>
                    </a:moveTo>
                    <a:lnTo>
                      <a:pt x="14" y="0"/>
                    </a:lnTo>
                    <a:lnTo>
                      <a:pt x="14" y="7"/>
                    </a:lnTo>
                    <a:lnTo>
                      <a:pt x="15" y="12"/>
                    </a:lnTo>
                    <a:lnTo>
                      <a:pt x="18" y="15"/>
                    </a:lnTo>
                    <a:lnTo>
                      <a:pt x="19" y="19"/>
                    </a:lnTo>
                    <a:lnTo>
                      <a:pt x="19" y="32"/>
                    </a:lnTo>
                    <a:lnTo>
                      <a:pt x="20" y="34"/>
                    </a:lnTo>
                    <a:lnTo>
                      <a:pt x="20" y="51"/>
                    </a:lnTo>
                    <a:lnTo>
                      <a:pt x="23" y="56"/>
                    </a:lnTo>
                    <a:lnTo>
                      <a:pt x="29" y="70"/>
                    </a:lnTo>
                    <a:lnTo>
                      <a:pt x="34" y="83"/>
                    </a:lnTo>
                    <a:lnTo>
                      <a:pt x="32" y="82"/>
                    </a:lnTo>
                    <a:lnTo>
                      <a:pt x="30" y="80"/>
                    </a:lnTo>
                    <a:lnTo>
                      <a:pt x="28" y="78"/>
                    </a:lnTo>
                    <a:lnTo>
                      <a:pt x="25" y="78"/>
                    </a:lnTo>
                    <a:lnTo>
                      <a:pt x="19" y="81"/>
                    </a:lnTo>
                    <a:lnTo>
                      <a:pt x="15" y="86"/>
                    </a:lnTo>
                    <a:lnTo>
                      <a:pt x="13" y="93"/>
                    </a:lnTo>
                    <a:lnTo>
                      <a:pt x="13" y="102"/>
                    </a:lnTo>
                    <a:lnTo>
                      <a:pt x="15" y="110"/>
                    </a:lnTo>
                    <a:lnTo>
                      <a:pt x="20" y="116"/>
                    </a:lnTo>
                    <a:lnTo>
                      <a:pt x="24" y="122"/>
                    </a:lnTo>
                    <a:lnTo>
                      <a:pt x="24" y="124"/>
                    </a:lnTo>
                    <a:lnTo>
                      <a:pt x="23" y="124"/>
                    </a:lnTo>
                    <a:lnTo>
                      <a:pt x="20" y="121"/>
                    </a:lnTo>
                    <a:lnTo>
                      <a:pt x="19" y="119"/>
                    </a:lnTo>
                    <a:lnTo>
                      <a:pt x="14" y="119"/>
                    </a:lnTo>
                    <a:lnTo>
                      <a:pt x="10" y="122"/>
                    </a:lnTo>
                    <a:lnTo>
                      <a:pt x="10" y="125"/>
                    </a:lnTo>
                    <a:lnTo>
                      <a:pt x="7" y="129"/>
                    </a:lnTo>
                    <a:lnTo>
                      <a:pt x="5" y="129"/>
                    </a:lnTo>
                    <a:lnTo>
                      <a:pt x="5" y="111"/>
                    </a:lnTo>
                    <a:lnTo>
                      <a:pt x="7" y="106"/>
                    </a:lnTo>
                    <a:lnTo>
                      <a:pt x="7" y="92"/>
                    </a:lnTo>
                    <a:lnTo>
                      <a:pt x="5" y="90"/>
                    </a:lnTo>
                    <a:lnTo>
                      <a:pt x="5" y="82"/>
                    </a:lnTo>
                    <a:lnTo>
                      <a:pt x="7" y="80"/>
                    </a:lnTo>
                    <a:lnTo>
                      <a:pt x="7" y="49"/>
                    </a:lnTo>
                    <a:lnTo>
                      <a:pt x="5" y="46"/>
                    </a:lnTo>
                    <a:lnTo>
                      <a:pt x="0" y="36"/>
                    </a:lnTo>
                    <a:lnTo>
                      <a:pt x="2" y="27"/>
                    </a:lnTo>
                    <a:lnTo>
                      <a:pt x="4" y="18"/>
                    </a:lnTo>
                    <a:lnTo>
                      <a:pt x="9" y="14"/>
                    </a:lnTo>
                    <a:lnTo>
                      <a:pt x="9" y="13"/>
                    </a:lnTo>
                    <a:lnTo>
                      <a:pt x="10" y="1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4" name="Freeform 1336">
                <a:extLst>
                  <a:ext uri="{FF2B5EF4-FFF2-40B4-BE49-F238E27FC236}">
                    <a16:creationId xmlns:a16="http://schemas.microsoft.com/office/drawing/2014/main" id="{6346F298-31F6-C417-4A79-3B89D57B04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1509" y="2302305"/>
                <a:ext cx="84975" cy="352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5" y="1"/>
                  </a:cxn>
                  <a:cxn ang="0">
                    <a:pos x="32" y="2"/>
                  </a:cxn>
                  <a:cxn ang="0">
                    <a:pos x="39" y="6"/>
                  </a:cxn>
                  <a:cxn ang="0">
                    <a:pos x="41" y="10"/>
                  </a:cxn>
                  <a:cxn ang="0">
                    <a:pos x="37" y="12"/>
                  </a:cxn>
                  <a:cxn ang="0">
                    <a:pos x="30" y="15"/>
                  </a:cxn>
                  <a:cxn ang="0">
                    <a:pos x="10" y="17"/>
                  </a:cxn>
                  <a:cxn ang="0">
                    <a:pos x="4" y="17"/>
                  </a:cxn>
                  <a:cxn ang="0">
                    <a:pos x="1" y="16"/>
                  </a:cxn>
                  <a:cxn ang="0">
                    <a:pos x="0" y="15"/>
                  </a:cxn>
                  <a:cxn ang="0">
                    <a:pos x="0" y="14"/>
                  </a:cxn>
                  <a:cxn ang="0">
                    <a:pos x="4" y="7"/>
                  </a:cxn>
                  <a:cxn ang="0">
                    <a:pos x="11" y="2"/>
                  </a:cxn>
                  <a:cxn ang="0">
                    <a:pos x="20" y="0"/>
                  </a:cxn>
                </a:cxnLst>
                <a:rect l="0" t="0" r="r" b="b"/>
                <a:pathLst>
                  <a:path w="41" h="17">
                    <a:moveTo>
                      <a:pt x="20" y="0"/>
                    </a:moveTo>
                    <a:lnTo>
                      <a:pt x="25" y="1"/>
                    </a:lnTo>
                    <a:lnTo>
                      <a:pt x="32" y="2"/>
                    </a:lnTo>
                    <a:lnTo>
                      <a:pt x="39" y="6"/>
                    </a:lnTo>
                    <a:lnTo>
                      <a:pt x="41" y="10"/>
                    </a:lnTo>
                    <a:lnTo>
                      <a:pt x="37" y="12"/>
                    </a:lnTo>
                    <a:lnTo>
                      <a:pt x="30" y="15"/>
                    </a:lnTo>
                    <a:lnTo>
                      <a:pt x="10" y="17"/>
                    </a:lnTo>
                    <a:lnTo>
                      <a:pt x="4" y="17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0" y="14"/>
                    </a:lnTo>
                    <a:lnTo>
                      <a:pt x="4" y="7"/>
                    </a:lnTo>
                    <a:lnTo>
                      <a:pt x="11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5" name="Freeform 1337">
                <a:extLst>
                  <a:ext uri="{FF2B5EF4-FFF2-40B4-BE49-F238E27FC236}">
                    <a16:creationId xmlns:a16="http://schemas.microsoft.com/office/drawing/2014/main" id="{4403766B-0218-AC74-C766-4E90C66CF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96586" y="2372771"/>
                <a:ext cx="33161" cy="1865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0"/>
                  </a:cxn>
                  <a:cxn ang="0">
                    <a:pos x="14" y="1"/>
                  </a:cxn>
                  <a:cxn ang="0">
                    <a:pos x="16" y="4"/>
                  </a:cxn>
                  <a:cxn ang="0">
                    <a:pos x="16" y="6"/>
                  </a:cxn>
                  <a:cxn ang="0">
                    <a:pos x="14" y="9"/>
                  </a:cxn>
                  <a:cxn ang="0">
                    <a:pos x="12" y="9"/>
                  </a:cxn>
                  <a:cxn ang="0">
                    <a:pos x="5" y="6"/>
                  </a:cxn>
                  <a:cxn ang="0">
                    <a:pos x="2" y="4"/>
                  </a:cxn>
                  <a:cxn ang="0">
                    <a:pos x="0" y="0"/>
                  </a:cxn>
                </a:cxnLst>
                <a:rect l="0" t="0" r="r" b="b"/>
                <a:pathLst>
                  <a:path w="16" h="9">
                    <a:moveTo>
                      <a:pt x="0" y="0"/>
                    </a:moveTo>
                    <a:lnTo>
                      <a:pt x="14" y="0"/>
                    </a:lnTo>
                    <a:lnTo>
                      <a:pt x="14" y="1"/>
                    </a:lnTo>
                    <a:lnTo>
                      <a:pt x="16" y="4"/>
                    </a:lnTo>
                    <a:lnTo>
                      <a:pt x="16" y="6"/>
                    </a:lnTo>
                    <a:lnTo>
                      <a:pt x="14" y="9"/>
                    </a:lnTo>
                    <a:lnTo>
                      <a:pt x="12" y="9"/>
                    </a:lnTo>
                    <a:lnTo>
                      <a:pt x="5" y="6"/>
                    </a:lnTo>
                    <a:lnTo>
                      <a:pt x="2" y="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6" name="Freeform 1338">
                <a:extLst>
                  <a:ext uri="{FF2B5EF4-FFF2-40B4-BE49-F238E27FC236}">
                    <a16:creationId xmlns:a16="http://schemas.microsoft.com/office/drawing/2014/main" id="{90C58745-D297-259B-FBCB-35B9911B64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13169" y="2103342"/>
                <a:ext cx="14508" cy="1865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3"/>
                  </a:cxn>
                  <a:cxn ang="0">
                    <a:pos x="7" y="8"/>
                  </a:cxn>
                  <a:cxn ang="0">
                    <a:pos x="5" y="9"/>
                  </a:cxn>
                  <a:cxn ang="0">
                    <a:pos x="2" y="9"/>
                  </a:cxn>
                  <a:cxn ang="0">
                    <a:pos x="0" y="8"/>
                  </a:cxn>
                  <a:cxn ang="0">
                    <a:pos x="0" y="7"/>
                  </a:cxn>
                  <a:cxn ang="0">
                    <a:pos x="2" y="3"/>
                  </a:cxn>
                  <a:cxn ang="0">
                    <a:pos x="3" y="0"/>
                  </a:cxn>
                </a:cxnLst>
                <a:rect l="0" t="0" r="r" b="b"/>
                <a:pathLst>
                  <a:path w="7" h="9">
                    <a:moveTo>
                      <a:pt x="3" y="0"/>
                    </a:moveTo>
                    <a:lnTo>
                      <a:pt x="7" y="3"/>
                    </a:lnTo>
                    <a:lnTo>
                      <a:pt x="7" y="8"/>
                    </a:lnTo>
                    <a:lnTo>
                      <a:pt x="5" y="9"/>
                    </a:lnTo>
                    <a:lnTo>
                      <a:pt x="2" y="9"/>
                    </a:lnTo>
                    <a:lnTo>
                      <a:pt x="0" y="8"/>
                    </a:lnTo>
                    <a:lnTo>
                      <a:pt x="0" y="7"/>
                    </a:lnTo>
                    <a:lnTo>
                      <a:pt x="2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Freeform 1339">
                <a:extLst>
                  <a:ext uri="{FF2B5EF4-FFF2-40B4-BE49-F238E27FC236}">
                    <a16:creationId xmlns:a16="http://schemas.microsoft.com/office/drawing/2014/main" id="{60AE5610-51B4-5B08-2E98-89D980CE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47368" y="2163446"/>
                <a:ext cx="35234" cy="2487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1" y="0"/>
                  </a:cxn>
                  <a:cxn ang="0">
                    <a:pos x="16" y="3"/>
                  </a:cxn>
                  <a:cxn ang="0">
                    <a:pos x="17" y="4"/>
                  </a:cxn>
                  <a:cxn ang="0">
                    <a:pos x="17" y="9"/>
                  </a:cxn>
                  <a:cxn ang="0">
                    <a:pos x="12" y="12"/>
                  </a:cxn>
                  <a:cxn ang="0">
                    <a:pos x="5" y="12"/>
                  </a:cxn>
                  <a:cxn ang="0">
                    <a:pos x="2" y="10"/>
                  </a:cxn>
                  <a:cxn ang="0">
                    <a:pos x="1" y="9"/>
                  </a:cxn>
                  <a:cxn ang="0">
                    <a:pos x="0" y="6"/>
                  </a:cxn>
                  <a:cxn ang="0">
                    <a:pos x="2" y="1"/>
                  </a:cxn>
                  <a:cxn ang="0">
                    <a:pos x="6" y="0"/>
                  </a:cxn>
                </a:cxnLst>
                <a:rect l="0" t="0" r="r" b="b"/>
                <a:pathLst>
                  <a:path w="17" h="12">
                    <a:moveTo>
                      <a:pt x="6" y="0"/>
                    </a:moveTo>
                    <a:lnTo>
                      <a:pt x="11" y="0"/>
                    </a:lnTo>
                    <a:lnTo>
                      <a:pt x="16" y="3"/>
                    </a:lnTo>
                    <a:lnTo>
                      <a:pt x="17" y="4"/>
                    </a:lnTo>
                    <a:lnTo>
                      <a:pt x="17" y="9"/>
                    </a:lnTo>
                    <a:lnTo>
                      <a:pt x="12" y="12"/>
                    </a:lnTo>
                    <a:lnTo>
                      <a:pt x="5" y="12"/>
                    </a:lnTo>
                    <a:lnTo>
                      <a:pt x="2" y="10"/>
                    </a:lnTo>
                    <a:lnTo>
                      <a:pt x="1" y="9"/>
                    </a:lnTo>
                    <a:lnTo>
                      <a:pt x="0" y="6"/>
                    </a:lnTo>
                    <a:lnTo>
                      <a:pt x="2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Freeform 1340">
                <a:extLst>
                  <a:ext uri="{FF2B5EF4-FFF2-40B4-BE49-F238E27FC236}">
                    <a16:creationId xmlns:a16="http://schemas.microsoft.com/office/drawing/2014/main" id="{C0CE9600-3E73-FA02-2540-4B90C58666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46850" y="1918887"/>
                <a:ext cx="147151" cy="82901"/>
              </a:xfrm>
              <a:custGeom>
                <a:avLst/>
                <a:gdLst/>
                <a:ahLst/>
                <a:cxnLst>
                  <a:cxn ang="0">
                    <a:pos x="38" y="0"/>
                  </a:cxn>
                  <a:cxn ang="0">
                    <a:pos x="43" y="0"/>
                  </a:cxn>
                  <a:cxn ang="0">
                    <a:pos x="43" y="7"/>
                  </a:cxn>
                  <a:cxn ang="0">
                    <a:pos x="42" y="10"/>
                  </a:cxn>
                  <a:cxn ang="0">
                    <a:pos x="43" y="9"/>
                  </a:cxn>
                  <a:cxn ang="0">
                    <a:pos x="46" y="7"/>
                  </a:cxn>
                  <a:cxn ang="0">
                    <a:pos x="47" y="5"/>
                  </a:cxn>
                  <a:cxn ang="0">
                    <a:pos x="49" y="5"/>
                  </a:cxn>
                  <a:cxn ang="0">
                    <a:pos x="54" y="6"/>
                  </a:cxn>
                  <a:cxn ang="0">
                    <a:pos x="62" y="11"/>
                  </a:cxn>
                  <a:cxn ang="0">
                    <a:pos x="68" y="16"/>
                  </a:cxn>
                  <a:cxn ang="0">
                    <a:pos x="71" y="21"/>
                  </a:cxn>
                  <a:cxn ang="0">
                    <a:pos x="68" y="26"/>
                  </a:cxn>
                  <a:cxn ang="0">
                    <a:pos x="63" y="30"/>
                  </a:cxn>
                  <a:cxn ang="0">
                    <a:pos x="56" y="31"/>
                  </a:cxn>
                  <a:cxn ang="0">
                    <a:pos x="39" y="31"/>
                  </a:cxn>
                  <a:cxn ang="0">
                    <a:pos x="36" y="33"/>
                  </a:cxn>
                  <a:cxn ang="0">
                    <a:pos x="33" y="33"/>
                  </a:cxn>
                  <a:cxn ang="0">
                    <a:pos x="31" y="34"/>
                  </a:cxn>
                  <a:cxn ang="0">
                    <a:pos x="28" y="34"/>
                  </a:cxn>
                  <a:cxn ang="0">
                    <a:pos x="7" y="40"/>
                  </a:cxn>
                  <a:cxn ang="0">
                    <a:pos x="4" y="40"/>
                  </a:cxn>
                  <a:cxn ang="0">
                    <a:pos x="2" y="39"/>
                  </a:cxn>
                  <a:cxn ang="0">
                    <a:pos x="0" y="36"/>
                  </a:cxn>
                  <a:cxn ang="0">
                    <a:pos x="0" y="31"/>
                  </a:cxn>
                  <a:cxn ang="0">
                    <a:pos x="2" y="29"/>
                  </a:cxn>
                  <a:cxn ang="0">
                    <a:pos x="3" y="28"/>
                  </a:cxn>
                  <a:cxn ang="0">
                    <a:pos x="5" y="28"/>
                  </a:cxn>
                  <a:cxn ang="0">
                    <a:pos x="8" y="25"/>
                  </a:cxn>
                  <a:cxn ang="0">
                    <a:pos x="23" y="6"/>
                  </a:cxn>
                  <a:cxn ang="0">
                    <a:pos x="29" y="1"/>
                  </a:cxn>
                  <a:cxn ang="0">
                    <a:pos x="38" y="0"/>
                  </a:cxn>
                </a:cxnLst>
                <a:rect l="0" t="0" r="r" b="b"/>
                <a:pathLst>
                  <a:path w="71" h="40">
                    <a:moveTo>
                      <a:pt x="38" y="0"/>
                    </a:moveTo>
                    <a:lnTo>
                      <a:pt x="43" y="0"/>
                    </a:lnTo>
                    <a:lnTo>
                      <a:pt x="43" y="7"/>
                    </a:lnTo>
                    <a:lnTo>
                      <a:pt x="42" y="10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5"/>
                    </a:lnTo>
                    <a:lnTo>
                      <a:pt x="49" y="5"/>
                    </a:lnTo>
                    <a:lnTo>
                      <a:pt x="54" y="6"/>
                    </a:lnTo>
                    <a:lnTo>
                      <a:pt x="62" y="11"/>
                    </a:lnTo>
                    <a:lnTo>
                      <a:pt x="68" y="16"/>
                    </a:lnTo>
                    <a:lnTo>
                      <a:pt x="71" y="21"/>
                    </a:lnTo>
                    <a:lnTo>
                      <a:pt x="68" y="26"/>
                    </a:lnTo>
                    <a:lnTo>
                      <a:pt x="63" y="30"/>
                    </a:lnTo>
                    <a:lnTo>
                      <a:pt x="56" y="31"/>
                    </a:lnTo>
                    <a:lnTo>
                      <a:pt x="39" y="31"/>
                    </a:lnTo>
                    <a:lnTo>
                      <a:pt x="36" y="33"/>
                    </a:lnTo>
                    <a:lnTo>
                      <a:pt x="33" y="33"/>
                    </a:lnTo>
                    <a:lnTo>
                      <a:pt x="31" y="34"/>
                    </a:lnTo>
                    <a:lnTo>
                      <a:pt x="28" y="34"/>
                    </a:lnTo>
                    <a:lnTo>
                      <a:pt x="7" y="40"/>
                    </a:lnTo>
                    <a:lnTo>
                      <a:pt x="4" y="40"/>
                    </a:lnTo>
                    <a:lnTo>
                      <a:pt x="2" y="39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2" y="29"/>
                    </a:lnTo>
                    <a:lnTo>
                      <a:pt x="3" y="28"/>
                    </a:lnTo>
                    <a:lnTo>
                      <a:pt x="5" y="28"/>
                    </a:lnTo>
                    <a:lnTo>
                      <a:pt x="8" y="25"/>
                    </a:lnTo>
                    <a:lnTo>
                      <a:pt x="23" y="6"/>
                    </a:lnTo>
                    <a:lnTo>
                      <a:pt x="29" y="1"/>
                    </a:lnTo>
                    <a:lnTo>
                      <a:pt x="3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Freeform 1341">
                <a:extLst>
                  <a:ext uri="{FF2B5EF4-FFF2-40B4-BE49-F238E27FC236}">
                    <a16:creationId xmlns:a16="http://schemas.microsoft.com/office/drawing/2014/main" id="{2464FC11-DBAF-2B24-84C1-793891B4C3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45815" y="1879508"/>
                <a:ext cx="55959" cy="2901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2" y="0"/>
                  </a:cxn>
                  <a:cxn ang="0">
                    <a:pos x="13" y="1"/>
                  </a:cxn>
                  <a:cxn ang="0">
                    <a:pos x="17" y="3"/>
                  </a:cxn>
                  <a:cxn ang="0">
                    <a:pos x="22" y="5"/>
                  </a:cxn>
                  <a:cxn ang="0">
                    <a:pos x="25" y="5"/>
                  </a:cxn>
                  <a:cxn ang="0">
                    <a:pos x="27" y="6"/>
                  </a:cxn>
                  <a:cxn ang="0">
                    <a:pos x="25" y="10"/>
                  </a:cxn>
                  <a:cxn ang="0">
                    <a:pos x="18" y="13"/>
                  </a:cxn>
                  <a:cxn ang="0">
                    <a:pos x="12" y="14"/>
                  </a:cxn>
                  <a:cxn ang="0">
                    <a:pos x="7" y="14"/>
                  </a:cxn>
                  <a:cxn ang="0">
                    <a:pos x="6" y="13"/>
                  </a:cxn>
                  <a:cxn ang="0">
                    <a:pos x="3" y="11"/>
                  </a:cxn>
                  <a:cxn ang="0">
                    <a:pos x="2" y="9"/>
                  </a:cxn>
                  <a:cxn ang="0">
                    <a:pos x="0" y="6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5" y="0"/>
                  </a:cxn>
                </a:cxnLst>
                <a:rect l="0" t="0" r="r" b="b"/>
                <a:pathLst>
                  <a:path w="27" h="14">
                    <a:moveTo>
                      <a:pt x="5" y="0"/>
                    </a:moveTo>
                    <a:lnTo>
                      <a:pt x="12" y="0"/>
                    </a:lnTo>
                    <a:lnTo>
                      <a:pt x="13" y="1"/>
                    </a:lnTo>
                    <a:lnTo>
                      <a:pt x="17" y="3"/>
                    </a:lnTo>
                    <a:lnTo>
                      <a:pt x="22" y="5"/>
                    </a:lnTo>
                    <a:lnTo>
                      <a:pt x="25" y="5"/>
                    </a:lnTo>
                    <a:lnTo>
                      <a:pt x="27" y="6"/>
                    </a:lnTo>
                    <a:lnTo>
                      <a:pt x="25" y="10"/>
                    </a:lnTo>
                    <a:lnTo>
                      <a:pt x="18" y="13"/>
                    </a:lnTo>
                    <a:lnTo>
                      <a:pt x="12" y="14"/>
                    </a:lnTo>
                    <a:lnTo>
                      <a:pt x="7" y="14"/>
                    </a:lnTo>
                    <a:lnTo>
                      <a:pt x="6" y="13"/>
                    </a:lnTo>
                    <a:lnTo>
                      <a:pt x="3" y="11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Freeform 1342">
                <a:extLst>
                  <a:ext uri="{FF2B5EF4-FFF2-40B4-BE49-F238E27FC236}">
                    <a16:creationId xmlns:a16="http://schemas.microsoft.com/office/drawing/2014/main" id="{6E3A9CAE-C79C-5C94-B35E-AA684D69BE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62395" y="1817332"/>
                <a:ext cx="201036" cy="140932"/>
              </a:xfrm>
              <a:custGeom>
                <a:avLst/>
                <a:gdLst/>
                <a:ahLst/>
                <a:cxnLst>
                  <a:cxn ang="0">
                    <a:pos x="43" y="0"/>
                  </a:cxn>
                  <a:cxn ang="0">
                    <a:pos x="51" y="1"/>
                  </a:cxn>
                  <a:cxn ang="0">
                    <a:pos x="57" y="5"/>
                  </a:cxn>
                  <a:cxn ang="0">
                    <a:pos x="63" y="10"/>
                  </a:cxn>
                  <a:cxn ang="0">
                    <a:pos x="68" y="15"/>
                  </a:cxn>
                  <a:cxn ang="0">
                    <a:pos x="66" y="15"/>
                  </a:cxn>
                  <a:cxn ang="0">
                    <a:pos x="64" y="16"/>
                  </a:cxn>
                  <a:cxn ang="0">
                    <a:pos x="63" y="16"/>
                  </a:cxn>
                  <a:cxn ang="0">
                    <a:pos x="63" y="24"/>
                  </a:cxn>
                  <a:cxn ang="0">
                    <a:pos x="62" y="26"/>
                  </a:cxn>
                  <a:cxn ang="0">
                    <a:pos x="61" y="28"/>
                  </a:cxn>
                  <a:cxn ang="0">
                    <a:pos x="57" y="30"/>
                  </a:cxn>
                  <a:cxn ang="0">
                    <a:pos x="54" y="31"/>
                  </a:cxn>
                  <a:cxn ang="0">
                    <a:pos x="67" y="31"/>
                  </a:cxn>
                  <a:cxn ang="0">
                    <a:pos x="69" y="33"/>
                  </a:cxn>
                  <a:cxn ang="0">
                    <a:pos x="72" y="35"/>
                  </a:cxn>
                  <a:cxn ang="0">
                    <a:pos x="88" y="35"/>
                  </a:cxn>
                  <a:cxn ang="0">
                    <a:pos x="91" y="36"/>
                  </a:cxn>
                  <a:cxn ang="0">
                    <a:pos x="94" y="40"/>
                  </a:cxn>
                  <a:cxn ang="0">
                    <a:pos x="97" y="44"/>
                  </a:cxn>
                  <a:cxn ang="0">
                    <a:pos x="94" y="45"/>
                  </a:cxn>
                  <a:cxn ang="0">
                    <a:pos x="94" y="51"/>
                  </a:cxn>
                  <a:cxn ang="0">
                    <a:pos x="93" y="54"/>
                  </a:cxn>
                  <a:cxn ang="0">
                    <a:pos x="92" y="55"/>
                  </a:cxn>
                  <a:cxn ang="0">
                    <a:pos x="89" y="55"/>
                  </a:cxn>
                  <a:cxn ang="0">
                    <a:pos x="87" y="56"/>
                  </a:cxn>
                  <a:cxn ang="0">
                    <a:pos x="86" y="56"/>
                  </a:cxn>
                  <a:cxn ang="0">
                    <a:pos x="88" y="58"/>
                  </a:cxn>
                  <a:cxn ang="0">
                    <a:pos x="89" y="59"/>
                  </a:cxn>
                  <a:cxn ang="0">
                    <a:pos x="92" y="60"/>
                  </a:cxn>
                  <a:cxn ang="0">
                    <a:pos x="92" y="62"/>
                  </a:cxn>
                  <a:cxn ang="0">
                    <a:pos x="89" y="67"/>
                  </a:cxn>
                  <a:cxn ang="0">
                    <a:pos x="87" y="68"/>
                  </a:cxn>
                  <a:cxn ang="0">
                    <a:pos x="84" y="68"/>
                  </a:cxn>
                  <a:cxn ang="0">
                    <a:pos x="67" y="65"/>
                  </a:cxn>
                  <a:cxn ang="0">
                    <a:pos x="53" y="63"/>
                  </a:cxn>
                  <a:cxn ang="0">
                    <a:pos x="38" y="60"/>
                  </a:cxn>
                  <a:cxn ang="0">
                    <a:pos x="33" y="59"/>
                  </a:cxn>
                  <a:cxn ang="0">
                    <a:pos x="28" y="54"/>
                  </a:cxn>
                  <a:cxn ang="0">
                    <a:pos x="22" y="49"/>
                  </a:cxn>
                  <a:cxn ang="0">
                    <a:pos x="17" y="45"/>
                  </a:cxn>
                  <a:cxn ang="0">
                    <a:pos x="28" y="41"/>
                  </a:cxn>
                  <a:cxn ang="0">
                    <a:pos x="37" y="36"/>
                  </a:cxn>
                  <a:cxn ang="0">
                    <a:pos x="47" y="33"/>
                  </a:cxn>
                  <a:cxn ang="0">
                    <a:pos x="41" y="33"/>
                  </a:cxn>
                  <a:cxn ang="0">
                    <a:pos x="37" y="31"/>
                  </a:cxn>
                  <a:cxn ang="0">
                    <a:pos x="30" y="31"/>
                  </a:cxn>
                  <a:cxn ang="0">
                    <a:pos x="15" y="29"/>
                  </a:cxn>
                  <a:cxn ang="0">
                    <a:pos x="0" y="24"/>
                  </a:cxn>
                  <a:cxn ang="0">
                    <a:pos x="18" y="14"/>
                  </a:cxn>
                  <a:cxn ang="0">
                    <a:pos x="25" y="7"/>
                  </a:cxn>
                  <a:cxn ang="0">
                    <a:pos x="33" y="2"/>
                  </a:cxn>
                  <a:cxn ang="0">
                    <a:pos x="43" y="0"/>
                  </a:cxn>
                </a:cxnLst>
                <a:rect l="0" t="0" r="r" b="b"/>
                <a:pathLst>
                  <a:path w="97" h="68">
                    <a:moveTo>
                      <a:pt x="43" y="0"/>
                    </a:moveTo>
                    <a:lnTo>
                      <a:pt x="51" y="1"/>
                    </a:lnTo>
                    <a:lnTo>
                      <a:pt x="57" y="5"/>
                    </a:lnTo>
                    <a:lnTo>
                      <a:pt x="63" y="10"/>
                    </a:lnTo>
                    <a:lnTo>
                      <a:pt x="68" y="15"/>
                    </a:lnTo>
                    <a:lnTo>
                      <a:pt x="66" y="15"/>
                    </a:lnTo>
                    <a:lnTo>
                      <a:pt x="64" y="16"/>
                    </a:lnTo>
                    <a:lnTo>
                      <a:pt x="63" y="16"/>
                    </a:lnTo>
                    <a:lnTo>
                      <a:pt x="63" y="24"/>
                    </a:lnTo>
                    <a:lnTo>
                      <a:pt x="62" y="26"/>
                    </a:lnTo>
                    <a:lnTo>
                      <a:pt x="61" y="28"/>
                    </a:lnTo>
                    <a:lnTo>
                      <a:pt x="57" y="30"/>
                    </a:lnTo>
                    <a:lnTo>
                      <a:pt x="54" y="31"/>
                    </a:lnTo>
                    <a:lnTo>
                      <a:pt x="67" y="31"/>
                    </a:lnTo>
                    <a:lnTo>
                      <a:pt x="69" y="33"/>
                    </a:lnTo>
                    <a:lnTo>
                      <a:pt x="72" y="35"/>
                    </a:lnTo>
                    <a:lnTo>
                      <a:pt x="88" y="35"/>
                    </a:lnTo>
                    <a:lnTo>
                      <a:pt x="91" y="36"/>
                    </a:lnTo>
                    <a:lnTo>
                      <a:pt x="94" y="40"/>
                    </a:lnTo>
                    <a:lnTo>
                      <a:pt x="97" y="44"/>
                    </a:lnTo>
                    <a:lnTo>
                      <a:pt x="94" y="45"/>
                    </a:lnTo>
                    <a:lnTo>
                      <a:pt x="94" y="51"/>
                    </a:lnTo>
                    <a:lnTo>
                      <a:pt x="93" y="54"/>
                    </a:lnTo>
                    <a:lnTo>
                      <a:pt x="92" y="55"/>
                    </a:lnTo>
                    <a:lnTo>
                      <a:pt x="89" y="55"/>
                    </a:lnTo>
                    <a:lnTo>
                      <a:pt x="87" y="56"/>
                    </a:lnTo>
                    <a:lnTo>
                      <a:pt x="86" y="56"/>
                    </a:lnTo>
                    <a:lnTo>
                      <a:pt x="88" y="58"/>
                    </a:lnTo>
                    <a:lnTo>
                      <a:pt x="89" y="59"/>
                    </a:lnTo>
                    <a:lnTo>
                      <a:pt x="92" y="60"/>
                    </a:lnTo>
                    <a:lnTo>
                      <a:pt x="92" y="62"/>
                    </a:lnTo>
                    <a:lnTo>
                      <a:pt x="89" y="67"/>
                    </a:lnTo>
                    <a:lnTo>
                      <a:pt x="87" y="68"/>
                    </a:lnTo>
                    <a:lnTo>
                      <a:pt x="84" y="68"/>
                    </a:lnTo>
                    <a:lnTo>
                      <a:pt x="67" y="65"/>
                    </a:lnTo>
                    <a:lnTo>
                      <a:pt x="53" y="63"/>
                    </a:lnTo>
                    <a:lnTo>
                      <a:pt x="38" y="60"/>
                    </a:lnTo>
                    <a:lnTo>
                      <a:pt x="33" y="59"/>
                    </a:lnTo>
                    <a:lnTo>
                      <a:pt x="28" y="54"/>
                    </a:lnTo>
                    <a:lnTo>
                      <a:pt x="22" y="49"/>
                    </a:lnTo>
                    <a:lnTo>
                      <a:pt x="17" y="45"/>
                    </a:lnTo>
                    <a:lnTo>
                      <a:pt x="28" y="41"/>
                    </a:lnTo>
                    <a:lnTo>
                      <a:pt x="37" y="36"/>
                    </a:lnTo>
                    <a:lnTo>
                      <a:pt x="47" y="33"/>
                    </a:lnTo>
                    <a:lnTo>
                      <a:pt x="41" y="33"/>
                    </a:lnTo>
                    <a:lnTo>
                      <a:pt x="37" y="31"/>
                    </a:lnTo>
                    <a:lnTo>
                      <a:pt x="30" y="31"/>
                    </a:lnTo>
                    <a:lnTo>
                      <a:pt x="15" y="29"/>
                    </a:lnTo>
                    <a:lnTo>
                      <a:pt x="0" y="24"/>
                    </a:lnTo>
                    <a:lnTo>
                      <a:pt x="18" y="14"/>
                    </a:lnTo>
                    <a:lnTo>
                      <a:pt x="25" y="7"/>
                    </a:lnTo>
                    <a:lnTo>
                      <a:pt x="33" y="2"/>
                    </a:lnTo>
                    <a:lnTo>
                      <a:pt x="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Freeform 1343">
                <a:extLst>
                  <a:ext uri="{FF2B5EF4-FFF2-40B4-BE49-F238E27FC236}">
                    <a16:creationId xmlns:a16="http://schemas.microsoft.com/office/drawing/2014/main" id="{9DC7174F-F514-19EC-1910-5F5A3AEDC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49442" y="2039094"/>
                <a:ext cx="24870" cy="18653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12" y="0"/>
                  </a:cxn>
                  <a:cxn ang="0">
                    <a:pos x="12" y="4"/>
                  </a:cxn>
                  <a:cxn ang="0">
                    <a:pos x="11" y="6"/>
                  </a:cxn>
                  <a:cxn ang="0">
                    <a:pos x="9" y="9"/>
                  </a:cxn>
                  <a:cxn ang="0">
                    <a:pos x="4" y="9"/>
                  </a:cxn>
                  <a:cxn ang="0">
                    <a:pos x="0" y="5"/>
                  </a:cxn>
                  <a:cxn ang="0">
                    <a:pos x="2" y="4"/>
                  </a:cxn>
                  <a:cxn ang="0">
                    <a:pos x="6" y="0"/>
                  </a:cxn>
                </a:cxnLst>
                <a:rect l="0" t="0" r="r" b="b"/>
                <a:pathLst>
                  <a:path w="12" h="9">
                    <a:moveTo>
                      <a:pt x="6" y="0"/>
                    </a:moveTo>
                    <a:lnTo>
                      <a:pt x="12" y="0"/>
                    </a:lnTo>
                    <a:lnTo>
                      <a:pt x="12" y="4"/>
                    </a:lnTo>
                    <a:lnTo>
                      <a:pt x="11" y="6"/>
                    </a:lnTo>
                    <a:lnTo>
                      <a:pt x="9" y="9"/>
                    </a:lnTo>
                    <a:lnTo>
                      <a:pt x="4" y="9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Freeform 1344">
                <a:extLst>
                  <a:ext uri="{FF2B5EF4-FFF2-40B4-BE49-F238E27FC236}">
                    <a16:creationId xmlns:a16="http://schemas.microsoft.com/office/drawing/2014/main" id="{8465D704-B8A7-1134-5A99-032ECE6A19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925090" y="1819405"/>
                <a:ext cx="33161" cy="82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5" y="0"/>
                  </a:cxn>
                  <a:cxn ang="0">
                    <a:pos x="16" y="4"/>
                  </a:cxn>
                  <a:cxn ang="0">
                    <a:pos x="3" y="4"/>
                  </a:cxn>
                  <a:cxn ang="0">
                    <a:pos x="1" y="3"/>
                  </a:cxn>
                  <a:cxn ang="0">
                    <a:pos x="0" y="0"/>
                  </a:cxn>
                </a:cxnLst>
                <a:rect l="0" t="0" r="r" b="b"/>
                <a:pathLst>
                  <a:path w="16" h="4">
                    <a:moveTo>
                      <a:pt x="0" y="0"/>
                    </a:moveTo>
                    <a:lnTo>
                      <a:pt x="15" y="0"/>
                    </a:lnTo>
                    <a:lnTo>
                      <a:pt x="16" y="4"/>
                    </a:lnTo>
                    <a:lnTo>
                      <a:pt x="3" y="4"/>
                    </a:lnTo>
                    <a:lnTo>
                      <a:pt x="1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3" name="Freeform 1345">
                <a:extLst>
                  <a:ext uri="{FF2B5EF4-FFF2-40B4-BE49-F238E27FC236}">
                    <a16:creationId xmlns:a16="http://schemas.microsoft.com/office/drawing/2014/main" id="{52C6A4D4-0C3B-4135-6405-C9F587192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016" y="1983135"/>
                <a:ext cx="26944" cy="14508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13" y="0"/>
                  </a:cxn>
                  <a:cxn ang="0">
                    <a:pos x="12" y="3"/>
                  </a:cxn>
                  <a:cxn ang="0">
                    <a:pos x="10" y="5"/>
                  </a:cxn>
                  <a:cxn ang="0">
                    <a:pos x="7" y="7"/>
                  </a:cxn>
                  <a:cxn ang="0">
                    <a:pos x="5" y="7"/>
                  </a:cxn>
                  <a:cxn ang="0">
                    <a:pos x="2" y="5"/>
                  </a:cxn>
                  <a:cxn ang="0">
                    <a:pos x="1" y="4"/>
                  </a:cxn>
                  <a:cxn ang="0">
                    <a:pos x="1" y="3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13" h="7">
                    <a:moveTo>
                      <a:pt x="3" y="0"/>
                    </a:moveTo>
                    <a:lnTo>
                      <a:pt x="13" y="0"/>
                    </a:lnTo>
                    <a:lnTo>
                      <a:pt x="12" y="3"/>
                    </a:lnTo>
                    <a:lnTo>
                      <a:pt x="10" y="5"/>
                    </a:lnTo>
                    <a:lnTo>
                      <a:pt x="7" y="7"/>
                    </a:lnTo>
                    <a:lnTo>
                      <a:pt x="5" y="7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3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4" name="Freeform 1347">
                <a:extLst>
                  <a:ext uri="{FF2B5EF4-FFF2-40B4-BE49-F238E27FC236}">
                    <a16:creationId xmlns:a16="http://schemas.microsoft.com/office/drawing/2014/main" id="{96201DFB-B1E1-6C94-39A4-EA63820CF6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58765" y="2084690"/>
                <a:ext cx="184456" cy="70466"/>
              </a:xfrm>
              <a:custGeom>
                <a:avLst/>
                <a:gdLst/>
                <a:ahLst/>
                <a:cxnLst>
                  <a:cxn ang="0">
                    <a:pos x="13" y="0"/>
                  </a:cxn>
                  <a:cxn ang="0">
                    <a:pos x="17" y="0"/>
                  </a:cxn>
                  <a:cxn ang="0">
                    <a:pos x="25" y="3"/>
                  </a:cxn>
                  <a:cxn ang="0">
                    <a:pos x="35" y="11"/>
                  </a:cxn>
                  <a:cxn ang="0">
                    <a:pos x="42" y="13"/>
                  </a:cxn>
                  <a:cxn ang="0">
                    <a:pos x="42" y="9"/>
                  </a:cxn>
                  <a:cxn ang="0">
                    <a:pos x="46" y="2"/>
                  </a:cxn>
                  <a:cxn ang="0">
                    <a:pos x="49" y="2"/>
                  </a:cxn>
                  <a:cxn ang="0">
                    <a:pos x="57" y="3"/>
                  </a:cxn>
                  <a:cxn ang="0">
                    <a:pos x="80" y="11"/>
                  </a:cxn>
                  <a:cxn ang="0">
                    <a:pos x="89" y="13"/>
                  </a:cxn>
                  <a:cxn ang="0">
                    <a:pos x="87" y="17"/>
                  </a:cxn>
                  <a:cxn ang="0">
                    <a:pos x="85" y="19"/>
                  </a:cxn>
                  <a:cxn ang="0">
                    <a:pos x="81" y="27"/>
                  </a:cxn>
                  <a:cxn ang="0">
                    <a:pos x="69" y="27"/>
                  </a:cxn>
                  <a:cxn ang="0">
                    <a:pos x="66" y="28"/>
                  </a:cxn>
                  <a:cxn ang="0">
                    <a:pos x="64" y="31"/>
                  </a:cxn>
                  <a:cxn ang="0">
                    <a:pos x="59" y="31"/>
                  </a:cxn>
                  <a:cxn ang="0">
                    <a:pos x="57" y="28"/>
                  </a:cxn>
                  <a:cxn ang="0">
                    <a:pos x="55" y="27"/>
                  </a:cxn>
                  <a:cxn ang="0">
                    <a:pos x="51" y="27"/>
                  </a:cxn>
                  <a:cxn ang="0">
                    <a:pos x="50" y="28"/>
                  </a:cxn>
                  <a:cxn ang="0">
                    <a:pos x="47" y="29"/>
                  </a:cxn>
                  <a:cxn ang="0">
                    <a:pos x="42" y="29"/>
                  </a:cxn>
                  <a:cxn ang="0">
                    <a:pos x="38" y="33"/>
                  </a:cxn>
                  <a:cxn ang="0">
                    <a:pos x="33" y="33"/>
                  </a:cxn>
                  <a:cxn ang="0">
                    <a:pos x="28" y="28"/>
                  </a:cxn>
                  <a:cxn ang="0">
                    <a:pos x="25" y="32"/>
                  </a:cxn>
                  <a:cxn ang="0">
                    <a:pos x="20" y="34"/>
                  </a:cxn>
                  <a:cxn ang="0">
                    <a:pos x="10" y="32"/>
                  </a:cxn>
                  <a:cxn ang="0">
                    <a:pos x="2" y="26"/>
                  </a:cxn>
                  <a:cxn ang="0">
                    <a:pos x="0" y="17"/>
                  </a:cxn>
                  <a:cxn ang="0">
                    <a:pos x="1" y="12"/>
                  </a:cxn>
                  <a:cxn ang="0">
                    <a:pos x="2" y="8"/>
                  </a:cxn>
                  <a:cxn ang="0">
                    <a:pos x="6" y="4"/>
                  </a:cxn>
                  <a:cxn ang="0">
                    <a:pos x="10" y="3"/>
                  </a:cxn>
                  <a:cxn ang="0">
                    <a:pos x="13" y="0"/>
                  </a:cxn>
                </a:cxnLst>
                <a:rect l="0" t="0" r="r" b="b"/>
                <a:pathLst>
                  <a:path w="89" h="34">
                    <a:moveTo>
                      <a:pt x="13" y="0"/>
                    </a:moveTo>
                    <a:lnTo>
                      <a:pt x="17" y="0"/>
                    </a:lnTo>
                    <a:lnTo>
                      <a:pt x="25" y="3"/>
                    </a:lnTo>
                    <a:lnTo>
                      <a:pt x="35" y="11"/>
                    </a:lnTo>
                    <a:lnTo>
                      <a:pt x="42" y="13"/>
                    </a:lnTo>
                    <a:lnTo>
                      <a:pt x="42" y="9"/>
                    </a:lnTo>
                    <a:lnTo>
                      <a:pt x="46" y="2"/>
                    </a:lnTo>
                    <a:lnTo>
                      <a:pt x="49" y="2"/>
                    </a:lnTo>
                    <a:lnTo>
                      <a:pt x="57" y="3"/>
                    </a:lnTo>
                    <a:lnTo>
                      <a:pt x="80" y="11"/>
                    </a:lnTo>
                    <a:lnTo>
                      <a:pt x="89" y="13"/>
                    </a:lnTo>
                    <a:lnTo>
                      <a:pt x="87" y="17"/>
                    </a:lnTo>
                    <a:lnTo>
                      <a:pt x="85" y="19"/>
                    </a:lnTo>
                    <a:lnTo>
                      <a:pt x="81" y="27"/>
                    </a:lnTo>
                    <a:lnTo>
                      <a:pt x="69" y="27"/>
                    </a:lnTo>
                    <a:lnTo>
                      <a:pt x="66" y="28"/>
                    </a:lnTo>
                    <a:lnTo>
                      <a:pt x="64" y="31"/>
                    </a:lnTo>
                    <a:lnTo>
                      <a:pt x="59" y="31"/>
                    </a:lnTo>
                    <a:lnTo>
                      <a:pt x="57" y="28"/>
                    </a:lnTo>
                    <a:lnTo>
                      <a:pt x="55" y="27"/>
                    </a:lnTo>
                    <a:lnTo>
                      <a:pt x="51" y="27"/>
                    </a:lnTo>
                    <a:lnTo>
                      <a:pt x="50" y="28"/>
                    </a:lnTo>
                    <a:lnTo>
                      <a:pt x="47" y="29"/>
                    </a:lnTo>
                    <a:lnTo>
                      <a:pt x="42" y="29"/>
                    </a:lnTo>
                    <a:lnTo>
                      <a:pt x="38" y="33"/>
                    </a:lnTo>
                    <a:lnTo>
                      <a:pt x="33" y="33"/>
                    </a:lnTo>
                    <a:lnTo>
                      <a:pt x="28" y="28"/>
                    </a:lnTo>
                    <a:lnTo>
                      <a:pt x="25" y="32"/>
                    </a:lnTo>
                    <a:lnTo>
                      <a:pt x="20" y="34"/>
                    </a:lnTo>
                    <a:lnTo>
                      <a:pt x="10" y="32"/>
                    </a:lnTo>
                    <a:lnTo>
                      <a:pt x="2" y="26"/>
                    </a:lnTo>
                    <a:lnTo>
                      <a:pt x="0" y="17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6" y="4"/>
                    </a:lnTo>
                    <a:lnTo>
                      <a:pt x="10" y="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5" name="Freeform 1349">
                <a:extLst>
                  <a:ext uri="{FF2B5EF4-FFF2-40B4-BE49-F238E27FC236}">
                    <a16:creationId xmlns:a16="http://schemas.microsoft.com/office/drawing/2014/main" id="{CC06F23A-EA9A-5B57-6759-91035C54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42190" y="4132353"/>
                <a:ext cx="26944" cy="10363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13" y="0"/>
                  </a:cxn>
                  <a:cxn ang="0">
                    <a:pos x="8" y="5"/>
                  </a:cxn>
                  <a:cxn ang="0">
                    <a:pos x="4" y="5"/>
                  </a:cxn>
                  <a:cxn ang="0">
                    <a:pos x="1" y="4"/>
                  </a:cxn>
                  <a:cxn ang="0">
                    <a:pos x="0" y="1"/>
                  </a:cxn>
                  <a:cxn ang="0">
                    <a:pos x="7" y="0"/>
                  </a:cxn>
                </a:cxnLst>
                <a:rect l="0" t="0" r="r" b="b"/>
                <a:pathLst>
                  <a:path w="13" h="5">
                    <a:moveTo>
                      <a:pt x="7" y="0"/>
                    </a:moveTo>
                    <a:lnTo>
                      <a:pt x="13" y="0"/>
                    </a:lnTo>
                    <a:lnTo>
                      <a:pt x="8" y="5"/>
                    </a:lnTo>
                    <a:lnTo>
                      <a:pt x="4" y="5"/>
                    </a:lnTo>
                    <a:lnTo>
                      <a:pt x="1" y="4"/>
                    </a:lnTo>
                    <a:lnTo>
                      <a:pt x="0" y="1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6" name="Freeform 1351">
                <a:extLst>
                  <a:ext uri="{FF2B5EF4-FFF2-40B4-BE49-F238E27FC236}">
                    <a16:creationId xmlns:a16="http://schemas.microsoft.com/office/drawing/2014/main" id="{A2AA12E8-F1BA-CD62-49F1-19950CAEFC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31304" y="2194533"/>
                <a:ext cx="80829" cy="35234"/>
              </a:xfrm>
              <a:custGeom>
                <a:avLst/>
                <a:gdLst/>
                <a:ahLst/>
                <a:cxnLst>
                  <a:cxn ang="0">
                    <a:pos x="20" y="0"/>
                  </a:cxn>
                  <a:cxn ang="0">
                    <a:pos x="26" y="2"/>
                  </a:cxn>
                  <a:cxn ang="0">
                    <a:pos x="30" y="3"/>
                  </a:cxn>
                  <a:cxn ang="0">
                    <a:pos x="35" y="7"/>
                  </a:cxn>
                  <a:cxn ang="0">
                    <a:pos x="37" y="12"/>
                  </a:cxn>
                  <a:cxn ang="0">
                    <a:pos x="39" y="17"/>
                  </a:cxn>
                  <a:cxn ang="0">
                    <a:pos x="26" y="17"/>
                  </a:cxn>
                  <a:cxn ang="0">
                    <a:pos x="19" y="13"/>
                  </a:cxn>
                  <a:cxn ang="0">
                    <a:pos x="10" y="12"/>
                  </a:cxn>
                  <a:cxn ang="0">
                    <a:pos x="2" y="10"/>
                  </a:cxn>
                  <a:cxn ang="0">
                    <a:pos x="0" y="12"/>
                  </a:cxn>
                  <a:cxn ang="0">
                    <a:pos x="5" y="5"/>
                  </a:cxn>
                  <a:cxn ang="0">
                    <a:pos x="11" y="2"/>
                  </a:cxn>
                  <a:cxn ang="0">
                    <a:pos x="20" y="0"/>
                  </a:cxn>
                </a:cxnLst>
                <a:rect l="0" t="0" r="r" b="b"/>
                <a:pathLst>
                  <a:path w="39" h="17">
                    <a:moveTo>
                      <a:pt x="20" y="0"/>
                    </a:moveTo>
                    <a:lnTo>
                      <a:pt x="26" y="2"/>
                    </a:lnTo>
                    <a:lnTo>
                      <a:pt x="30" y="3"/>
                    </a:lnTo>
                    <a:lnTo>
                      <a:pt x="35" y="7"/>
                    </a:lnTo>
                    <a:lnTo>
                      <a:pt x="37" y="12"/>
                    </a:lnTo>
                    <a:lnTo>
                      <a:pt x="39" y="17"/>
                    </a:lnTo>
                    <a:lnTo>
                      <a:pt x="26" y="17"/>
                    </a:lnTo>
                    <a:lnTo>
                      <a:pt x="19" y="13"/>
                    </a:lnTo>
                    <a:lnTo>
                      <a:pt x="10" y="12"/>
                    </a:lnTo>
                    <a:lnTo>
                      <a:pt x="2" y="10"/>
                    </a:lnTo>
                    <a:lnTo>
                      <a:pt x="0" y="12"/>
                    </a:lnTo>
                    <a:lnTo>
                      <a:pt x="5" y="5"/>
                    </a:lnTo>
                    <a:lnTo>
                      <a:pt x="11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7" name="Freeform 1352">
                <a:extLst>
                  <a:ext uri="{FF2B5EF4-FFF2-40B4-BE49-F238E27FC236}">
                    <a16:creationId xmlns:a16="http://schemas.microsoft.com/office/drawing/2014/main" id="{B761523E-3E38-7E86-5C9F-B7FFB683E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80526" y="2117850"/>
                <a:ext cx="109845" cy="3523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" y="1"/>
                  </a:cxn>
                  <a:cxn ang="0">
                    <a:pos x="14" y="2"/>
                  </a:cxn>
                  <a:cxn ang="0">
                    <a:pos x="26" y="5"/>
                  </a:cxn>
                  <a:cxn ang="0">
                    <a:pos x="37" y="6"/>
                  </a:cxn>
                  <a:cxn ang="0">
                    <a:pos x="46" y="7"/>
                  </a:cxn>
                  <a:cxn ang="0">
                    <a:pos x="51" y="7"/>
                  </a:cxn>
                  <a:cxn ang="0">
                    <a:pos x="53" y="10"/>
                  </a:cxn>
                  <a:cxn ang="0">
                    <a:pos x="53" y="11"/>
                  </a:cxn>
                  <a:cxn ang="0">
                    <a:pos x="52" y="13"/>
                  </a:cxn>
                  <a:cxn ang="0">
                    <a:pos x="51" y="15"/>
                  </a:cxn>
                  <a:cxn ang="0">
                    <a:pos x="48" y="16"/>
                  </a:cxn>
                  <a:cxn ang="0">
                    <a:pos x="44" y="16"/>
                  </a:cxn>
                  <a:cxn ang="0">
                    <a:pos x="41" y="17"/>
                  </a:cxn>
                  <a:cxn ang="0">
                    <a:pos x="34" y="17"/>
                  </a:cxn>
                  <a:cxn ang="0">
                    <a:pos x="26" y="16"/>
                  </a:cxn>
                  <a:cxn ang="0">
                    <a:pos x="17" y="13"/>
                  </a:cxn>
                  <a:cxn ang="0">
                    <a:pos x="8" y="8"/>
                  </a:cxn>
                  <a:cxn ang="0">
                    <a:pos x="6" y="2"/>
                  </a:cxn>
                  <a:cxn ang="0">
                    <a:pos x="0" y="0"/>
                  </a:cxn>
                </a:cxnLst>
                <a:rect l="0" t="0" r="r" b="b"/>
                <a:pathLst>
                  <a:path w="53" h="17">
                    <a:moveTo>
                      <a:pt x="0" y="0"/>
                    </a:moveTo>
                    <a:lnTo>
                      <a:pt x="6" y="1"/>
                    </a:lnTo>
                    <a:lnTo>
                      <a:pt x="14" y="2"/>
                    </a:lnTo>
                    <a:lnTo>
                      <a:pt x="26" y="5"/>
                    </a:lnTo>
                    <a:lnTo>
                      <a:pt x="37" y="6"/>
                    </a:lnTo>
                    <a:lnTo>
                      <a:pt x="46" y="7"/>
                    </a:lnTo>
                    <a:lnTo>
                      <a:pt x="51" y="7"/>
                    </a:lnTo>
                    <a:lnTo>
                      <a:pt x="53" y="10"/>
                    </a:lnTo>
                    <a:lnTo>
                      <a:pt x="53" y="11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48" y="16"/>
                    </a:lnTo>
                    <a:lnTo>
                      <a:pt x="44" y="16"/>
                    </a:lnTo>
                    <a:lnTo>
                      <a:pt x="41" y="17"/>
                    </a:lnTo>
                    <a:lnTo>
                      <a:pt x="34" y="17"/>
                    </a:lnTo>
                    <a:lnTo>
                      <a:pt x="26" y="16"/>
                    </a:lnTo>
                    <a:lnTo>
                      <a:pt x="17" y="13"/>
                    </a:lnTo>
                    <a:lnTo>
                      <a:pt x="8" y="8"/>
                    </a:lnTo>
                    <a:lnTo>
                      <a:pt x="6" y="2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8" name="Freeform 1353">
                <a:extLst>
                  <a:ext uri="{FF2B5EF4-FFF2-40B4-BE49-F238E27FC236}">
                    <a16:creationId xmlns:a16="http://schemas.microsoft.com/office/drawing/2014/main" id="{E730335F-460A-1EF4-05E9-23AA8EF68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7159" y="2173808"/>
                <a:ext cx="24870" cy="20725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7" y="0"/>
                  </a:cxn>
                  <a:cxn ang="0">
                    <a:pos x="12" y="3"/>
                  </a:cxn>
                  <a:cxn ang="0">
                    <a:pos x="12" y="7"/>
                  </a:cxn>
                  <a:cxn ang="0">
                    <a:pos x="10" y="9"/>
                  </a:cxn>
                  <a:cxn ang="0">
                    <a:pos x="8" y="10"/>
                  </a:cxn>
                  <a:cxn ang="0">
                    <a:pos x="3" y="10"/>
                  </a:cxn>
                  <a:cxn ang="0">
                    <a:pos x="2" y="9"/>
                  </a:cxn>
                  <a:cxn ang="0">
                    <a:pos x="0" y="7"/>
                  </a:cxn>
                  <a:cxn ang="0">
                    <a:pos x="0" y="3"/>
                  </a:cxn>
                  <a:cxn ang="0">
                    <a:pos x="5" y="0"/>
                  </a:cxn>
                </a:cxnLst>
                <a:rect l="0" t="0" r="r" b="b"/>
                <a:pathLst>
                  <a:path w="12" h="10">
                    <a:moveTo>
                      <a:pt x="5" y="0"/>
                    </a:moveTo>
                    <a:lnTo>
                      <a:pt x="7" y="0"/>
                    </a:lnTo>
                    <a:lnTo>
                      <a:pt x="12" y="3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0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9" name="Freeform 1358">
                <a:extLst>
                  <a:ext uri="{FF2B5EF4-FFF2-40B4-BE49-F238E27FC236}">
                    <a16:creationId xmlns:a16="http://schemas.microsoft.com/office/drawing/2014/main" id="{B5D983DB-3F29-D4C6-1D5E-3DC91BC36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89342" y="2018369"/>
                <a:ext cx="3937813" cy="2379268"/>
              </a:xfrm>
              <a:custGeom>
                <a:avLst/>
                <a:gdLst/>
                <a:ahLst/>
                <a:cxnLst>
                  <a:cxn ang="0">
                    <a:pos x="944" y="103"/>
                  </a:cxn>
                  <a:cxn ang="0">
                    <a:pos x="1190" y="99"/>
                  </a:cxn>
                  <a:cxn ang="0">
                    <a:pos x="1318" y="137"/>
                  </a:cxn>
                  <a:cxn ang="0">
                    <a:pos x="1552" y="177"/>
                  </a:cxn>
                  <a:cxn ang="0">
                    <a:pos x="1861" y="229"/>
                  </a:cxn>
                  <a:cxn ang="0">
                    <a:pos x="1781" y="271"/>
                  </a:cxn>
                  <a:cxn ang="0">
                    <a:pos x="1645" y="362"/>
                  </a:cxn>
                  <a:cxn ang="0">
                    <a:pos x="1551" y="464"/>
                  </a:cxn>
                  <a:cxn ang="0">
                    <a:pos x="1576" y="352"/>
                  </a:cxn>
                  <a:cxn ang="0">
                    <a:pos x="1537" y="334"/>
                  </a:cxn>
                  <a:cxn ang="0">
                    <a:pos x="1286" y="430"/>
                  </a:cxn>
                  <a:cxn ang="0">
                    <a:pos x="1320" y="551"/>
                  </a:cxn>
                  <a:cxn ang="0">
                    <a:pos x="1178" y="673"/>
                  </a:cxn>
                  <a:cxn ang="0">
                    <a:pos x="1171" y="743"/>
                  </a:cxn>
                  <a:cxn ang="0">
                    <a:pos x="1163" y="703"/>
                  </a:cxn>
                  <a:cxn ang="0">
                    <a:pos x="1103" y="681"/>
                  </a:cxn>
                  <a:cxn ang="0">
                    <a:pos x="1063" y="693"/>
                  </a:cxn>
                  <a:cxn ang="0">
                    <a:pos x="1117" y="708"/>
                  </a:cxn>
                  <a:cxn ang="0">
                    <a:pos x="1094" y="758"/>
                  </a:cxn>
                  <a:cxn ang="0">
                    <a:pos x="1063" y="876"/>
                  </a:cxn>
                  <a:cxn ang="0">
                    <a:pos x="976" y="913"/>
                  </a:cxn>
                  <a:cxn ang="0">
                    <a:pos x="949" y="972"/>
                  </a:cxn>
                  <a:cxn ang="0">
                    <a:pos x="916" y="1064"/>
                  </a:cxn>
                  <a:cxn ang="0">
                    <a:pos x="881" y="1020"/>
                  </a:cxn>
                  <a:cxn ang="0">
                    <a:pos x="851" y="1054"/>
                  </a:cxn>
                  <a:cxn ang="0">
                    <a:pos x="905" y="1138"/>
                  </a:cxn>
                  <a:cxn ang="0">
                    <a:pos x="840" y="1064"/>
                  </a:cxn>
                  <a:cxn ang="0">
                    <a:pos x="827" y="970"/>
                  </a:cxn>
                  <a:cxn ang="0">
                    <a:pos x="791" y="953"/>
                  </a:cxn>
                  <a:cxn ang="0">
                    <a:pos x="714" y="905"/>
                  </a:cxn>
                  <a:cxn ang="0">
                    <a:pos x="626" y="981"/>
                  </a:cxn>
                  <a:cxn ang="0">
                    <a:pos x="599" y="1068"/>
                  </a:cxn>
                  <a:cxn ang="0">
                    <a:pos x="549" y="975"/>
                  </a:cxn>
                  <a:cxn ang="0">
                    <a:pos x="527" y="915"/>
                  </a:cxn>
                  <a:cxn ang="0">
                    <a:pos x="471" y="865"/>
                  </a:cxn>
                  <a:cxn ang="0">
                    <a:pos x="362" y="856"/>
                  </a:cxn>
                  <a:cxn ang="0">
                    <a:pos x="273" y="802"/>
                  </a:cxn>
                  <a:cxn ang="0">
                    <a:pos x="293" y="863"/>
                  </a:cxn>
                  <a:cxn ang="0">
                    <a:pos x="382" y="893"/>
                  </a:cxn>
                  <a:cxn ang="0">
                    <a:pos x="359" y="942"/>
                  </a:cxn>
                  <a:cxn ang="0">
                    <a:pos x="251" y="1006"/>
                  </a:cxn>
                  <a:cxn ang="0">
                    <a:pos x="189" y="963"/>
                  </a:cxn>
                  <a:cxn ang="0">
                    <a:pos x="127" y="865"/>
                  </a:cxn>
                  <a:cxn ang="0">
                    <a:pos x="111" y="751"/>
                  </a:cxn>
                  <a:cxn ang="0">
                    <a:pos x="74" y="724"/>
                  </a:cxn>
                  <a:cxn ang="0">
                    <a:pos x="13" y="704"/>
                  </a:cxn>
                  <a:cxn ang="0">
                    <a:pos x="35" y="658"/>
                  </a:cxn>
                  <a:cxn ang="0">
                    <a:pos x="181" y="649"/>
                  </a:cxn>
                  <a:cxn ang="0">
                    <a:pos x="251" y="675"/>
                  </a:cxn>
                  <a:cxn ang="0">
                    <a:pos x="315" y="715"/>
                  </a:cxn>
                  <a:cxn ang="0">
                    <a:pos x="322" y="646"/>
                  </a:cxn>
                  <a:cxn ang="0">
                    <a:pos x="329" y="595"/>
                  </a:cxn>
                  <a:cxn ang="0">
                    <a:pos x="353" y="583"/>
                  </a:cxn>
                  <a:cxn ang="0">
                    <a:pos x="392" y="588"/>
                  </a:cxn>
                  <a:cxn ang="0">
                    <a:pos x="367" y="548"/>
                  </a:cxn>
                  <a:cxn ang="0">
                    <a:pos x="362" y="493"/>
                  </a:cxn>
                  <a:cxn ang="0">
                    <a:pos x="370" y="386"/>
                  </a:cxn>
                  <a:cxn ang="0">
                    <a:pos x="391" y="297"/>
                  </a:cxn>
                  <a:cxn ang="0">
                    <a:pos x="429" y="195"/>
                  </a:cxn>
                  <a:cxn ang="0">
                    <a:pos x="473" y="143"/>
                  </a:cxn>
                  <a:cxn ang="0">
                    <a:pos x="559" y="206"/>
                  </a:cxn>
                  <a:cxn ang="0">
                    <a:pos x="593" y="124"/>
                  </a:cxn>
                  <a:cxn ang="0">
                    <a:pos x="746" y="46"/>
                  </a:cxn>
                </a:cxnLst>
                <a:rect l="0" t="0" r="r" b="b"/>
                <a:pathLst>
                  <a:path w="1900" h="1148">
                    <a:moveTo>
                      <a:pt x="906" y="0"/>
                    </a:moveTo>
                    <a:lnTo>
                      <a:pt x="917" y="1"/>
                    </a:lnTo>
                    <a:lnTo>
                      <a:pt x="926" y="6"/>
                    </a:lnTo>
                    <a:lnTo>
                      <a:pt x="933" y="14"/>
                    </a:lnTo>
                    <a:lnTo>
                      <a:pt x="936" y="22"/>
                    </a:lnTo>
                    <a:lnTo>
                      <a:pt x="979" y="22"/>
                    </a:lnTo>
                    <a:lnTo>
                      <a:pt x="1000" y="29"/>
                    </a:lnTo>
                    <a:lnTo>
                      <a:pt x="1013" y="35"/>
                    </a:lnTo>
                    <a:lnTo>
                      <a:pt x="1018" y="41"/>
                    </a:lnTo>
                    <a:lnTo>
                      <a:pt x="1018" y="49"/>
                    </a:lnTo>
                    <a:lnTo>
                      <a:pt x="1013" y="55"/>
                    </a:lnTo>
                    <a:lnTo>
                      <a:pt x="1005" y="61"/>
                    </a:lnTo>
                    <a:lnTo>
                      <a:pt x="994" y="68"/>
                    </a:lnTo>
                    <a:lnTo>
                      <a:pt x="981" y="74"/>
                    </a:lnTo>
                    <a:lnTo>
                      <a:pt x="959" y="87"/>
                    </a:lnTo>
                    <a:lnTo>
                      <a:pt x="950" y="90"/>
                    </a:lnTo>
                    <a:lnTo>
                      <a:pt x="945" y="95"/>
                    </a:lnTo>
                    <a:lnTo>
                      <a:pt x="945" y="97"/>
                    </a:lnTo>
                    <a:lnTo>
                      <a:pt x="944" y="98"/>
                    </a:lnTo>
                    <a:lnTo>
                      <a:pt x="944" y="103"/>
                    </a:lnTo>
                    <a:lnTo>
                      <a:pt x="945" y="104"/>
                    </a:lnTo>
                    <a:lnTo>
                      <a:pt x="949" y="104"/>
                    </a:lnTo>
                    <a:lnTo>
                      <a:pt x="961" y="98"/>
                    </a:lnTo>
                    <a:lnTo>
                      <a:pt x="973" y="90"/>
                    </a:lnTo>
                    <a:lnTo>
                      <a:pt x="986" y="79"/>
                    </a:lnTo>
                    <a:lnTo>
                      <a:pt x="994" y="85"/>
                    </a:lnTo>
                    <a:lnTo>
                      <a:pt x="1007" y="90"/>
                    </a:lnTo>
                    <a:lnTo>
                      <a:pt x="1039" y="98"/>
                    </a:lnTo>
                    <a:lnTo>
                      <a:pt x="1057" y="102"/>
                    </a:lnTo>
                    <a:lnTo>
                      <a:pt x="1071" y="104"/>
                    </a:lnTo>
                    <a:lnTo>
                      <a:pt x="1079" y="105"/>
                    </a:lnTo>
                    <a:lnTo>
                      <a:pt x="1123" y="105"/>
                    </a:lnTo>
                    <a:lnTo>
                      <a:pt x="1123" y="99"/>
                    </a:lnTo>
                    <a:lnTo>
                      <a:pt x="1128" y="92"/>
                    </a:lnTo>
                    <a:lnTo>
                      <a:pt x="1131" y="90"/>
                    </a:lnTo>
                    <a:lnTo>
                      <a:pt x="1135" y="89"/>
                    </a:lnTo>
                    <a:lnTo>
                      <a:pt x="1140" y="89"/>
                    </a:lnTo>
                    <a:lnTo>
                      <a:pt x="1163" y="92"/>
                    </a:lnTo>
                    <a:lnTo>
                      <a:pt x="1180" y="95"/>
                    </a:lnTo>
                    <a:lnTo>
                      <a:pt x="1190" y="99"/>
                    </a:lnTo>
                    <a:lnTo>
                      <a:pt x="1196" y="104"/>
                    </a:lnTo>
                    <a:lnTo>
                      <a:pt x="1197" y="108"/>
                    </a:lnTo>
                    <a:lnTo>
                      <a:pt x="1195" y="115"/>
                    </a:lnTo>
                    <a:lnTo>
                      <a:pt x="1191" y="119"/>
                    </a:lnTo>
                    <a:lnTo>
                      <a:pt x="1192" y="127"/>
                    </a:lnTo>
                    <a:lnTo>
                      <a:pt x="1195" y="136"/>
                    </a:lnTo>
                    <a:lnTo>
                      <a:pt x="1200" y="143"/>
                    </a:lnTo>
                    <a:lnTo>
                      <a:pt x="1206" y="149"/>
                    </a:lnTo>
                    <a:lnTo>
                      <a:pt x="1215" y="152"/>
                    </a:lnTo>
                    <a:lnTo>
                      <a:pt x="1220" y="149"/>
                    </a:lnTo>
                    <a:lnTo>
                      <a:pt x="1221" y="147"/>
                    </a:lnTo>
                    <a:lnTo>
                      <a:pt x="1222" y="143"/>
                    </a:lnTo>
                    <a:lnTo>
                      <a:pt x="1224" y="141"/>
                    </a:lnTo>
                    <a:lnTo>
                      <a:pt x="1225" y="137"/>
                    </a:lnTo>
                    <a:lnTo>
                      <a:pt x="1225" y="134"/>
                    </a:lnTo>
                    <a:lnTo>
                      <a:pt x="1234" y="136"/>
                    </a:lnTo>
                    <a:lnTo>
                      <a:pt x="1244" y="143"/>
                    </a:lnTo>
                    <a:lnTo>
                      <a:pt x="1251" y="144"/>
                    </a:lnTo>
                    <a:lnTo>
                      <a:pt x="1316" y="144"/>
                    </a:lnTo>
                    <a:lnTo>
                      <a:pt x="1318" y="137"/>
                    </a:lnTo>
                    <a:lnTo>
                      <a:pt x="1320" y="128"/>
                    </a:lnTo>
                    <a:lnTo>
                      <a:pt x="1325" y="122"/>
                    </a:lnTo>
                    <a:lnTo>
                      <a:pt x="1331" y="117"/>
                    </a:lnTo>
                    <a:lnTo>
                      <a:pt x="1342" y="113"/>
                    </a:lnTo>
                    <a:lnTo>
                      <a:pt x="1355" y="112"/>
                    </a:lnTo>
                    <a:lnTo>
                      <a:pt x="1385" y="114"/>
                    </a:lnTo>
                    <a:lnTo>
                      <a:pt x="1413" y="118"/>
                    </a:lnTo>
                    <a:lnTo>
                      <a:pt x="1438" y="126"/>
                    </a:lnTo>
                    <a:lnTo>
                      <a:pt x="1446" y="129"/>
                    </a:lnTo>
                    <a:lnTo>
                      <a:pt x="1451" y="134"/>
                    </a:lnTo>
                    <a:lnTo>
                      <a:pt x="1454" y="141"/>
                    </a:lnTo>
                    <a:lnTo>
                      <a:pt x="1459" y="146"/>
                    </a:lnTo>
                    <a:lnTo>
                      <a:pt x="1466" y="149"/>
                    </a:lnTo>
                    <a:lnTo>
                      <a:pt x="1476" y="151"/>
                    </a:lnTo>
                    <a:lnTo>
                      <a:pt x="1496" y="148"/>
                    </a:lnTo>
                    <a:lnTo>
                      <a:pt x="1506" y="148"/>
                    </a:lnTo>
                    <a:lnTo>
                      <a:pt x="1525" y="149"/>
                    </a:lnTo>
                    <a:lnTo>
                      <a:pt x="1537" y="154"/>
                    </a:lnTo>
                    <a:lnTo>
                      <a:pt x="1547" y="163"/>
                    </a:lnTo>
                    <a:lnTo>
                      <a:pt x="1552" y="177"/>
                    </a:lnTo>
                    <a:lnTo>
                      <a:pt x="1646" y="178"/>
                    </a:lnTo>
                    <a:lnTo>
                      <a:pt x="1650" y="180"/>
                    </a:lnTo>
                    <a:lnTo>
                      <a:pt x="1654" y="183"/>
                    </a:lnTo>
                    <a:lnTo>
                      <a:pt x="1659" y="187"/>
                    </a:lnTo>
                    <a:lnTo>
                      <a:pt x="1665" y="192"/>
                    </a:lnTo>
                    <a:lnTo>
                      <a:pt x="1669" y="195"/>
                    </a:lnTo>
                    <a:lnTo>
                      <a:pt x="1673" y="196"/>
                    </a:lnTo>
                    <a:lnTo>
                      <a:pt x="1675" y="195"/>
                    </a:lnTo>
                    <a:lnTo>
                      <a:pt x="1675" y="188"/>
                    </a:lnTo>
                    <a:lnTo>
                      <a:pt x="1673" y="178"/>
                    </a:lnTo>
                    <a:lnTo>
                      <a:pt x="1673" y="175"/>
                    </a:lnTo>
                    <a:lnTo>
                      <a:pt x="1678" y="172"/>
                    </a:lnTo>
                    <a:lnTo>
                      <a:pt x="1684" y="171"/>
                    </a:lnTo>
                    <a:lnTo>
                      <a:pt x="1693" y="171"/>
                    </a:lnTo>
                    <a:lnTo>
                      <a:pt x="1728" y="175"/>
                    </a:lnTo>
                    <a:lnTo>
                      <a:pt x="1759" y="183"/>
                    </a:lnTo>
                    <a:lnTo>
                      <a:pt x="1789" y="196"/>
                    </a:lnTo>
                    <a:lnTo>
                      <a:pt x="1815" y="210"/>
                    </a:lnTo>
                    <a:lnTo>
                      <a:pt x="1828" y="216"/>
                    </a:lnTo>
                    <a:lnTo>
                      <a:pt x="1861" y="229"/>
                    </a:lnTo>
                    <a:lnTo>
                      <a:pt x="1877" y="236"/>
                    </a:lnTo>
                    <a:lnTo>
                      <a:pt x="1890" y="245"/>
                    </a:lnTo>
                    <a:lnTo>
                      <a:pt x="1900" y="254"/>
                    </a:lnTo>
                    <a:lnTo>
                      <a:pt x="1882" y="259"/>
                    </a:lnTo>
                    <a:lnTo>
                      <a:pt x="1876" y="264"/>
                    </a:lnTo>
                    <a:lnTo>
                      <a:pt x="1872" y="270"/>
                    </a:lnTo>
                    <a:lnTo>
                      <a:pt x="1867" y="283"/>
                    </a:lnTo>
                    <a:lnTo>
                      <a:pt x="1862" y="285"/>
                    </a:lnTo>
                    <a:lnTo>
                      <a:pt x="1851" y="281"/>
                    </a:lnTo>
                    <a:lnTo>
                      <a:pt x="1838" y="273"/>
                    </a:lnTo>
                    <a:lnTo>
                      <a:pt x="1826" y="263"/>
                    </a:lnTo>
                    <a:lnTo>
                      <a:pt x="1812" y="254"/>
                    </a:lnTo>
                    <a:lnTo>
                      <a:pt x="1797" y="250"/>
                    </a:lnTo>
                    <a:lnTo>
                      <a:pt x="1794" y="250"/>
                    </a:lnTo>
                    <a:lnTo>
                      <a:pt x="1792" y="251"/>
                    </a:lnTo>
                    <a:lnTo>
                      <a:pt x="1792" y="254"/>
                    </a:lnTo>
                    <a:lnTo>
                      <a:pt x="1791" y="255"/>
                    </a:lnTo>
                    <a:lnTo>
                      <a:pt x="1791" y="264"/>
                    </a:lnTo>
                    <a:lnTo>
                      <a:pt x="1787" y="268"/>
                    </a:lnTo>
                    <a:lnTo>
                      <a:pt x="1781" y="271"/>
                    </a:lnTo>
                    <a:lnTo>
                      <a:pt x="1768" y="276"/>
                    </a:lnTo>
                    <a:lnTo>
                      <a:pt x="1763" y="281"/>
                    </a:lnTo>
                    <a:lnTo>
                      <a:pt x="1762" y="289"/>
                    </a:lnTo>
                    <a:lnTo>
                      <a:pt x="1763" y="292"/>
                    </a:lnTo>
                    <a:lnTo>
                      <a:pt x="1767" y="295"/>
                    </a:lnTo>
                    <a:lnTo>
                      <a:pt x="1772" y="299"/>
                    </a:lnTo>
                    <a:lnTo>
                      <a:pt x="1777" y="304"/>
                    </a:lnTo>
                    <a:lnTo>
                      <a:pt x="1779" y="308"/>
                    </a:lnTo>
                    <a:lnTo>
                      <a:pt x="1779" y="312"/>
                    </a:lnTo>
                    <a:lnTo>
                      <a:pt x="1776" y="315"/>
                    </a:lnTo>
                    <a:lnTo>
                      <a:pt x="1766" y="318"/>
                    </a:lnTo>
                    <a:lnTo>
                      <a:pt x="1749" y="319"/>
                    </a:lnTo>
                    <a:lnTo>
                      <a:pt x="1734" y="323"/>
                    </a:lnTo>
                    <a:lnTo>
                      <a:pt x="1719" y="332"/>
                    </a:lnTo>
                    <a:lnTo>
                      <a:pt x="1705" y="343"/>
                    </a:lnTo>
                    <a:lnTo>
                      <a:pt x="1690" y="354"/>
                    </a:lnTo>
                    <a:lnTo>
                      <a:pt x="1674" y="362"/>
                    </a:lnTo>
                    <a:lnTo>
                      <a:pt x="1656" y="366"/>
                    </a:lnTo>
                    <a:lnTo>
                      <a:pt x="1651" y="365"/>
                    </a:lnTo>
                    <a:lnTo>
                      <a:pt x="1645" y="362"/>
                    </a:lnTo>
                    <a:lnTo>
                      <a:pt x="1639" y="358"/>
                    </a:lnTo>
                    <a:lnTo>
                      <a:pt x="1630" y="356"/>
                    </a:lnTo>
                    <a:lnTo>
                      <a:pt x="1621" y="356"/>
                    </a:lnTo>
                    <a:lnTo>
                      <a:pt x="1613" y="358"/>
                    </a:lnTo>
                    <a:lnTo>
                      <a:pt x="1602" y="366"/>
                    </a:lnTo>
                    <a:lnTo>
                      <a:pt x="1592" y="378"/>
                    </a:lnTo>
                    <a:lnTo>
                      <a:pt x="1581" y="398"/>
                    </a:lnTo>
                    <a:lnTo>
                      <a:pt x="1580" y="402"/>
                    </a:lnTo>
                    <a:lnTo>
                      <a:pt x="1580" y="412"/>
                    </a:lnTo>
                    <a:lnTo>
                      <a:pt x="1581" y="415"/>
                    </a:lnTo>
                    <a:lnTo>
                      <a:pt x="1581" y="417"/>
                    </a:lnTo>
                    <a:lnTo>
                      <a:pt x="1579" y="422"/>
                    </a:lnTo>
                    <a:lnTo>
                      <a:pt x="1575" y="427"/>
                    </a:lnTo>
                    <a:lnTo>
                      <a:pt x="1570" y="434"/>
                    </a:lnTo>
                    <a:lnTo>
                      <a:pt x="1567" y="441"/>
                    </a:lnTo>
                    <a:lnTo>
                      <a:pt x="1565" y="446"/>
                    </a:lnTo>
                    <a:lnTo>
                      <a:pt x="1561" y="450"/>
                    </a:lnTo>
                    <a:lnTo>
                      <a:pt x="1556" y="454"/>
                    </a:lnTo>
                    <a:lnTo>
                      <a:pt x="1552" y="458"/>
                    </a:lnTo>
                    <a:lnTo>
                      <a:pt x="1551" y="464"/>
                    </a:lnTo>
                    <a:lnTo>
                      <a:pt x="1542" y="468"/>
                    </a:lnTo>
                    <a:lnTo>
                      <a:pt x="1535" y="475"/>
                    </a:lnTo>
                    <a:lnTo>
                      <a:pt x="1530" y="485"/>
                    </a:lnTo>
                    <a:lnTo>
                      <a:pt x="1520" y="503"/>
                    </a:lnTo>
                    <a:lnTo>
                      <a:pt x="1515" y="495"/>
                    </a:lnTo>
                    <a:lnTo>
                      <a:pt x="1511" y="484"/>
                    </a:lnTo>
                    <a:lnTo>
                      <a:pt x="1507" y="469"/>
                    </a:lnTo>
                    <a:lnTo>
                      <a:pt x="1505" y="454"/>
                    </a:lnTo>
                    <a:lnTo>
                      <a:pt x="1503" y="440"/>
                    </a:lnTo>
                    <a:lnTo>
                      <a:pt x="1503" y="430"/>
                    </a:lnTo>
                    <a:lnTo>
                      <a:pt x="1506" y="419"/>
                    </a:lnTo>
                    <a:lnTo>
                      <a:pt x="1512" y="409"/>
                    </a:lnTo>
                    <a:lnTo>
                      <a:pt x="1521" y="402"/>
                    </a:lnTo>
                    <a:lnTo>
                      <a:pt x="1528" y="397"/>
                    </a:lnTo>
                    <a:lnTo>
                      <a:pt x="1539" y="387"/>
                    </a:lnTo>
                    <a:lnTo>
                      <a:pt x="1549" y="375"/>
                    </a:lnTo>
                    <a:lnTo>
                      <a:pt x="1556" y="362"/>
                    </a:lnTo>
                    <a:lnTo>
                      <a:pt x="1562" y="357"/>
                    </a:lnTo>
                    <a:lnTo>
                      <a:pt x="1569" y="354"/>
                    </a:lnTo>
                    <a:lnTo>
                      <a:pt x="1576" y="352"/>
                    </a:lnTo>
                    <a:lnTo>
                      <a:pt x="1585" y="348"/>
                    </a:lnTo>
                    <a:lnTo>
                      <a:pt x="1596" y="341"/>
                    </a:lnTo>
                    <a:lnTo>
                      <a:pt x="1601" y="333"/>
                    </a:lnTo>
                    <a:lnTo>
                      <a:pt x="1602" y="328"/>
                    </a:lnTo>
                    <a:lnTo>
                      <a:pt x="1601" y="324"/>
                    </a:lnTo>
                    <a:lnTo>
                      <a:pt x="1594" y="319"/>
                    </a:lnTo>
                    <a:lnTo>
                      <a:pt x="1591" y="319"/>
                    </a:lnTo>
                    <a:lnTo>
                      <a:pt x="1580" y="333"/>
                    </a:lnTo>
                    <a:lnTo>
                      <a:pt x="1570" y="343"/>
                    </a:lnTo>
                    <a:lnTo>
                      <a:pt x="1564" y="348"/>
                    </a:lnTo>
                    <a:lnTo>
                      <a:pt x="1559" y="349"/>
                    </a:lnTo>
                    <a:lnTo>
                      <a:pt x="1555" y="349"/>
                    </a:lnTo>
                    <a:lnTo>
                      <a:pt x="1554" y="347"/>
                    </a:lnTo>
                    <a:lnTo>
                      <a:pt x="1552" y="343"/>
                    </a:lnTo>
                    <a:lnTo>
                      <a:pt x="1554" y="341"/>
                    </a:lnTo>
                    <a:lnTo>
                      <a:pt x="1555" y="337"/>
                    </a:lnTo>
                    <a:lnTo>
                      <a:pt x="1556" y="334"/>
                    </a:lnTo>
                    <a:lnTo>
                      <a:pt x="1547" y="333"/>
                    </a:lnTo>
                    <a:lnTo>
                      <a:pt x="1542" y="333"/>
                    </a:lnTo>
                    <a:lnTo>
                      <a:pt x="1537" y="334"/>
                    </a:lnTo>
                    <a:lnTo>
                      <a:pt x="1532" y="334"/>
                    </a:lnTo>
                    <a:lnTo>
                      <a:pt x="1517" y="336"/>
                    </a:lnTo>
                    <a:lnTo>
                      <a:pt x="1506" y="342"/>
                    </a:lnTo>
                    <a:lnTo>
                      <a:pt x="1497" y="351"/>
                    </a:lnTo>
                    <a:lnTo>
                      <a:pt x="1491" y="362"/>
                    </a:lnTo>
                    <a:lnTo>
                      <a:pt x="1486" y="377"/>
                    </a:lnTo>
                    <a:lnTo>
                      <a:pt x="1463" y="377"/>
                    </a:lnTo>
                    <a:lnTo>
                      <a:pt x="1456" y="376"/>
                    </a:lnTo>
                    <a:lnTo>
                      <a:pt x="1448" y="372"/>
                    </a:lnTo>
                    <a:lnTo>
                      <a:pt x="1439" y="370"/>
                    </a:lnTo>
                    <a:lnTo>
                      <a:pt x="1428" y="368"/>
                    </a:lnTo>
                    <a:lnTo>
                      <a:pt x="1417" y="368"/>
                    </a:lnTo>
                    <a:lnTo>
                      <a:pt x="1401" y="370"/>
                    </a:lnTo>
                    <a:lnTo>
                      <a:pt x="1382" y="372"/>
                    </a:lnTo>
                    <a:lnTo>
                      <a:pt x="1364" y="375"/>
                    </a:lnTo>
                    <a:lnTo>
                      <a:pt x="1352" y="377"/>
                    </a:lnTo>
                    <a:lnTo>
                      <a:pt x="1339" y="383"/>
                    </a:lnTo>
                    <a:lnTo>
                      <a:pt x="1326" y="392"/>
                    </a:lnTo>
                    <a:lnTo>
                      <a:pt x="1296" y="422"/>
                    </a:lnTo>
                    <a:lnTo>
                      <a:pt x="1286" y="430"/>
                    </a:lnTo>
                    <a:lnTo>
                      <a:pt x="1278" y="439"/>
                    </a:lnTo>
                    <a:lnTo>
                      <a:pt x="1274" y="448"/>
                    </a:lnTo>
                    <a:lnTo>
                      <a:pt x="1275" y="450"/>
                    </a:lnTo>
                    <a:lnTo>
                      <a:pt x="1278" y="456"/>
                    </a:lnTo>
                    <a:lnTo>
                      <a:pt x="1283" y="461"/>
                    </a:lnTo>
                    <a:lnTo>
                      <a:pt x="1290" y="465"/>
                    </a:lnTo>
                    <a:lnTo>
                      <a:pt x="1299" y="465"/>
                    </a:lnTo>
                    <a:lnTo>
                      <a:pt x="1310" y="460"/>
                    </a:lnTo>
                    <a:lnTo>
                      <a:pt x="1316" y="459"/>
                    </a:lnTo>
                    <a:lnTo>
                      <a:pt x="1323" y="464"/>
                    </a:lnTo>
                    <a:lnTo>
                      <a:pt x="1330" y="470"/>
                    </a:lnTo>
                    <a:lnTo>
                      <a:pt x="1334" y="479"/>
                    </a:lnTo>
                    <a:lnTo>
                      <a:pt x="1337" y="487"/>
                    </a:lnTo>
                    <a:lnTo>
                      <a:pt x="1334" y="499"/>
                    </a:lnTo>
                    <a:lnTo>
                      <a:pt x="1329" y="509"/>
                    </a:lnTo>
                    <a:lnTo>
                      <a:pt x="1326" y="517"/>
                    </a:lnTo>
                    <a:lnTo>
                      <a:pt x="1325" y="524"/>
                    </a:lnTo>
                    <a:lnTo>
                      <a:pt x="1326" y="532"/>
                    </a:lnTo>
                    <a:lnTo>
                      <a:pt x="1325" y="539"/>
                    </a:lnTo>
                    <a:lnTo>
                      <a:pt x="1320" y="551"/>
                    </a:lnTo>
                    <a:lnTo>
                      <a:pt x="1314" y="562"/>
                    </a:lnTo>
                    <a:lnTo>
                      <a:pt x="1306" y="570"/>
                    </a:lnTo>
                    <a:lnTo>
                      <a:pt x="1298" y="580"/>
                    </a:lnTo>
                    <a:lnTo>
                      <a:pt x="1289" y="593"/>
                    </a:lnTo>
                    <a:lnTo>
                      <a:pt x="1279" y="609"/>
                    </a:lnTo>
                    <a:lnTo>
                      <a:pt x="1268" y="621"/>
                    </a:lnTo>
                    <a:lnTo>
                      <a:pt x="1256" y="631"/>
                    </a:lnTo>
                    <a:lnTo>
                      <a:pt x="1245" y="635"/>
                    </a:lnTo>
                    <a:lnTo>
                      <a:pt x="1235" y="635"/>
                    </a:lnTo>
                    <a:lnTo>
                      <a:pt x="1226" y="632"/>
                    </a:lnTo>
                    <a:lnTo>
                      <a:pt x="1220" y="631"/>
                    </a:lnTo>
                    <a:lnTo>
                      <a:pt x="1217" y="631"/>
                    </a:lnTo>
                    <a:lnTo>
                      <a:pt x="1209" y="639"/>
                    </a:lnTo>
                    <a:lnTo>
                      <a:pt x="1204" y="646"/>
                    </a:lnTo>
                    <a:lnTo>
                      <a:pt x="1199" y="656"/>
                    </a:lnTo>
                    <a:lnTo>
                      <a:pt x="1193" y="661"/>
                    </a:lnTo>
                    <a:lnTo>
                      <a:pt x="1190" y="664"/>
                    </a:lnTo>
                    <a:lnTo>
                      <a:pt x="1185" y="669"/>
                    </a:lnTo>
                    <a:lnTo>
                      <a:pt x="1181" y="671"/>
                    </a:lnTo>
                    <a:lnTo>
                      <a:pt x="1178" y="673"/>
                    </a:lnTo>
                    <a:lnTo>
                      <a:pt x="1175" y="673"/>
                    </a:lnTo>
                    <a:lnTo>
                      <a:pt x="1175" y="676"/>
                    </a:lnTo>
                    <a:lnTo>
                      <a:pt x="1176" y="680"/>
                    </a:lnTo>
                    <a:lnTo>
                      <a:pt x="1177" y="683"/>
                    </a:lnTo>
                    <a:lnTo>
                      <a:pt x="1182" y="688"/>
                    </a:lnTo>
                    <a:lnTo>
                      <a:pt x="1190" y="697"/>
                    </a:lnTo>
                    <a:lnTo>
                      <a:pt x="1195" y="708"/>
                    </a:lnTo>
                    <a:lnTo>
                      <a:pt x="1197" y="722"/>
                    </a:lnTo>
                    <a:lnTo>
                      <a:pt x="1197" y="727"/>
                    </a:lnTo>
                    <a:lnTo>
                      <a:pt x="1196" y="731"/>
                    </a:lnTo>
                    <a:lnTo>
                      <a:pt x="1195" y="733"/>
                    </a:lnTo>
                    <a:lnTo>
                      <a:pt x="1192" y="736"/>
                    </a:lnTo>
                    <a:lnTo>
                      <a:pt x="1188" y="737"/>
                    </a:lnTo>
                    <a:lnTo>
                      <a:pt x="1187" y="737"/>
                    </a:lnTo>
                    <a:lnTo>
                      <a:pt x="1185" y="738"/>
                    </a:lnTo>
                    <a:lnTo>
                      <a:pt x="1181" y="738"/>
                    </a:lnTo>
                    <a:lnTo>
                      <a:pt x="1178" y="739"/>
                    </a:lnTo>
                    <a:lnTo>
                      <a:pt x="1176" y="742"/>
                    </a:lnTo>
                    <a:lnTo>
                      <a:pt x="1173" y="743"/>
                    </a:lnTo>
                    <a:lnTo>
                      <a:pt x="1171" y="743"/>
                    </a:lnTo>
                    <a:lnTo>
                      <a:pt x="1168" y="746"/>
                    </a:lnTo>
                    <a:lnTo>
                      <a:pt x="1162" y="746"/>
                    </a:lnTo>
                    <a:lnTo>
                      <a:pt x="1162" y="743"/>
                    </a:lnTo>
                    <a:lnTo>
                      <a:pt x="1165" y="741"/>
                    </a:lnTo>
                    <a:lnTo>
                      <a:pt x="1162" y="738"/>
                    </a:lnTo>
                    <a:lnTo>
                      <a:pt x="1162" y="734"/>
                    </a:lnTo>
                    <a:lnTo>
                      <a:pt x="1165" y="729"/>
                    </a:lnTo>
                    <a:lnTo>
                      <a:pt x="1166" y="728"/>
                    </a:lnTo>
                    <a:lnTo>
                      <a:pt x="1166" y="727"/>
                    </a:lnTo>
                    <a:lnTo>
                      <a:pt x="1165" y="724"/>
                    </a:lnTo>
                    <a:lnTo>
                      <a:pt x="1165" y="722"/>
                    </a:lnTo>
                    <a:lnTo>
                      <a:pt x="1163" y="719"/>
                    </a:lnTo>
                    <a:lnTo>
                      <a:pt x="1162" y="719"/>
                    </a:lnTo>
                    <a:lnTo>
                      <a:pt x="1160" y="717"/>
                    </a:lnTo>
                    <a:lnTo>
                      <a:pt x="1160" y="713"/>
                    </a:lnTo>
                    <a:lnTo>
                      <a:pt x="1162" y="713"/>
                    </a:lnTo>
                    <a:lnTo>
                      <a:pt x="1165" y="712"/>
                    </a:lnTo>
                    <a:lnTo>
                      <a:pt x="1166" y="709"/>
                    </a:lnTo>
                    <a:lnTo>
                      <a:pt x="1166" y="708"/>
                    </a:lnTo>
                    <a:lnTo>
                      <a:pt x="1163" y="703"/>
                    </a:lnTo>
                    <a:lnTo>
                      <a:pt x="1161" y="700"/>
                    </a:lnTo>
                    <a:lnTo>
                      <a:pt x="1157" y="699"/>
                    </a:lnTo>
                    <a:lnTo>
                      <a:pt x="1153" y="699"/>
                    </a:lnTo>
                    <a:lnTo>
                      <a:pt x="1151" y="702"/>
                    </a:lnTo>
                    <a:lnTo>
                      <a:pt x="1150" y="702"/>
                    </a:lnTo>
                    <a:lnTo>
                      <a:pt x="1147" y="699"/>
                    </a:lnTo>
                    <a:lnTo>
                      <a:pt x="1146" y="697"/>
                    </a:lnTo>
                    <a:lnTo>
                      <a:pt x="1146" y="692"/>
                    </a:lnTo>
                    <a:lnTo>
                      <a:pt x="1150" y="688"/>
                    </a:lnTo>
                    <a:lnTo>
                      <a:pt x="1150" y="676"/>
                    </a:lnTo>
                    <a:lnTo>
                      <a:pt x="1146" y="676"/>
                    </a:lnTo>
                    <a:lnTo>
                      <a:pt x="1143" y="675"/>
                    </a:lnTo>
                    <a:lnTo>
                      <a:pt x="1142" y="674"/>
                    </a:lnTo>
                    <a:lnTo>
                      <a:pt x="1140" y="673"/>
                    </a:lnTo>
                    <a:lnTo>
                      <a:pt x="1137" y="673"/>
                    </a:lnTo>
                    <a:lnTo>
                      <a:pt x="1127" y="675"/>
                    </a:lnTo>
                    <a:lnTo>
                      <a:pt x="1119" y="679"/>
                    </a:lnTo>
                    <a:lnTo>
                      <a:pt x="1111" y="683"/>
                    </a:lnTo>
                    <a:lnTo>
                      <a:pt x="1103" y="685"/>
                    </a:lnTo>
                    <a:lnTo>
                      <a:pt x="1103" y="681"/>
                    </a:lnTo>
                    <a:lnTo>
                      <a:pt x="1106" y="679"/>
                    </a:lnTo>
                    <a:lnTo>
                      <a:pt x="1108" y="674"/>
                    </a:lnTo>
                    <a:lnTo>
                      <a:pt x="1111" y="670"/>
                    </a:lnTo>
                    <a:lnTo>
                      <a:pt x="1111" y="668"/>
                    </a:lnTo>
                    <a:lnTo>
                      <a:pt x="1108" y="663"/>
                    </a:lnTo>
                    <a:lnTo>
                      <a:pt x="1103" y="660"/>
                    </a:lnTo>
                    <a:lnTo>
                      <a:pt x="1101" y="660"/>
                    </a:lnTo>
                    <a:lnTo>
                      <a:pt x="1097" y="664"/>
                    </a:lnTo>
                    <a:lnTo>
                      <a:pt x="1097" y="665"/>
                    </a:lnTo>
                    <a:lnTo>
                      <a:pt x="1093" y="670"/>
                    </a:lnTo>
                    <a:lnTo>
                      <a:pt x="1083" y="678"/>
                    </a:lnTo>
                    <a:lnTo>
                      <a:pt x="1079" y="680"/>
                    </a:lnTo>
                    <a:lnTo>
                      <a:pt x="1074" y="683"/>
                    </a:lnTo>
                    <a:lnTo>
                      <a:pt x="1071" y="683"/>
                    </a:lnTo>
                    <a:lnTo>
                      <a:pt x="1068" y="684"/>
                    </a:lnTo>
                    <a:lnTo>
                      <a:pt x="1066" y="684"/>
                    </a:lnTo>
                    <a:lnTo>
                      <a:pt x="1063" y="685"/>
                    </a:lnTo>
                    <a:lnTo>
                      <a:pt x="1062" y="688"/>
                    </a:lnTo>
                    <a:lnTo>
                      <a:pt x="1062" y="690"/>
                    </a:lnTo>
                    <a:lnTo>
                      <a:pt x="1063" y="693"/>
                    </a:lnTo>
                    <a:lnTo>
                      <a:pt x="1064" y="694"/>
                    </a:lnTo>
                    <a:lnTo>
                      <a:pt x="1069" y="697"/>
                    </a:lnTo>
                    <a:lnTo>
                      <a:pt x="1073" y="700"/>
                    </a:lnTo>
                    <a:lnTo>
                      <a:pt x="1074" y="703"/>
                    </a:lnTo>
                    <a:lnTo>
                      <a:pt x="1074" y="704"/>
                    </a:lnTo>
                    <a:lnTo>
                      <a:pt x="1076" y="707"/>
                    </a:lnTo>
                    <a:lnTo>
                      <a:pt x="1081" y="709"/>
                    </a:lnTo>
                    <a:lnTo>
                      <a:pt x="1089" y="709"/>
                    </a:lnTo>
                    <a:lnTo>
                      <a:pt x="1091" y="708"/>
                    </a:lnTo>
                    <a:lnTo>
                      <a:pt x="1091" y="707"/>
                    </a:lnTo>
                    <a:lnTo>
                      <a:pt x="1092" y="704"/>
                    </a:lnTo>
                    <a:lnTo>
                      <a:pt x="1093" y="703"/>
                    </a:lnTo>
                    <a:lnTo>
                      <a:pt x="1093" y="702"/>
                    </a:lnTo>
                    <a:lnTo>
                      <a:pt x="1094" y="700"/>
                    </a:lnTo>
                    <a:lnTo>
                      <a:pt x="1097" y="700"/>
                    </a:lnTo>
                    <a:lnTo>
                      <a:pt x="1099" y="702"/>
                    </a:lnTo>
                    <a:lnTo>
                      <a:pt x="1103" y="705"/>
                    </a:lnTo>
                    <a:lnTo>
                      <a:pt x="1106" y="707"/>
                    </a:lnTo>
                    <a:lnTo>
                      <a:pt x="1114" y="707"/>
                    </a:lnTo>
                    <a:lnTo>
                      <a:pt x="1117" y="708"/>
                    </a:lnTo>
                    <a:lnTo>
                      <a:pt x="1118" y="709"/>
                    </a:lnTo>
                    <a:lnTo>
                      <a:pt x="1111" y="714"/>
                    </a:lnTo>
                    <a:lnTo>
                      <a:pt x="1102" y="717"/>
                    </a:lnTo>
                    <a:lnTo>
                      <a:pt x="1094" y="722"/>
                    </a:lnTo>
                    <a:lnTo>
                      <a:pt x="1089" y="728"/>
                    </a:lnTo>
                    <a:lnTo>
                      <a:pt x="1088" y="731"/>
                    </a:lnTo>
                    <a:lnTo>
                      <a:pt x="1087" y="732"/>
                    </a:lnTo>
                    <a:lnTo>
                      <a:pt x="1084" y="733"/>
                    </a:lnTo>
                    <a:lnTo>
                      <a:pt x="1083" y="734"/>
                    </a:lnTo>
                    <a:lnTo>
                      <a:pt x="1081" y="736"/>
                    </a:lnTo>
                    <a:lnTo>
                      <a:pt x="1081" y="738"/>
                    </a:lnTo>
                    <a:lnTo>
                      <a:pt x="1082" y="742"/>
                    </a:lnTo>
                    <a:lnTo>
                      <a:pt x="1083" y="744"/>
                    </a:lnTo>
                    <a:lnTo>
                      <a:pt x="1087" y="747"/>
                    </a:lnTo>
                    <a:lnTo>
                      <a:pt x="1089" y="748"/>
                    </a:lnTo>
                    <a:lnTo>
                      <a:pt x="1092" y="748"/>
                    </a:lnTo>
                    <a:lnTo>
                      <a:pt x="1092" y="756"/>
                    </a:lnTo>
                    <a:lnTo>
                      <a:pt x="1093" y="756"/>
                    </a:lnTo>
                    <a:lnTo>
                      <a:pt x="1093" y="757"/>
                    </a:lnTo>
                    <a:lnTo>
                      <a:pt x="1094" y="758"/>
                    </a:lnTo>
                    <a:lnTo>
                      <a:pt x="1096" y="761"/>
                    </a:lnTo>
                    <a:lnTo>
                      <a:pt x="1096" y="763"/>
                    </a:lnTo>
                    <a:lnTo>
                      <a:pt x="1097" y="766"/>
                    </a:lnTo>
                    <a:lnTo>
                      <a:pt x="1102" y="773"/>
                    </a:lnTo>
                    <a:lnTo>
                      <a:pt x="1106" y="781"/>
                    </a:lnTo>
                    <a:lnTo>
                      <a:pt x="1108" y="790"/>
                    </a:lnTo>
                    <a:lnTo>
                      <a:pt x="1109" y="801"/>
                    </a:lnTo>
                    <a:lnTo>
                      <a:pt x="1108" y="810"/>
                    </a:lnTo>
                    <a:lnTo>
                      <a:pt x="1104" y="817"/>
                    </a:lnTo>
                    <a:lnTo>
                      <a:pt x="1103" y="825"/>
                    </a:lnTo>
                    <a:lnTo>
                      <a:pt x="1098" y="829"/>
                    </a:lnTo>
                    <a:lnTo>
                      <a:pt x="1092" y="835"/>
                    </a:lnTo>
                    <a:lnTo>
                      <a:pt x="1087" y="842"/>
                    </a:lnTo>
                    <a:lnTo>
                      <a:pt x="1083" y="848"/>
                    </a:lnTo>
                    <a:lnTo>
                      <a:pt x="1081" y="854"/>
                    </a:lnTo>
                    <a:lnTo>
                      <a:pt x="1077" y="861"/>
                    </a:lnTo>
                    <a:lnTo>
                      <a:pt x="1073" y="868"/>
                    </a:lnTo>
                    <a:lnTo>
                      <a:pt x="1067" y="870"/>
                    </a:lnTo>
                    <a:lnTo>
                      <a:pt x="1064" y="875"/>
                    </a:lnTo>
                    <a:lnTo>
                      <a:pt x="1063" y="876"/>
                    </a:lnTo>
                    <a:lnTo>
                      <a:pt x="1060" y="878"/>
                    </a:lnTo>
                    <a:lnTo>
                      <a:pt x="1054" y="881"/>
                    </a:lnTo>
                    <a:lnTo>
                      <a:pt x="1049" y="886"/>
                    </a:lnTo>
                    <a:lnTo>
                      <a:pt x="1043" y="892"/>
                    </a:lnTo>
                    <a:lnTo>
                      <a:pt x="1037" y="895"/>
                    </a:lnTo>
                    <a:lnTo>
                      <a:pt x="1027" y="897"/>
                    </a:lnTo>
                    <a:lnTo>
                      <a:pt x="1024" y="897"/>
                    </a:lnTo>
                    <a:lnTo>
                      <a:pt x="1022" y="895"/>
                    </a:lnTo>
                    <a:lnTo>
                      <a:pt x="1019" y="893"/>
                    </a:lnTo>
                    <a:lnTo>
                      <a:pt x="1015" y="893"/>
                    </a:lnTo>
                    <a:lnTo>
                      <a:pt x="1015" y="895"/>
                    </a:lnTo>
                    <a:lnTo>
                      <a:pt x="1013" y="898"/>
                    </a:lnTo>
                    <a:lnTo>
                      <a:pt x="1012" y="900"/>
                    </a:lnTo>
                    <a:lnTo>
                      <a:pt x="1005" y="904"/>
                    </a:lnTo>
                    <a:lnTo>
                      <a:pt x="999" y="905"/>
                    </a:lnTo>
                    <a:lnTo>
                      <a:pt x="991" y="908"/>
                    </a:lnTo>
                    <a:lnTo>
                      <a:pt x="989" y="909"/>
                    </a:lnTo>
                    <a:lnTo>
                      <a:pt x="985" y="909"/>
                    </a:lnTo>
                    <a:lnTo>
                      <a:pt x="981" y="910"/>
                    </a:lnTo>
                    <a:lnTo>
                      <a:pt x="976" y="913"/>
                    </a:lnTo>
                    <a:lnTo>
                      <a:pt x="975" y="915"/>
                    </a:lnTo>
                    <a:lnTo>
                      <a:pt x="975" y="919"/>
                    </a:lnTo>
                    <a:lnTo>
                      <a:pt x="974" y="920"/>
                    </a:lnTo>
                    <a:lnTo>
                      <a:pt x="974" y="922"/>
                    </a:lnTo>
                    <a:lnTo>
                      <a:pt x="971" y="922"/>
                    </a:lnTo>
                    <a:lnTo>
                      <a:pt x="969" y="919"/>
                    </a:lnTo>
                    <a:lnTo>
                      <a:pt x="969" y="912"/>
                    </a:lnTo>
                    <a:lnTo>
                      <a:pt x="961" y="909"/>
                    </a:lnTo>
                    <a:lnTo>
                      <a:pt x="958" y="909"/>
                    </a:lnTo>
                    <a:lnTo>
                      <a:pt x="950" y="907"/>
                    </a:lnTo>
                    <a:lnTo>
                      <a:pt x="944" y="913"/>
                    </a:lnTo>
                    <a:lnTo>
                      <a:pt x="936" y="919"/>
                    </a:lnTo>
                    <a:lnTo>
                      <a:pt x="929" y="924"/>
                    </a:lnTo>
                    <a:lnTo>
                      <a:pt x="924" y="932"/>
                    </a:lnTo>
                    <a:lnTo>
                      <a:pt x="921" y="941"/>
                    </a:lnTo>
                    <a:lnTo>
                      <a:pt x="921" y="942"/>
                    </a:lnTo>
                    <a:lnTo>
                      <a:pt x="925" y="946"/>
                    </a:lnTo>
                    <a:lnTo>
                      <a:pt x="934" y="956"/>
                    </a:lnTo>
                    <a:lnTo>
                      <a:pt x="940" y="964"/>
                    </a:lnTo>
                    <a:lnTo>
                      <a:pt x="949" y="972"/>
                    </a:lnTo>
                    <a:lnTo>
                      <a:pt x="958" y="982"/>
                    </a:lnTo>
                    <a:lnTo>
                      <a:pt x="963" y="996"/>
                    </a:lnTo>
                    <a:lnTo>
                      <a:pt x="965" y="1011"/>
                    </a:lnTo>
                    <a:lnTo>
                      <a:pt x="964" y="1019"/>
                    </a:lnTo>
                    <a:lnTo>
                      <a:pt x="961" y="1025"/>
                    </a:lnTo>
                    <a:lnTo>
                      <a:pt x="960" y="1031"/>
                    </a:lnTo>
                    <a:lnTo>
                      <a:pt x="950" y="1035"/>
                    </a:lnTo>
                    <a:lnTo>
                      <a:pt x="944" y="1039"/>
                    </a:lnTo>
                    <a:lnTo>
                      <a:pt x="935" y="1044"/>
                    </a:lnTo>
                    <a:lnTo>
                      <a:pt x="934" y="1045"/>
                    </a:lnTo>
                    <a:lnTo>
                      <a:pt x="933" y="1047"/>
                    </a:lnTo>
                    <a:lnTo>
                      <a:pt x="931" y="1049"/>
                    </a:lnTo>
                    <a:lnTo>
                      <a:pt x="930" y="1051"/>
                    </a:lnTo>
                    <a:lnTo>
                      <a:pt x="929" y="1053"/>
                    </a:lnTo>
                    <a:lnTo>
                      <a:pt x="925" y="1053"/>
                    </a:lnTo>
                    <a:lnTo>
                      <a:pt x="925" y="1056"/>
                    </a:lnTo>
                    <a:lnTo>
                      <a:pt x="922" y="1058"/>
                    </a:lnTo>
                    <a:lnTo>
                      <a:pt x="921" y="1060"/>
                    </a:lnTo>
                    <a:lnTo>
                      <a:pt x="917" y="1064"/>
                    </a:lnTo>
                    <a:lnTo>
                      <a:pt x="916" y="1064"/>
                    </a:lnTo>
                    <a:lnTo>
                      <a:pt x="914" y="1061"/>
                    </a:lnTo>
                    <a:lnTo>
                      <a:pt x="912" y="1059"/>
                    </a:lnTo>
                    <a:lnTo>
                      <a:pt x="912" y="1051"/>
                    </a:lnTo>
                    <a:lnTo>
                      <a:pt x="914" y="1050"/>
                    </a:lnTo>
                    <a:lnTo>
                      <a:pt x="912" y="1047"/>
                    </a:lnTo>
                    <a:lnTo>
                      <a:pt x="911" y="1044"/>
                    </a:lnTo>
                    <a:lnTo>
                      <a:pt x="905" y="1044"/>
                    </a:lnTo>
                    <a:lnTo>
                      <a:pt x="900" y="1041"/>
                    </a:lnTo>
                    <a:lnTo>
                      <a:pt x="897" y="1039"/>
                    </a:lnTo>
                    <a:lnTo>
                      <a:pt x="897" y="1036"/>
                    </a:lnTo>
                    <a:lnTo>
                      <a:pt x="895" y="1036"/>
                    </a:lnTo>
                    <a:lnTo>
                      <a:pt x="892" y="1035"/>
                    </a:lnTo>
                    <a:lnTo>
                      <a:pt x="891" y="1034"/>
                    </a:lnTo>
                    <a:lnTo>
                      <a:pt x="891" y="1032"/>
                    </a:lnTo>
                    <a:lnTo>
                      <a:pt x="890" y="1031"/>
                    </a:lnTo>
                    <a:lnTo>
                      <a:pt x="890" y="1029"/>
                    </a:lnTo>
                    <a:lnTo>
                      <a:pt x="889" y="1027"/>
                    </a:lnTo>
                    <a:lnTo>
                      <a:pt x="887" y="1025"/>
                    </a:lnTo>
                    <a:lnTo>
                      <a:pt x="884" y="1022"/>
                    </a:lnTo>
                    <a:lnTo>
                      <a:pt x="881" y="1020"/>
                    </a:lnTo>
                    <a:lnTo>
                      <a:pt x="870" y="1016"/>
                    </a:lnTo>
                    <a:lnTo>
                      <a:pt x="869" y="1015"/>
                    </a:lnTo>
                    <a:lnTo>
                      <a:pt x="869" y="1014"/>
                    </a:lnTo>
                    <a:lnTo>
                      <a:pt x="867" y="1012"/>
                    </a:lnTo>
                    <a:lnTo>
                      <a:pt x="867" y="1011"/>
                    </a:lnTo>
                    <a:lnTo>
                      <a:pt x="866" y="1009"/>
                    </a:lnTo>
                    <a:lnTo>
                      <a:pt x="864" y="1007"/>
                    </a:lnTo>
                    <a:lnTo>
                      <a:pt x="860" y="1006"/>
                    </a:lnTo>
                    <a:lnTo>
                      <a:pt x="856" y="1006"/>
                    </a:lnTo>
                    <a:lnTo>
                      <a:pt x="855" y="1007"/>
                    </a:lnTo>
                    <a:lnTo>
                      <a:pt x="855" y="1014"/>
                    </a:lnTo>
                    <a:lnTo>
                      <a:pt x="856" y="1015"/>
                    </a:lnTo>
                    <a:lnTo>
                      <a:pt x="856" y="1019"/>
                    </a:lnTo>
                    <a:lnTo>
                      <a:pt x="855" y="1026"/>
                    </a:lnTo>
                    <a:lnTo>
                      <a:pt x="851" y="1032"/>
                    </a:lnTo>
                    <a:lnTo>
                      <a:pt x="846" y="1037"/>
                    </a:lnTo>
                    <a:lnTo>
                      <a:pt x="845" y="1045"/>
                    </a:lnTo>
                    <a:lnTo>
                      <a:pt x="845" y="1049"/>
                    </a:lnTo>
                    <a:lnTo>
                      <a:pt x="846" y="1051"/>
                    </a:lnTo>
                    <a:lnTo>
                      <a:pt x="851" y="1054"/>
                    </a:lnTo>
                    <a:lnTo>
                      <a:pt x="852" y="1055"/>
                    </a:lnTo>
                    <a:lnTo>
                      <a:pt x="855" y="1056"/>
                    </a:lnTo>
                    <a:lnTo>
                      <a:pt x="858" y="1060"/>
                    </a:lnTo>
                    <a:lnTo>
                      <a:pt x="858" y="1064"/>
                    </a:lnTo>
                    <a:lnTo>
                      <a:pt x="857" y="1064"/>
                    </a:lnTo>
                    <a:lnTo>
                      <a:pt x="861" y="1075"/>
                    </a:lnTo>
                    <a:lnTo>
                      <a:pt x="862" y="1078"/>
                    </a:lnTo>
                    <a:lnTo>
                      <a:pt x="869" y="1083"/>
                    </a:lnTo>
                    <a:lnTo>
                      <a:pt x="876" y="1086"/>
                    </a:lnTo>
                    <a:lnTo>
                      <a:pt x="884" y="1092"/>
                    </a:lnTo>
                    <a:lnTo>
                      <a:pt x="891" y="1095"/>
                    </a:lnTo>
                    <a:lnTo>
                      <a:pt x="896" y="1103"/>
                    </a:lnTo>
                    <a:lnTo>
                      <a:pt x="897" y="1112"/>
                    </a:lnTo>
                    <a:lnTo>
                      <a:pt x="897" y="1115"/>
                    </a:lnTo>
                    <a:lnTo>
                      <a:pt x="896" y="1117"/>
                    </a:lnTo>
                    <a:lnTo>
                      <a:pt x="896" y="1123"/>
                    </a:lnTo>
                    <a:lnTo>
                      <a:pt x="897" y="1125"/>
                    </a:lnTo>
                    <a:lnTo>
                      <a:pt x="901" y="1129"/>
                    </a:lnTo>
                    <a:lnTo>
                      <a:pt x="904" y="1134"/>
                    </a:lnTo>
                    <a:lnTo>
                      <a:pt x="905" y="1138"/>
                    </a:lnTo>
                    <a:lnTo>
                      <a:pt x="905" y="1141"/>
                    </a:lnTo>
                    <a:lnTo>
                      <a:pt x="906" y="1142"/>
                    </a:lnTo>
                    <a:lnTo>
                      <a:pt x="907" y="1146"/>
                    </a:lnTo>
                    <a:lnTo>
                      <a:pt x="902" y="1146"/>
                    </a:lnTo>
                    <a:lnTo>
                      <a:pt x="901" y="1147"/>
                    </a:lnTo>
                    <a:lnTo>
                      <a:pt x="900" y="1147"/>
                    </a:lnTo>
                    <a:lnTo>
                      <a:pt x="899" y="1148"/>
                    </a:lnTo>
                    <a:lnTo>
                      <a:pt x="897" y="1148"/>
                    </a:lnTo>
                    <a:lnTo>
                      <a:pt x="894" y="1144"/>
                    </a:lnTo>
                    <a:lnTo>
                      <a:pt x="892" y="1144"/>
                    </a:lnTo>
                    <a:lnTo>
                      <a:pt x="880" y="1137"/>
                    </a:lnTo>
                    <a:lnTo>
                      <a:pt x="871" y="1127"/>
                    </a:lnTo>
                    <a:lnTo>
                      <a:pt x="864" y="1114"/>
                    </a:lnTo>
                    <a:lnTo>
                      <a:pt x="860" y="1099"/>
                    </a:lnTo>
                    <a:lnTo>
                      <a:pt x="855" y="1084"/>
                    </a:lnTo>
                    <a:lnTo>
                      <a:pt x="852" y="1079"/>
                    </a:lnTo>
                    <a:lnTo>
                      <a:pt x="850" y="1073"/>
                    </a:lnTo>
                    <a:lnTo>
                      <a:pt x="846" y="1066"/>
                    </a:lnTo>
                    <a:lnTo>
                      <a:pt x="842" y="1064"/>
                    </a:lnTo>
                    <a:lnTo>
                      <a:pt x="840" y="1064"/>
                    </a:lnTo>
                    <a:lnTo>
                      <a:pt x="840" y="1065"/>
                    </a:lnTo>
                    <a:lnTo>
                      <a:pt x="838" y="1065"/>
                    </a:lnTo>
                    <a:lnTo>
                      <a:pt x="837" y="1064"/>
                    </a:lnTo>
                    <a:lnTo>
                      <a:pt x="837" y="1061"/>
                    </a:lnTo>
                    <a:lnTo>
                      <a:pt x="840" y="1046"/>
                    </a:lnTo>
                    <a:lnTo>
                      <a:pt x="841" y="1046"/>
                    </a:lnTo>
                    <a:lnTo>
                      <a:pt x="840" y="1045"/>
                    </a:lnTo>
                    <a:lnTo>
                      <a:pt x="840" y="1040"/>
                    </a:lnTo>
                    <a:lnTo>
                      <a:pt x="841" y="1036"/>
                    </a:lnTo>
                    <a:lnTo>
                      <a:pt x="841" y="1031"/>
                    </a:lnTo>
                    <a:lnTo>
                      <a:pt x="840" y="1019"/>
                    </a:lnTo>
                    <a:lnTo>
                      <a:pt x="832" y="998"/>
                    </a:lnTo>
                    <a:lnTo>
                      <a:pt x="831" y="988"/>
                    </a:lnTo>
                    <a:lnTo>
                      <a:pt x="830" y="988"/>
                    </a:lnTo>
                    <a:lnTo>
                      <a:pt x="828" y="987"/>
                    </a:lnTo>
                    <a:lnTo>
                      <a:pt x="828" y="985"/>
                    </a:lnTo>
                    <a:lnTo>
                      <a:pt x="830" y="982"/>
                    </a:lnTo>
                    <a:lnTo>
                      <a:pt x="830" y="973"/>
                    </a:lnTo>
                    <a:lnTo>
                      <a:pt x="828" y="971"/>
                    </a:lnTo>
                    <a:lnTo>
                      <a:pt x="827" y="970"/>
                    </a:lnTo>
                    <a:lnTo>
                      <a:pt x="826" y="970"/>
                    </a:lnTo>
                    <a:lnTo>
                      <a:pt x="823" y="968"/>
                    </a:lnTo>
                    <a:lnTo>
                      <a:pt x="822" y="967"/>
                    </a:lnTo>
                    <a:lnTo>
                      <a:pt x="822" y="966"/>
                    </a:lnTo>
                    <a:lnTo>
                      <a:pt x="821" y="963"/>
                    </a:lnTo>
                    <a:lnTo>
                      <a:pt x="820" y="962"/>
                    </a:lnTo>
                    <a:lnTo>
                      <a:pt x="815" y="968"/>
                    </a:lnTo>
                    <a:lnTo>
                      <a:pt x="811" y="975"/>
                    </a:lnTo>
                    <a:lnTo>
                      <a:pt x="806" y="980"/>
                    </a:lnTo>
                    <a:lnTo>
                      <a:pt x="798" y="981"/>
                    </a:lnTo>
                    <a:lnTo>
                      <a:pt x="796" y="981"/>
                    </a:lnTo>
                    <a:lnTo>
                      <a:pt x="793" y="980"/>
                    </a:lnTo>
                    <a:lnTo>
                      <a:pt x="793" y="978"/>
                    </a:lnTo>
                    <a:lnTo>
                      <a:pt x="792" y="976"/>
                    </a:lnTo>
                    <a:lnTo>
                      <a:pt x="792" y="967"/>
                    </a:lnTo>
                    <a:lnTo>
                      <a:pt x="793" y="964"/>
                    </a:lnTo>
                    <a:lnTo>
                      <a:pt x="793" y="957"/>
                    </a:lnTo>
                    <a:lnTo>
                      <a:pt x="792" y="956"/>
                    </a:lnTo>
                    <a:lnTo>
                      <a:pt x="792" y="954"/>
                    </a:lnTo>
                    <a:lnTo>
                      <a:pt x="791" y="953"/>
                    </a:lnTo>
                    <a:lnTo>
                      <a:pt x="786" y="942"/>
                    </a:lnTo>
                    <a:lnTo>
                      <a:pt x="779" y="932"/>
                    </a:lnTo>
                    <a:lnTo>
                      <a:pt x="776" y="928"/>
                    </a:lnTo>
                    <a:lnTo>
                      <a:pt x="772" y="925"/>
                    </a:lnTo>
                    <a:lnTo>
                      <a:pt x="768" y="922"/>
                    </a:lnTo>
                    <a:lnTo>
                      <a:pt x="766" y="918"/>
                    </a:lnTo>
                    <a:lnTo>
                      <a:pt x="763" y="910"/>
                    </a:lnTo>
                    <a:lnTo>
                      <a:pt x="763" y="905"/>
                    </a:lnTo>
                    <a:lnTo>
                      <a:pt x="762" y="902"/>
                    </a:lnTo>
                    <a:lnTo>
                      <a:pt x="761" y="899"/>
                    </a:lnTo>
                    <a:lnTo>
                      <a:pt x="758" y="897"/>
                    </a:lnTo>
                    <a:lnTo>
                      <a:pt x="747" y="893"/>
                    </a:lnTo>
                    <a:lnTo>
                      <a:pt x="744" y="900"/>
                    </a:lnTo>
                    <a:lnTo>
                      <a:pt x="741" y="905"/>
                    </a:lnTo>
                    <a:lnTo>
                      <a:pt x="733" y="908"/>
                    </a:lnTo>
                    <a:lnTo>
                      <a:pt x="723" y="908"/>
                    </a:lnTo>
                    <a:lnTo>
                      <a:pt x="720" y="907"/>
                    </a:lnTo>
                    <a:lnTo>
                      <a:pt x="718" y="904"/>
                    </a:lnTo>
                    <a:lnTo>
                      <a:pt x="715" y="903"/>
                    </a:lnTo>
                    <a:lnTo>
                      <a:pt x="714" y="905"/>
                    </a:lnTo>
                    <a:lnTo>
                      <a:pt x="712" y="908"/>
                    </a:lnTo>
                    <a:lnTo>
                      <a:pt x="704" y="912"/>
                    </a:lnTo>
                    <a:lnTo>
                      <a:pt x="703" y="913"/>
                    </a:lnTo>
                    <a:lnTo>
                      <a:pt x="702" y="918"/>
                    </a:lnTo>
                    <a:lnTo>
                      <a:pt x="702" y="922"/>
                    </a:lnTo>
                    <a:lnTo>
                      <a:pt x="700" y="924"/>
                    </a:lnTo>
                    <a:lnTo>
                      <a:pt x="698" y="927"/>
                    </a:lnTo>
                    <a:lnTo>
                      <a:pt x="689" y="933"/>
                    </a:lnTo>
                    <a:lnTo>
                      <a:pt x="680" y="938"/>
                    </a:lnTo>
                    <a:lnTo>
                      <a:pt x="673" y="943"/>
                    </a:lnTo>
                    <a:lnTo>
                      <a:pt x="649" y="967"/>
                    </a:lnTo>
                    <a:lnTo>
                      <a:pt x="648" y="970"/>
                    </a:lnTo>
                    <a:lnTo>
                      <a:pt x="645" y="972"/>
                    </a:lnTo>
                    <a:lnTo>
                      <a:pt x="643" y="973"/>
                    </a:lnTo>
                    <a:lnTo>
                      <a:pt x="640" y="976"/>
                    </a:lnTo>
                    <a:lnTo>
                      <a:pt x="639" y="976"/>
                    </a:lnTo>
                    <a:lnTo>
                      <a:pt x="635" y="977"/>
                    </a:lnTo>
                    <a:lnTo>
                      <a:pt x="633" y="978"/>
                    </a:lnTo>
                    <a:lnTo>
                      <a:pt x="629" y="980"/>
                    </a:lnTo>
                    <a:lnTo>
                      <a:pt x="626" y="981"/>
                    </a:lnTo>
                    <a:lnTo>
                      <a:pt x="623" y="985"/>
                    </a:lnTo>
                    <a:lnTo>
                      <a:pt x="623" y="993"/>
                    </a:lnTo>
                    <a:lnTo>
                      <a:pt x="624" y="997"/>
                    </a:lnTo>
                    <a:lnTo>
                      <a:pt x="625" y="1002"/>
                    </a:lnTo>
                    <a:lnTo>
                      <a:pt x="625" y="1006"/>
                    </a:lnTo>
                    <a:lnTo>
                      <a:pt x="624" y="1020"/>
                    </a:lnTo>
                    <a:lnTo>
                      <a:pt x="621" y="1031"/>
                    </a:lnTo>
                    <a:lnTo>
                      <a:pt x="623" y="1041"/>
                    </a:lnTo>
                    <a:lnTo>
                      <a:pt x="621" y="1042"/>
                    </a:lnTo>
                    <a:lnTo>
                      <a:pt x="621" y="1044"/>
                    </a:lnTo>
                    <a:lnTo>
                      <a:pt x="616" y="1044"/>
                    </a:lnTo>
                    <a:lnTo>
                      <a:pt x="614" y="1046"/>
                    </a:lnTo>
                    <a:lnTo>
                      <a:pt x="613" y="1049"/>
                    </a:lnTo>
                    <a:lnTo>
                      <a:pt x="611" y="1053"/>
                    </a:lnTo>
                    <a:lnTo>
                      <a:pt x="611" y="1055"/>
                    </a:lnTo>
                    <a:lnTo>
                      <a:pt x="609" y="1058"/>
                    </a:lnTo>
                    <a:lnTo>
                      <a:pt x="606" y="1059"/>
                    </a:lnTo>
                    <a:lnTo>
                      <a:pt x="605" y="1059"/>
                    </a:lnTo>
                    <a:lnTo>
                      <a:pt x="601" y="1063"/>
                    </a:lnTo>
                    <a:lnTo>
                      <a:pt x="599" y="1068"/>
                    </a:lnTo>
                    <a:lnTo>
                      <a:pt x="596" y="1070"/>
                    </a:lnTo>
                    <a:lnTo>
                      <a:pt x="591" y="1070"/>
                    </a:lnTo>
                    <a:lnTo>
                      <a:pt x="590" y="1068"/>
                    </a:lnTo>
                    <a:lnTo>
                      <a:pt x="590" y="1066"/>
                    </a:lnTo>
                    <a:lnTo>
                      <a:pt x="589" y="1066"/>
                    </a:lnTo>
                    <a:lnTo>
                      <a:pt x="586" y="1064"/>
                    </a:lnTo>
                    <a:lnTo>
                      <a:pt x="586" y="1063"/>
                    </a:lnTo>
                    <a:lnTo>
                      <a:pt x="581" y="1049"/>
                    </a:lnTo>
                    <a:lnTo>
                      <a:pt x="576" y="1036"/>
                    </a:lnTo>
                    <a:lnTo>
                      <a:pt x="569" y="1025"/>
                    </a:lnTo>
                    <a:lnTo>
                      <a:pt x="566" y="1022"/>
                    </a:lnTo>
                    <a:lnTo>
                      <a:pt x="565" y="1017"/>
                    </a:lnTo>
                    <a:lnTo>
                      <a:pt x="565" y="1014"/>
                    </a:lnTo>
                    <a:lnTo>
                      <a:pt x="562" y="1006"/>
                    </a:lnTo>
                    <a:lnTo>
                      <a:pt x="560" y="1002"/>
                    </a:lnTo>
                    <a:lnTo>
                      <a:pt x="559" y="1000"/>
                    </a:lnTo>
                    <a:lnTo>
                      <a:pt x="559" y="997"/>
                    </a:lnTo>
                    <a:lnTo>
                      <a:pt x="557" y="993"/>
                    </a:lnTo>
                    <a:lnTo>
                      <a:pt x="554" y="985"/>
                    </a:lnTo>
                    <a:lnTo>
                      <a:pt x="549" y="975"/>
                    </a:lnTo>
                    <a:lnTo>
                      <a:pt x="545" y="964"/>
                    </a:lnTo>
                    <a:lnTo>
                      <a:pt x="541" y="952"/>
                    </a:lnTo>
                    <a:lnTo>
                      <a:pt x="539" y="941"/>
                    </a:lnTo>
                    <a:lnTo>
                      <a:pt x="539" y="939"/>
                    </a:lnTo>
                    <a:lnTo>
                      <a:pt x="537" y="937"/>
                    </a:lnTo>
                    <a:lnTo>
                      <a:pt x="537" y="936"/>
                    </a:lnTo>
                    <a:lnTo>
                      <a:pt x="539" y="932"/>
                    </a:lnTo>
                    <a:lnTo>
                      <a:pt x="539" y="929"/>
                    </a:lnTo>
                    <a:lnTo>
                      <a:pt x="540" y="927"/>
                    </a:lnTo>
                    <a:lnTo>
                      <a:pt x="540" y="919"/>
                    </a:lnTo>
                    <a:lnTo>
                      <a:pt x="539" y="914"/>
                    </a:lnTo>
                    <a:lnTo>
                      <a:pt x="536" y="910"/>
                    </a:lnTo>
                    <a:lnTo>
                      <a:pt x="536" y="905"/>
                    </a:lnTo>
                    <a:lnTo>
                      <a:pt x="539" y="903"/>
                    </a:lnTo>
                    <a:lnTo>
                      <a:pt x="539" y="902"/>
                    </a:lnTo>
                    <a:lnTo>
                      <a:pt x="535" y="902"/>
                    </a:lnTo>
                    <a:lnTo>
                      <a:pt x="532" y="907"/>
                    </a:lnTo>
                    <a:lnTo>
                      <a:pt x="531" y="910"/>
                    </a:lnTo>
                    <a:lnTo>
                      <a:pt x="529" y="913"/>
                    </a:lnTo>
                    <a:lnTo>
                      <a:pt x="527" y="915"/>
                    </a:lnTo>
                    <a:lnTo>
                      <a:pt x="522" y="920"/>
                    </a:lnTo>
                    <a:lnTo>
                      <a:pt x="518" y="920"/>
                    </a:lnTo>
                    <a:lnTo>
                      <a:pt x="511" y="918"/>
                    </a:lnTo>
                    <a:lnTo>
                      <a:pt x="505" y="913"/>
                    </a:lnTo>
                    <a:lnTo>
                      <a:pt x="500" y="907"/>
                    </a:lnTo>
                    <a:lnTo>
                      <a:pt x="495" y="902"/>
                    </a:lnTo>
                    <a:lnTo>
                      <a:pt x="497" y="900"/>
                    </a:lnTo>
                    <a:lnTo>
                      <a:pt x="505" y="900"/>
                    </a:lnTo>
                    <a:lnTo>
                      <a:pt x="507" y="899"/>
                    </a:lnTo>
                    <a:lnTo>
                      <a:pt x="508" y="898"/>
                    </a:lnTo>
                    <a:lnTo>
                      <a:pt x="510" y="895"/>
                    </a:lnTo>
                    <a:lnTo>
                      <a:pt x="511" y="894"/>
                    </a:lnTo>
                    <a:lnTo>
                      <a:pt x="507" y="893"/>
                    </a:lnTo>
                    <a:lnTo>
                      <a:pt x="501" y="893"/>
                    </a:lnTo>
                    <a:lnTo>
                      <a:pt x="492" y="890"/>
                    </a:lnTo>
                    <a:lnTo>
                      <a:pt x="483" y="885"/>
                    </a:lnTo>
                    <a:lnTo>
                      <a:pt x="477" y="879"/>
                    </a:lnTo>
                    <a:lnTo>
                      <a:pt x="476" y="876"/>
                    </a:lnTo>
                    <a:lnTo>
                      <a:pt x="473" y="873"/>
                    </a:lnTo>
                    <a:lnTo>
                      <a:pt x="471" y="865"/>
                    </a:lnTo>
                    <a:lnTo>
                      <a:pt x="470" y="864"/>
                    </a:lnTo>
                    <a:lnTo>
                      <a:pt x="467" y="863"/>
                    </a:lnTo>
                    <a:lnTo>
                      <a:pt x="451" y="863"/>
                    </a:lnTo>
                    <a:lnTo>
                      <a:pt x="449" y="864"/>
                    </a:lnTo>
                    <a:lnTo>
                      <a:pt x="447" y="865"/>
                    </a:lnTo>
                    <a:lnTo>
                      <a:pt x="444" y="865"/>
                    </a:lnTo>
                    <a:lnTo>
                      <a:pt x="433" y="863"/>
                    </a:lnTo>
                    <a:lnTo>
                      <a:pt x="431" y="865"/>
                    </a:lnTo>
                    <a:lnTo>
                      <a:pt x="414" y="865"/>
                    </a:lnTo>
                    <a:lnTo>
                      <a:pt x="403" y="864"/>
                    </a:lnTo>
                    <a:lnTo>
                      <a:pt x="389" y="863"/>
                    </a:lnTo>
                    <a:lnTo>
                      <a:pt x="377" y="861"/>
                    </a:lnTo>
                    <a:lnTo>
                      <a:pt x="375" y="861"/>
                    </a:lnTo>
                    <a:lnTo>
                      <a:pt x="373" y="860"/>
                    </a:lnTo>
                    <a:lnTo>
                      <a:pt x="370" y="860"/>
                    </a:lnTo>
                    <a:lnTo>
                      <a:pt x="368" y="859"/>
                    </a:lnTo>
                    <a:lnTo>
                      <a:pt x="365" y="859"/>
                    </a:lnTo>
                    <a:lnTo>
                      <a:pt x="364" y="858"/>
                    </a:lnTo>
                    <a:lnTo>
                      <a:pt x="363" y="858"/>
                    </a:lnTo>
                    <a:lnTo>
                      <a:pt x="362" y="856"/>
                    </a:lnTo>
                    <a:lnTo>
                      <a:pt x="359" y="851"/>
                    </a:lnTo>
                    <a:lnTo>
                      <a:pt x="359" y="848"/>
                    </a:lnTo>
                    <a:lnTo>
                      <a:pt x="353" y="841"/>
                    </a:lnTo>
                    <a:lnTo>
                      <a:pt x="348" y="841"/>
                    </a:lnTo>
                    <a:lnTo>
                      <a:pt x="345" y="842"/>
                    </a:lnTo>
                    <a:lnTo>
                      <a:pt x="344" y="844"/>
                    </a:lnTo>
                    <a:lnTo>
                      <a:pt x="343" y="846"/>
                    </a:lnTo>
                    <a:lnTo>
                      <a:pt x="342" y="848"/>
                    </a:lnTo>
                    <a:lnTo>
                      <a:pt x="322" y="848"/>
                    </a:lnTo>
                    <a:lnTo>
                      <a:pt x="314" y="842"/>
                    </a:lnTo>
                    <a:lnTo>
                      <a:pt x="308" y="836"/>
                    </a:lnTo>
                    <a:lnTo>
                      <a:pt x="304" y="834"/>
                    </a:lnTo>
                    <a:lnTo>
                      <a:pt x="301" y="832"/>
                    </a:lnTo>
                    <a:lnTo>
                      <a:pt x="298" y="832"/>
                    </a:lnTo>
                    <a:lnTo>
                      <a:pt x="295" y="831"/>
                    </a:lnTo>
                    <a:lnTo>
                      <a:pt x="291" y="829"/>
                    </a:lnTo>
                    <a:lnTo>
                      <a:pt x="290" y="827"/>
                    </a:lnTo>
                    <a:lnTo>
                      <a:pt x="290" y="822"/>
                    </a:lnTo>
                    <a:lnTo>
                      <a:pt x="280" y="807"/>
                    </a:lnTo>
                    <a:lnTo>
                      <a:pt x="273" y="802"/>
                    </a:lnTo>
                    <a:lnTo>
                      <a:pt x="265" y="800"/>
                    </a:lnTo>
                    <a:lnTo>
                      <a:pt x="263" y="800"/>
                    </a:lnTo>
                    <a:lnTo>
                      <a:pt x="260" y="802"/>
                    </a:lnTo>
                    <a:lnTo>
                      <a:pt x="256" y="810"/>
                    </a:lnTo>
                    <a:lnTo>
                      <a:pt x="256" y="819"/>
                    </a:lnTo>
                    <a:lnTo>
                      <a:pt x="258" y="822"/>
                    </a:lnTo>
                    <a:lnTo>
                      <a:pt x="261" y="831"/>
                    </a:lnTo>
                    <a:lnTo>
                      <a:pt x="266" y="840"/>
                    </a:lnTo>
                    <a:lnTo>
                      <a:pt x="274" y="848"/>
                    </a:lnTo>
                    <a:lnTo>
                      <a:pt x="281" y="851"/>
                    </a:lnTo>
                    <a:lnTo>
                      <a:pt x="281" y="855"/>
                    </a:lnTo>
                    <a:lnTo>
                      <a:pt x="283" y="856"/>
                    </a:lnTo>
                    <a:lnTo>
                      <a:pt x="283" y="859"/>
                    </a:lnTo>
                    <a:lnTo>
                      <a:pt x="284" y="861"/>
                    </a:lnTo>
                    <a:lnTo>
                      <a:pt x="286" y="860"/>
                    </a:lnTo>
                    <a:lnTo>
                      <a:pt x="288" y="859"/>
                    </a:lnTo>
                    <a:lnTo>
                      <a:pt x="289" y="856"/>
                    </a:lnTo>
                    <a:lnTo>
                      <a:pt x="291" y="854"/>
                    </a:lnTo>
                    <a:lnTo>
                      <a:pt x="293" y="856"/>
                    </a:lnTo>
                    <a:lnTo>
                      <a:pt x="293" y="863"/>
                    </a:lnTo>
                    <a:lnTo>
                      <a:pt x="291" y="865"/>
                    </a:lnTo>
                    <a:lnTo>
                      <a:pt x="289" y="868"/>
                    </a:lnTo>
                    <a:lnTo>
                      <a:pt x="289" y="871"/>
                    </a:lnTo>
                    <a:lnTo>
                      <a:pt x="291" y="876"/>
                    </a:lnTo>
                    <a:lnTo>
                      <a:pt x="296" y="879"/>
                    </a:lnTo>
                    <a:lnTo>
                      <a:pt x="300" y="879"/>
                    </a:lnTo>
                    <a:lnTo>
                      <a:pt x="304" y="880"/>
                    </a:lnTo>
                    <a:lnTo>
                      <a:pt x="306" y="880"/>
                    </a:lnTo>
                    <a:lnTo>
                      <a:pt x="320" y="879"/>
                    </a:lnTo>
                    <a:lnTo>
                      <a:pt x="329" y="874"/>
                    </a:lnTo>
                    <a:lnTo>
                      <a:pt x="337" y="868"/>
                    </a:lnTo>
                    <a:lnTo>
                      <a:pt x="343" y="860"/>
                    </a:lnTo>
                    <a:lnTo>
                      <a:pt x="350" y="853"/>
                    </a:lnTo>
                    <a:lnTo>
                      <a:pt x="350" y="868"/>
                    </a:lnTo>
                    <a:lnTo>
                      <a:pt x="357" y="876"/>
                    </a:lnTo>
                    <a:lnTo>
                      <a:pt x="364" y="881"/>
                    </a:lnTo>
                    <a:lnTo>
                      <a:pt x="375" y="885"/>
                    </a:lnTo>
                    <a:lnTo>
                      <a:pt x="378" y="886"/>
                    </a:lnTo>
                    <a:lnTo>
                      <a:pt x="380" y="892"/>
                    </a:lnTo>
                    <a:lnTo>
                      <a:pt x="382" y="893"/>
                    </a:lnTo>
                    <a:lnTo>
                      <a:pt x="383" y="895"/>
                    </a:lnTo>
                    <a:lnTo>
                      <a:pt x="383" y="894"/>
                    </a:lnTo>
                    <a:lnTo>
                      <a:pt x="384" y="895"/>
                    </a:lnTo>
                    <a:lnTo>
                      <a:pt x="387" y="897"/>
                    </a:lnTo>
                    <a:lnTo>
                      <a:pt x="388" y="898"/>
                    </a:lnTo>
                    <a:lnTo>
                      <a:pt x="391" y="899"/>
                    </a:lnTo>
                    <a:lnTo>
                      <a:pt x="391" y="900"/>
                    </a:lnTo>
                    <a:lnTo>
                      <a:pt x="389" y="907"/>
                    </a:lnTo>
                    <a:lnTo>
                      <a:pt x="385" y="912"/>
                    </a:lnTo>
                    <a:lnTo>
                      <a:pt x="380" y="917"/>
                    </a:lnTo>
                    <a:lnTo>
                      <a:pt x="379" y="923"/>
                    </a:lnTo>
                    <a:lnTo>
                      <a:pt x="375" y="923"/>
                    </a:lnTo>
                    <a:lnTo>
                      <a:pt x="372" y="924"/>
                    </a:lnTo>
                    <a:lnTo>
                      <a:pt x="367" y="929"/>
                    </a:lnTo>
                    <a:lnTo>
                      <a:pt x="367" y="932"/>
                    </a:lnTo>
                    <a:lnTo>
                      <a:pt x="365" y="934"/>
                    </a:lnTo>
                    <a:lnTo>
                      <a:pt x="365" y="938"/>
                    </a:lnTo>
                    <a:lnTo>
                      <a:pt x="364" y="939"/>
                    </a:lnTo>
                    <a:lnTo>
                      <a:pt x="363" y="942"/>
                    </a:lnTo>
                    <a:lnTo>
                      <a:pt x="359" y="942"/>
                    </a:lnTo>
                    <a:lnTo>
                      <a:pt x="357" y="944"/>
                    </a:lnTo>
                    <a:lnTo>
                      <a:pt x="355" y="947"/>
                    </a:lnTo>
                    <a:lnTo>
                      <a:pt x="354" y="948"/>
                    </a:lnTo>
                    <a:lnTo>
                      <a:pt x="352" y="953"/>
                    </a:lnTo>
                    <a:lnTo>
                      <a:pt x="347" y="953"/>
                    </a:lnTo>
                    <a:lnTo>
                      <a:pt x="342" y="958"/>
                    </a:lnTo>
                    <a:lnTo>
                      <a:pt x="340" y="961"/>
                    </a:lnTo>
                    <a:lnTo>
                      <a:pt x="338" y="963"/>
                    </a:lnTo>
                    <a:lnTo>
                      <a:pt x="338" y="966"/>
                    </a:lnTo>
                    <a:lnTo>
                      <a:pt x="330" y="967"/>
                    </a:lnTo>
                    <a:lnTo>
                      <a:pt x="320" y="970"/>
                    </a:lnTo>
                    <a:lnTo>
                      <a:pt x="311" y="972"/>
                    </a:lnTo>
                    <a:lnTo>
                      <a:pt x="304" y="976"/>
                    </a:lnTo>
                    <a:lnTo>
                      <a:pt x="301" y="981"/>
                    </a:lnTo>
                    <a:lnTo>
                      <a:pt x="303" y="983"/>
                    </a:lnTo>
                    <a:lnTo>
                      <a:pt x="304" y="985"/>
                    </a:lnTo>
                    <a:lnTo>
                      <a:pt x="271" y="995"/>
                    </a:lnTo>
                    <a:lnTo>
                      <a:pt x="266" y="997"/>
                    </a:lnTo>
                    <a:lnTo>
                      <a:pt x="259" y="1002"/>
                    </a:lnTo>
                    <a:lnTo>
                      <a:pt x="251" y="1006"/>
                    </a:lnTo>
                    <a:lnTo>
                      <a:pt x="245" y="1010"/>
                    </a:lnTo>
                    <a:lnTo>
                      <a:pt x="232" y="1010"/>
                    </a:lnTo>
                    <a:lnTo>
                      <a:pt x="229" y="1012"/>
                    </a:lnTo>
                    <a:lnTo>
                      <a:pt x="226" y="1015"/>
                    </a:lnTo>
                    <a:lnTo>
                      <a:pt x="221" y="1017"/>
                    </a:lnTo>
                    <a:lnTo>
                      <a:pt x="216" y="1017"/>
                    </a:lnTo>
                    <a:lnTo>
                      <a:pt x="214" y="1019"/>
                    </a:lnTo>
                    <a:lnTo>
                      <a:pt x="212" y="1019"/>
                    </a:lnTo>
                    <a:lnTo>
                      <a:pt x="202" y="1014"/>
                    </a:lnTo>
                    <a:lnTo>
                      <a:pt x="201" y="1014"/>
                    </a:lnTo>
                    <a:lnTo>
                      <a:pt x="202" y="1012"/>
                    </a:lnTo>
                    <a:lnTo>
                      <a:pt x="202" y="1011"/>
                    </a:lnTo>
                    <a:lnTo>
                      <a:pt x="196" y="998"/>
                    </a:lnTo>
                    <a:lnTo>
                      <a:pt x="194" y="988"/>
                    </a:lnTo>
                    <a:lnTo>
                      <a:pt x="191" y="986"/>
                    </a:lnTo>
                    <a:lnTo>
                      <a:pt x="191" y="980"/>
                    </a:lnTo>
                    <a:lnTo>
                      <a:pt x="192" y="977"/>
                    </a:lnTo>
                    <a:lnTo>
                      <a:pt x="192" y="968"/>
                    </a:lnTo>
                    <a:lnTo>
                      <a:pt x="191" y="966"/>
                    </a:lnTo>
                    <a:lnTo>
                      <a:pt x="189" y="963"/>
                    </a:lnTo>
                    <a:lnTo>
                      <a:pt x="186" y="962"/>
                    </a:lnTo>
                    <a:lnTo>
                      <a:pt x="178" y="954"/>
                    </a:lnTo>
                    <a:lnTo>
                      <a:pt x="173" y="947"/>
                    </a:lnTo>
                    <a:lnTo>
                      <a:pt x="168" y="938"/>
                    </a:lnTo>
                    <a:lnTo>
                      <a:pt x="167" y="931"/>
                    </a:lnTo>
                    <a:lnTo>
                      <a:pt x="156" y="925"/>
                    </a:lnTo>
                    <a:lnTo>
                      <a:pt x="151" y="917"/>
                    </a:lnTo>
                    <a:lnTo>
                      <a:pt x="150" y="903"/>
                    </a:lnTo>
                    <a:lnTo>
                      <a:pt x="150" y="899"/>
                    </a:lnTo>
                    <a:lnTo>
                      <a:pt x="148" y="895"/>
                    </a:lnTo>
                    <a:lnTo>
                      <a:pt x="145" y="888"/>
                    </a:lnTo>
                    <a:lnTo>
                      <a:pt x="143" y="884"/>
                    </a:lnTo>
                    <a:lnTo>
                      <a:pt x="141" y="883"/>
                    </a:lnTo>
                    <a:lnTo>
                      <a:pt x="136" y="878"/>
                    </a:lnTo>
                    <a:lnTo>
                      <a:pt x="131" y="878"/>
                    </a:lnTo>
                    <a:lnTo>
                      <a:pt x="130" y="876"/>
                    </a:lnTo>
                    <a:lnTo>
                      <a:pt x="128" y="874"/>
                    </a:lnTo>
                    <a:lnTo>
                      <a:pt x="128" y="869"/>
                    </a:lnTo>
                    <a:lnTo>
                      <a:pt x="127" y="868"/>
                    </a:lnTo>
                    <a:lnTo>
                      <a:pt x="127" y="865"/>
                    </a:lnTo>
                    <a:lnTo>
                      <a:pt x="126" y="861"/>
                    </a:lnTo>
                    <a:lnTo>
                      <a:pt x="121" y="856"/>
                    </a:lnTo>
                    <a:lnTo>
                      <a:pt x="108" y="836"/>
                    </a:lnTo>
                    <a:lnTo>
                      <a:pt x="107" y="835"/>
                    </a:lnTo>
                    <a:lnTo>
                      <a:pt x="106" y="832"/>
                    </a:lnTo>
                    <a:lnTo>
                      <a:pt x="101" y="827"/>
                    </a:lnTo>
                    <a:lnTo>
                      <a:pt x="101" y="824"/>
                    </a:lnTo>
                    <a:lnTo>
                      <a:pt x="102" y="820"/>
                    </a:lnTo>
                    <a:lnTo>
                      <a:pt x="102" y="816"/>
                    </a:lnTo>
                    <a:lnTo>
                      <a:pt x="103" y="812"/>
                    </a:lnTo>
                    <a:lnTo>
                      <a:pt x="103" y="809"/>
                    </a:lnTo>
                    <a:lnTo>
                      <a:pt x="94" y="787"/>
                    </a:lnTo>
                    <a:lnTo>
                      <a:pt x="94" y="786"/>
                    </a:lnTo>
                    <a:lnTo>
                      <a:pt x="97" y="783"/>
                    </a:lnTo>
                    <a:lnTo>
                      <a:pt x="98" y="783"/>
                    </a:lnTo>
                    <a:lnTo>
                      <a:pt x="98" y="782"/>
                    </a:lnTo>
                    <a:lnTo>
                      <a:pt x="102" y="771"/>
                    </a:lnTo>
                    <a:lnTo>
                      <a:pt x="104" y="761"/>
                    </a:lnTo>
                    <a:lnTo>
                      <a:pt x="107" y="756"/>
                    </a:lnTo>
                    <a:lnTo>
                      <a:pt x="111" y="751"/>
                    </a:lnTo>
                    <a:lnTo>
                      <a:pt x="114" y="747"/>
                    </a:lnTo>
                    <a:lnTo>
                      <a:pt x="116" y="741"/>
                    </a:lnTo>
                    <a:lnTo>
                      <a:pt x="116" y="736"/>
                    </a:lnTo>
                    <a:lnTo>
                      <a:pt x="114" y="732"/>
                    </a:lnTo>
                    <a:lnTo>
                      <a:pt x="113" y="727"/>
                    </a:lnTo>
                    <a:lnTo>
                      <a:pt x="113" y="722"/>
                    </a:lnTo>
                    <a:lnTo>
                      <a:pt x="114" y="720"/>
                    </a:lnTo>
                    <a:lnTo>
                      <a:pt x="116" y="720"/>
                    </a:lnTo>
                    <a:lnTo>
                      <a:pt x="116" y="715"/>
                    </a:lnTo>
                    <a:lnTo>
                      <a:pt x="114" y="717"/>
                    </a:lnTo>
                    <a:lnTo>
                      <a:pt x="112" y="718"/>
                    </a:lnTo>
                    <a:lnTo>
                      <a:pt x="111" y="719"/>
                    </a:lnTo>
                    <a:lnTo>
                      <a:pt x="104" y="719"/>
                    </a:lnTo>
                    <a:lnTo>
                      <a:pt x="102" y="718"/>
                    </a:lnTo>
                    <a:lnTo>
                      <a:pt x="101" y="715"/>
                    </a:lnTo>
                    <a:lnTo>
                      <a:pt x="96" y="719"/>
                    </a:lnTo>
                    <a:lnTo>
                      <a:pt x="92" y="722"/>
                    </a:lnTo>
                    <a:lnTo>
                      <a:pt x="87" y="724"/>
                    </a:lnTo>
                    <a:lnTo>
                      <a:pt x="79" y="726"/>
                    </a:lnTo>
                    <a:lnTo>
                      <a:pt x="74" y="724"/>
                    </a:lnTo>
                    <a:lnTo>
                      <a:pt x="69" y="720"/>
                    </a:lnTo>
                    <a:lnTo>
                      <a:pt x="66" y="717"/>
                    </a:lnTo>
                    <a:lnTo>
                      <a:pt x="59" y="715"/>
                    </a:lnTo>
                    <a:lnTo>
                      <a:pt x="57" y="715"/>
                    </a:lnTo>
                    <a:lnTo>
                      <a:pt x="54" y="717"/>
                    </a:lnTo>
                    <a:lnTo>
                      <a:pt x="53" y="719"/>
                    </a:lnTo>
                    <a:lnTo>
                      <a:pt x="50" y="722"/>
                    </a:lnTo>
                    <a:lnTo>
                      <a:pt x="49" y="724"/>
                    </a:lnTo>
                    <a:lnTo>
                      <a:pt x="48" y="726"/>
                    </a:lnTo>
                    <a:lnTo>
                      <a:pt x="45" y="726"/>
                    </a:lnTo>
                    <a:lnTo>
                      <a:pt x="40" y="724"/>
                    </a:lnTo>
                    <a:lnTo>
                      <a:pt x="35" y="720"/>
                    </a:lnTo>
                    <a:lnTo>
                      <a:pt x="30" y="718"/>
                    </a:lnTo>
                    <a:lnTo>
                      <a:pt x="22" y="718"/>
                    </a:lnTo>
                    <a:lnTo>
                      <a:pt x="24" y="715"/>
                    </a:lnTo>
                    <a:lnTo>
                      <a:pt x="23" y="714"/>
                    </a:lnTo>
                    <a:lnTo>
                      <a:pt x="20" y="713"/>
                    </a:lnTo>
                    <a:lnTo>
                      <a:pt x="18" y="710"/>
                    </a:lnTo>
                    <a:lnTo>
                      <a:pt x="15" y="709"/>
                    </a:lnTo>
                    <a:lnTo>
                      <a:pt x="13" y="704"/>
                    </a:lnTo>
                    <a:lnTo>
                      <a:pt x="14" y="703"/>
                    </a:lnTo>
                    <a:lnTo>
                      <a:pt x="12" y="700"/>
                    </a:lnTo>
                    <a:lnTo>
                      <a:pt x="8" y="698"/>
                    </a:lnTo>
                    <a:lnTo>
                      <a:pt x="0" y="695"/>
                    </a:lnTo>
                    <a:lnTo>
                      <a:pt x="4" y="692"/>
                    </a:lnTo>
                    <a:lnTo>
                      <a:pt x="7" y="690"/>
                    </a:lnTo>
                    <a:lnTo>
                      <a:pt x="8" y="689"/>
                    </a:lnTo>
                    <a:lnTo>
                      <a:pt x="9" y="687"/>
                    </a:lnTo>
                    <a:lnTo>
                      <a:pt x="9" y="679"/>
                    </a:lnTo>
                    <a:lnTo>
                      <a:pt x="4" y="679"/>
                    </a:lnTo>
                    <a:lnTo>
                      <a:pt x="2" y="678"/>
                    </a:lnTo>
                    <a:lnTo>
                      <a:pt x="2" y="676"/>
                    </a:lnTo>
                    <a:lnTo>
                      <a:pt x="4" y="671"/>
                    </a:lnTo>
                    <a:lnTo>
                      <a:pt x="9" y="668"/>
                    </a:lnTo>
                    <a:lnTo>
                      <a:pt x="27" y="665"/>
                    </a:lnTo>
                    <a:lnTo>
                      <a:pt x="34" y="664"/>
                    </a:lnTo>
                    <a:lnTo>
                      <a:pt x="39" y="663"/>
                    </a:lnTo>
                    <a:lnTo>
                      <a:pt x="37" y="660"/>
                    </a:lnTo>
                    <a:lnTo>
                      <a:pt x="35" y="660"/>
                    </a:lnTo>
                    <a:lnTo>
                      <a:pt x="35" y="658"/>
                    </a:lnTo>
                    <a:lnTo>
                      <a:pt x="38" y="656"/>
                    </a:lnTo>
                    <a:lnTo>
                      <a:pt x="62" y="656"/>
                    </a:lnTo>
                    <a:lnTo>
                      <a:pt x="64" y="654"/>
                    </a:lnTo>
                    <a:lnTo>
                      <a:pt x="68" y="653"/>
                    </a:lnTo>
                    <a:lnTo>
                      <a:pt x="72" y="650"/>
                    </a:lnTo>
                    <a:lnTo>
                      <a:pt x="74" y="648"/>
                    </a:lnTo>
                    <a:lnTo>
                      <a:pt x="81" y="646"/>
                    </a:lnTo>
                    <a:lnTo>
                      <a:pt x="89" y="645"/>
                    </a:lnTo>
                    <a:lnTo>
                      <a:pt x="98" y="645"/>
                    </a:lnTo>
                    <a:lnTo>
                      <a:pt x="104" y="646"/>
                    </a:lnTo>
                    <a:lnTo>
                      <a:pt x="112" y="649"/>
                    </a:lnTo>
                    <a:lnTo>
                      <a:pt x="118" y="650"/>
                    </a:lnTo>
                    <a:lnTo>
                      <a:pt x="121" y="654"/>
                    </a:lnTo>
                    <a:lnTo>
                      <a:pt x="127" y="656"/>
                    </a:lnTo>
                    <a:lnTo>
                      <a:pt x="133" y="658"/>
                    </a:lnTo>
                    <a:lnTo>
                      <a:pt x="138" y="659"/>
                    </a:lnTo>
                    <a:lnTo>
                      <a:pt x="162" y="659"/>
                    </a:lnTo>
                    <a:lnTo>
                      <a:pt x="168" y="658"/>
                    </a:lnTo>
                    <a:lnTo>
                      <a:pt x="175" y="653"/>
                    </a:lnTo>
                    <a:lnTo>
                      <a:pt x="181" y="649"/>
                    </a:lnTo>
                    <a:lnTo>
                      <a:pt x="190" y="648"/>
                    </a:lnTo>
                    <a:lnTo>
                      <a:pt x="195" y="648"/>
                    </a:lnTo>
                    <a:lnTo>
                      <a:pt x="200" y="650"/>
                    </a:lnTo>
                    <a:lnTo>
                      <a:pt x="202" y="653"/>
                    </a:lnTo>
                    <a:lnTo>
                      <a:pt x="202" y="655"/>
                    </a:lnTo>
                    <a:lnTo>
                      <a:pt x="205" y="660"/>
                    </a:lnTo>
                    <a:lnTo>
                      <a:pt x="206" y="664"/>
                    </a:lnTo>
                    <a:lnTo>
                      <a:pt x="209" y="666"/>
                    </a:lnTo>
                    <a:lnTo>
                      <a:pt x="214" y="669"/>
                    </a:lnTo>
                    <a:lnTo>
                      <a:pt x="215" y="670"/>
                    </a:lnTo>
                    <a:lnTo>
                      <a:pt x="216" y="670"/>
                    </a:lnTo>
                    <a:lnTo>
                      <a:pt x="221" y="674"/>
                    </a:lnTo>
                    <a:lnTo>
                      <a:pt x="225" y="679"/>
                    </a:lnTo>
                    <a:lnTo>
                      <a:pt x="230" y="683"/>
                    </a:lnTo>
                    <a:lnTo>
                      <a:pt x="236" y="685"/>
                    </a:lnTo>
                    <a:lnTo>
                      <a:pt x="240" y="685"/>
                    </a:lnTo>
                    <a:lnTo>
                      <a:pt x="242" y="684"/>
                    </a:lnTo>
                    <a:lnTo>
                      <a:pt x="244" y="681"/>
                    </a:lnTo>
                    <a:lnTo>
                      <a:pt x="249" y="676"/>
                    </a:lnTo>
                    <a:lnTo>
                      <a:pt x="251" y="675"/>
                    </a:lnTo>
                    <a:lnTo>
                      <a:pt x="252" y="675"/>
                    </a:lnTo>
                    <a:lnTo>
                      <a:pt x="254" y="674"/>
                    </a:lnTo>
                    <a:lnTo>
                      <a:pt x="256" y="674"/>
                    </a:lnTo>
                    <a:lnTo>
                      <a:pt x="258" y="676"/>
                    </a:lnTo>
                    <a:lnTo>
                      <a:pt x="258" y="678"/>
                    </a:lnTo>
                    <a:lnTo>
                      <a:pt x="259" y="680"/>
                    </a:lnTo>
                    <a:lnTo>
                      <a:pt x="260" y="681"/>
                    </a:lnTo>
                    <a:lnTo>
                      <a:pt x="260" y="687"/>
                    </a:lnTo>
                    <a:lnTo>
                      <a:pt x="265" y="692"/>
                    </a:lnTo>
                    <a:lnTo>
                      <a:pt x="266" y="694"/>
                    </a:lnTo>
                    <a:lnTo>
                      <a:pt x="266" y="702"/>
                    </a:lnTo>
                    <a:lnTo>
                      <a:pt x="269" y="707"/>
                    </a:lnTo>
                    <a:lnTo>
                      <a:pt x="279" y="707"/>
                    </a:lnTo>
                    <a:lnTo>
                      <a:pt x="281" y="708"/>
                    </a:lnTo>
                    <a:lnTo>
                      <a:pt x="283" y="710"/>
                    </a:lnTo>
                    <a:lnTo>
                      <a:pt x="284" y="712"/>
                    </a:lnTo>
                    <a:lnTo>
                      <a:pt x="285" y="714"/>
                    </a:lnTo>
                    <a:lnTo>
                      <a:pt x="290" y="717"/>
                    </a:lnTo>
                    <a:lnTo>
                      <a:pt x="304" y="717"/>
                    </a:lnTo>
                    <a:lnTo>
                      <a:pt x="315" y="715"/>
                    </a:lnTo>
                    <a:lnTo>
                      <a:pt x="324" y="714"/>
                    </a:lnTo>
                    <a:lnTo>
                      <a:pt x="324" y="707"/>
                    </a:lnTo>
                    <a:lnTo>
                      <a:pt x="319" y="702"/>
                    </a:lnTo>
                    <a:lnTo>
                      <a:pt x="319" y="697"/>
                    </a:lnTo>
                    <a:lnTo>
                      <a:pt x="322" y="694"/>
                    </a:lnTo>
                    <a:lnTo>
                      <a:pt x="323" y="692"/>
                    </a:lnTo>
                    <a:lnTo>
                      <a:pt x="323" y="689"/>
                    </a:lnTo>
                    <a:lnTo>
                      <a:pt x="322" y="684"/>
                    </a:lnTo>
                    <a:lnTo>
                      <a:pt x="320" y="680"/>
                    </a:lnTo>
                    <a:lnTo>
                      <a:pt x="316" y="676"/>
                    </a:lnTo>
                    <a:lnTo>
                      <a:pt x="313" y="674"/>
                    </a:lnTo>
                    <a:lnTo>
                      <a:pt x="308" y="673"/>
                    </a:lnTo>
                    <a:lnTo>
                      <a:pt x="309" y="668"/>
                    </a:lnTo>
                    <a:lnTo>
                      <a:pt x="314" y="663"/>
                    </a:lnTo>
                    <a:lnTo>
                      <a:pt x="316" y="661"/>
                    </a:lnTo>
                    <a:lnTo>
                      <a:pt x="328" y="661"/>
                    </a:lnTo>
                    <a:lnTo>
                      <a:pt x="327" y="659"/>
                    </a:lnTo>
                    <a:lnTo>
                      <a:pt x="325" y="655"/>
                    </a:lnTo>
                    <a:lnTo>
                      <a:pt x="323" y="650"/>
                    </a:lnTo>
                    <a:lnTo>
                      <a:pt x="322" y="646"/>
                    </a:lnTo>
                    <a:lnTo>
                      <a:pt x="319" y="646"/>
                    </a:lnTo>
                    <a:lnTo>
                      <a:pt x="316" y="648"/>
                    </a:lnTo>
                    <a:lnTo>
                      <a:pt x="314" y="650"/>
                    </a:lnTo>
                    <a:lnTo>
                      <a:pt x="310" y="651"/>
                    </a:lnTo>
                    <a:lnTo>
                      <a:pt x="308" y="653"/>
                    </a:lnTo>
                    <a:lnTo>
                      <a:pt x="306" y="642"/>
                    </a:lnTo>
                    <a:lnTo>
                      <a:pt x="301" y="634"/>
                    </a:lnTo>
                    <a:lnTo>
                      <a:pt x="295" y="626"/>
                    </a:lnTo>
                    <a:lnTo>
                      <a:pt x="289" y="617"/>
                    </a:lnTo>
                    <a:lnTo>
                      <a:pt x="288" y="616"/>
                    </a:lnTo>
                    <a:lnTo>
                      <a:pt x="285" y="615"/>
                    </a:lnTo>
                    <a:lnTo>
                      <a:pt x="280" y="610"/>
                    </a:lnTo>
                    <a:lnTo>
                      <a:pt x="280" y="606"/>
                    </a:lnTo>
                    <a:lnTo>
                      <a:pt x="284" y="605"/>
                    </a:lnTo>
                    <a:lnTo>
                      <a:pt x="290" y="601"/>
                    </a:lnTo>
                    <a:lnTo>
                      <a:pt x="299" y="597"/>
                    </a:lnTo>
                    <a:lnTo>
                      <a:pt x="308" y="596"/>
                    </a:lnTo>
                    <a:lnTo>
                      <a:pt x="315" y="597"/>
                    </a:lnTo>
                    <a:lnTo>
                      <a:pt x="323" y="597"/>
                    </a:lnTo>
                    <a:lnTo>
                      <a:pt x="329" y="595"/>
                    </a:lnTo>
                    <a:lnTo>
                      <a:pt x="328" y="592"/>
                    </a:lnTo>
                    <a:lnTo>
                      <a:pt x="325" y="590"/>
                    </a:lnTo>
                    <a:lnTo>
                      <a:pt x="325" y="583"/>
                    </a:lnTo>
                    <a:lnTo>
                      <a:pt x="328" y="582"/>
                    </a:lnTo>
                    <a:lnTo>
                      <a:pt x="328" y="585"/>
                    </a:lnTo>
                    <a:lnTo>
                      <a:pt x="329" y="585"/>
                    </a:lnTo>
                    <a:lnTo>
                      <a:pt x="329" y="586"/>
                    </a:lnTo>
                    <a:lnTo>
                      <a:pt x="330" y="587"/>
                    </a:lnTo>
                    <a:lnTo>
                      <a:pt x="334" y="588"/>
                    </a:lnTo>
                    <a:lnTo>
                      <a:pt x="337" y="590"/>
                    </a:lnTo>
                    <a:lnTo>
                      <a:pt x="338" y="590"/>
                    </a:lnTo>
                    <a:lnTo>
                      <a:pt x="342" y="587"/>
                    </a:lnTo>
                    <a:lnTo>
                      <a:pt x="342" y="586"/>
                    </a:lnTo>
                    <a:lnTo>
                      <a:pt x="344" y="583"/>
                    </a:lnTo>
                    <a:lnTo>
                      <a:pt x="347" y="583"/>
                    </a:lnTo>
                    <a:lnTo>
                      <a:pt x="348" y="582"/>
                    </a:lnTo>
                    <a:lnTo>
                      <a:pt x="349" y="582"/>
                    </a:lnTo>
                    <a:lnTo>
                      <a:pt x="350" y="583"/>
                    </a:lnTo>
                    <a:lnTo>
                      <a:pt x="352" y="582"/>
                    </a:lnTo>
                    <a:lnTo>
                      <a:pt x="353" y="583"/>
                    </a:lnTo>
                    <a:lnTo>
                      <a:pt x="355" y="585"/>
                    </a:lnTo>
                    <a:lnTo>
                      <a:pt x="358" y="583"/>
                    </a:lnTo>
                    <a:lnTo>
                      <a:pt x="359" y="582"/>
                    </a:lnTo>
                    <a:lnTo>
                      <a:pt x="362" y="582"/>
                    </a:lnTo>
                    <a:lnTo>
                      <a:pt x="363" y="581"/>
                    </a:lnTo>
                    <a:lnTo>
                      <a:pt x="365" y="582"/>
                    </a:lnTo>
                    <a:lnTo>
                      <a:pt x="367" y="583"/>
                    </a:lnTo>
                    <a:lnTo>
                      <a:pt x="367" y="587"/>
                    </a:lnTo>
                    <a:lnTo>
                      <a:pt x="368" y="587"/>
                    </a:lnTo>
                    <a:lnTo>
                      <a:pt x="369" y="588"/>
                    </a:lnTo>
                    <a:lnTo>
                      <a:pt x="373" y="588"/>
                    </a:lnTo>
                    <a:lnTo>
                      <a:pt x="375" y="590"/>
                    </a:lnTo>
                    <a:lnTo>
                      <a:pt x="375" y="591"/>
                    </a:lnTo>
                    <a:lnTo>
                      <a:pt x="379" y="591"/>
                    </a:lnTo>
                    <a:lnTo>
                      <a:pt x="380" y="590"/>
                    </a:lnTo>
                    <a:lnTo>
                      <a:pt x="382" y="587"/>
                    </a:lnTo>
                    <a:lnTo>
                      <a:pt x="383" y="586"/>
                    </a:lnTo>
                    <a:lnTo>
                      <a:pt x="385" y="588"/>
                    </a:lnTo>
                    <a:lnTo>
                      <a:pt x="389" y="590"/>
                    </a:lnTo>
                    <a:lnTo>
                      <a:pt x="392" y="588"/>
                    </a:lnTo>
                    <a:lnTo>
                      <a:pt x="393" y="587"/>
                    </a:lnTo>
                    <a:lnTo>
                      <a:pt x="397" y="587"/>
                    </a:lnTo>
                    <a:lnTo>
                      <a:pt x="398" y="580"/>
                    </a:lnTo>
                    <a:lnTo>
                      <a:pt x="399" y="578"/>
                    </a:lnTo>
                    <a:lnTo>
                      <a:pt x="398" y="577"/>
                    </a:lnTo>
                    <a:lnTo>
                      <a:pt x="398" y="576"/>
                    </a:lnTo>
                    <a:lnTo>
                      <a:pt x="392" y="576"/>
                    </a:lnTo>
                    <a:lnTo>
                      <a:pt x="391" y="575"/>
                    </a:lnTo>
                    <a:lnTo>
                      <a:pt x="391" y="573"/>
                    </a:lnTo>
                    <a:lnTo>
                      <a:pt x="387" y="572"/>
                    </a:lnTo>
                    <a:lnTo>
                      <a:pt x="385" y="572"/>
                    </a:lnTo>
                    <a:lnTo>
                      <a:pt x="385" y="570"/>
                    </a:lnTo>
                    <a:lnTo>
                      <a:pt x="382" y="568"/>
                    </a:lnTo>
                    <a:lnTo>
                      <a:pt x="382" y="567"/>
                    </a:lnTo>
                    <a:lnTo>
                      <a:pt x="380" y="562"/>
                    </a:lnTo>
                    <a:lnTo>
                      <a:pt x="379" y="559"/>
                    </a:lnTo>
                    <a:lnTo>
                      <a:pt x="373" y="559"/>
                    </a:lnTo>
                    <a:lnTo>
                      <a:pt x="369" y="561"/>
                    </a:lnTo>
                    <a:lnTo>
                      <a:pt x="369" y="557"/>
                    </a:lnTo>
                    <a:lnTo>
                      <a:pt x="367" y="548"/>
                    </a:lnTo>
                    <a:lnTo>
                      <a:pt x="365" y="543"/>
                    </a:lnTo>
                    <a:lnTo>
                      <a:pt x="367" y="539"/>
                    </a:lnTo>
                    <a:lnTo>
                      <a:pt x="370" y="533"/>
                    </a:lnTo>
                    <a:lnTo>
                      <a:pt x="375" y="528"/>
                    </a:lnTo>
                    <a:lnTo>
                      <a:pt x="377" y="520"/>
                    </a:lnTo>
                    <a:lnTo>
                      <a:pt x="378" y="518"/>
                    </a:lnTo>
                    <a:lnTo>
                      <a:pt x="375" y="517"/>
                    </a:lnTo>
                    <a:lnTo>
                      <a:pt x="368" y="520"/>
                    </a:lnTo>
                    <a:lnTo>
                      <a:pt x="364" y="524"/>
                    </a:lnTo>
                    <a:lnTo>
                      <a:pt x="355" y="522"/>
                    </a:lnTo>
                    <a:lnTo>
                      <a:pt x="352" y="515"/>
                    </a:lnTo>
                    <a:lnTo>
                      <a:pt x="349" y="508"/>
                    </a:lnTo>
                    <a:lnTo>
                      <a:pt x="353" y="505"/>
                    </a:lnTo>
                    <a:lnTo>
                      <a:pt x="358" y="509"/>
                    </a:lnTo>
                    <a:lnTo>
                      <a:pt x="365" y="509"/>
                    </a:lnTo>
                    <a:lnTo>
                      <a:pt x="369" y="507"/>
                    </a:lnTo>
                    <a:lnTo>
                      <a:pt x="370" y="500"/>
                    </a:lnTo>
                    <a:lnTo>
                      <a:pt x="370" y="493"/>
                    </a:lnTo>
                    <a:lnTo>
                      <a:pt x="365" y="492"/>
                    </a:lnTo>
                    <a:lnTo>
                      <a:pt x="362" y="493"/>
                    </a:lnTo>
                    <a:lnTo>
                      <a:pt x="355" y="492"/>
                    </a:lnTo>
                    <a:lnTo>
                      <a:pt x="352" y="485"/>
                    </a:lnTo>
                    <a:lnTo>
                      <a:pt x="352" y="478"/>
                    </a:lnTo>
                    <a:lnTo>
                      <a:pt x="355" y="470"/>
                    </a:lnTo>
                    <a:lnTo>
                      <a:pt x="359" y="459"/>
                    </a:lnTo>
                    <a:lnTo>
                      <a:pt x="365" y="454"/>
                    </a:lnTo>
                    <a:lnTo>
                      <a:pt x="370" y="446"/>
                    </a:lnTo>
                    <a:lnTo>
                      <a:pt x="372" y="441"/>
                    </a:lnTo>
                    <a:lnTo>
                      <a:pt x="369" y="434"/>
                    </a:lnTo>
                    <a:lnTo>
                      <a:pt x="363" y="427"/>
                    </a:lnTo>
                    <a:lnTo>
                      <a:pt x="360" y="424"/>
                    </a:lnTo>
                    <a:lnTo>
                      <a:pt x="363" y="421"/>
                    </a:lnTo>
                    <a:lnTo>
                      <a:pt x="360" y="416"/>
                    </a:lnTo>
                    <a:lnTo>
                      <a:pt x="363" y="415"/>
                    </a:lnTo>
                    <a:lnTo>
                      <a:pt x="367" y="412"/>
                    </a:lnTo>
                    <a:lnTo>
                      <a:pt x="372" y="402"/>
                    </a:lnTo>
                    <a:lnTo>
                      <a:pt x="370" y="395"/>
                    </a:lnTo>
                    <a:lnTo>
                      <a:pt x="367" y="390"/>
                    </a:lnTo>
                    <a:lnTo>
                      <a:pt x="367" y="385"/>
                    </a:lnTo>
                    <a:lnTo>
                      <a:pt x="370" y="386"/>
                    </a:lnTo>
                    <a:lnTo>
                      <a:pt x="372" y="382"/>
                    </a:lnTo>
                    <a:lnTo>
                      <a:pt x="370" y="377"/>
                    </a:lnTo>
                    <a:lnTo>
                      <a:pt x="370" y="373"/>
                    </a:lnTo>
                    <a:lnTo>
                      <a:pt x="369" y="366"/>
                    </a:lnTo>
                    <a:lnTo>
                      <a:pt x="369" y="365"/>
                    </a:lnTo>
                    <a:lnTo>
                      <a:pt x="370" y="357"/>
                    </a:lnTo>
                    <a:lnTo>
                      <a:pt x="369" y="352"/>
                    </a:lnTo>
                    <a:lnTo>
                      <a:pt x="368" y="354"/>
                    </a:lnTo>
                    <a:lnTo>
                      <a:pt x="367" y="354"/>
                    </a:lnTo>
                    <a:lnTo>
                      <a:pt x="367" y="352"/>
                    </a:lnTo>
                    <a:lnTo>
                      <a:pt x="372" y="339"/>
                    </a:lnTo>
                    <a:lnTo>
                      <a:pt x="370" y="329"/>
                    </a:lnTo>
                    <a:lnTo>
                      <a:pt x="373" y="323"/>
                    </a:lnTo>
                    <a:lnTo>
                      <a:pt x="374" y="317"/>
                    </a:lnTo>
                    <a:lnTo>
                      <a:pt x="377" y="310"/>
                    </a:lnTo>
                    <a:lnTo>
                      <a:pt x="375" y="305"/>
                    </a:lnTo>
                    <a:lnTo>
                      <a:pt x="377" y="302"/>
                    </a:lnTo>
                    <a:lnTo>
                      <a:pt x="380" y="300"/>
                    </a:lnTo>
                    <a:lnTo>
                      <a:pt x="385" y="300"/>
                    </a:lnTo>
                    <a:lnTo>
                      <a:pt x="391" y="297"/>
                    </a:lnTo>
                    <a:lnTo>
                      <a:pt x="396" y="288"/>
                    </a:lnTo>
                    <a:lnTo>
                      <a:pt x="404" y="281"/>
                    </a:lnTo>
                    <a:lnTo>
                      <a:pt x="414" y="273"/>
                    </a:lnTo>
                    <a:lnTo>
                      <a:pt x="417" y="264"/>
                    </a:lnTo>
                    <a:lnTo>
                      <a:pt x="422" y="256"/>
                    </a:lnTo>
                    <a:lnTo>
                      <a:pt x="427" y="255"/>
                    </a:lnTo>
                    <a:lnTo>
                      <a:pt x="433" y="251"/>
                    </a:lnTo>
                    <a:lnTo>
                      <a:pt x="436" y="246"/>
                    </a:lnTo>
                    <a:lnTo>
                      <a:pt x="436" y="243"/>
                    </a:lnTo>
                    <a:lnTo>
                      <a:pt x="438" y="241"/>
                    </a:lnTo>
                    <a:lnTo>
                      <a:pt x="441" y="241"/>
                    </a:lnTo>
                    <a:lnTo>
                      <a:pt x="442" y="235"/>
                    </a:lnTo>
                    <a:lnTo>
                      <a:pt x="442" y="225"/>
                    </a:lnTo>
                    <a:lnTo>
                      <a:pt x="436" y="225"/>
                    </a:lnTo>
                    <a:lnTo>
                      <a:pt x="432" y="221"/>
                    </a:lnTo>
                    <a:lnTo>
                      <a:pt x="432" y="215"/>
                    </a:lnTo>
                    <a:lnTo>
                      <a:pt x="434" y="212"/>
                    </a:lnTo>
                    <a:lnTo>
                      <a:pt x="436" y="205"/>
                    </a:lnTo>
                    <a:lnTo>
                      <a:pt x="432" y="200"/>
                    </a:lnTo>
                    <a:lnTo>
                      <a:pt x="429" y="195"/>
                    </a:lnTo>
                    <a:lnTo>
                      <a:pt x="431" y="188"/>
                    </a:lnTo>
                    <a:lnTo>
                      <a:pt x="429" y="183"/>
                    </a:lnTo>
                    <a:lnTo>
                      <a:pt x="428" y="181"/>
                    </a:lnTo>
                    <a:lnTo>
                      <a:pt x="431" y="182"/>
                    </a:lnTo>
                    <a:lnTo>
                      <a:pt x="434" y="183"/>
                    </a:lnTo>
                    <a:lnTo>
                      <a:pt x="437" y="183"/>
                    </a:lnTo>
                    <a:lnTo>
                      <a:pt x="444" y="186"/>
                    </a:lnTo>
                    <a:lnTo>
                      <a:pt x="462" y="195"/>
                    </a:lnTo>
                    <a:lnTo>
                      <a:pt x="471" y="200"/>
                    </a:lnTo>
                    <a:lnTo>
                      <a:pt x="480" y="204"/>
                    </a:lnTo>
                    <a:lnTo>
                      <a:pt x="487" y="206"/>
                    </a:lnTo>
                    <a:lnTo>
                      <a:pt x="492" y="207"/>
                    </a:lnTo>
                    <a:lnTo>
                      <a:pt x="495" y="206"/>
                    </a:lnTo>
                    <a:lnTo>
                      <a:pt x="495" y="202"/>
                    </a:lnTo>
                    <a:lnTo>
                      <a:pt x="490" y="193"/>
                    </a:lnTo>
                    <a:lnTo>
                      <a:pt x="482" y="186"/>
                    </a:lnTo>
                    <a:lnTo>
                      <a:pt x="477" y="176"/>
                    </a:lnTo>
                    <a:lnTo>
                      <a:pt x="472" y="165"/>
                    </a:lnTo>
                    <a:lnTo>
                      <a:pt x="471" y="152"/>
                    </a:lnTo>
                    <a:lnTo>
                      <a:pt x="473" y="143"/>
                    </a:lnTo>
                    <a:lnTo>
                      <a:pt x="480" y="134"/>
                    </a:lnTo>
                    <a:lnTo>
                      <a:pt x="490" y="124"/>
                    </a:lnTo>
                    <a:lnTo>
                      <a:pt x="500" y="117"/>
                    </a:lnTo>
                    <a:lnTo>
                      <a:pt x="511" y="112"/>
                    </a:lnTo>
                    <a:lnTo>
                      <a:pt x="521" y="112"/>
                    </a:lnTo>
                    <a:lnTo>
                      <a:pt x="534" y="115"/>
                    </a:lnTo>
                    <a:lnTo>
                      <a:pt x="540" y="118"/>
                    </a:lnTo>
                    <a:lnTo>
                      <a:pt x="541" y="122"/>
                    </a:lnTo>
                    <a:lnTo>
                      <a:pt x="539" y="127"/>
                    </a:lnTo>
                    <a:lnTo>
                      <a:pt x="535" y="132"/>
                    </a:lnTo>
                    <a:lnTo>
                      <a:pt x="534" y="138"/>
                    </a:lnTo>
                    <a:lnTo>
                      <a:pt x="534" y="146"/>
                    </a:lnTo>
                    <a:lnTo>
                      <a:pt x="535" y="158"/>
                    </a:lnTo>
                    <a:lnTo>
                      <a:pt x="537" y="172"/>
                    </a:lnTo>
                    <a:lnTo>
                      <a:pt x="540" y="187"/>
                    </a:lnTo>
                    <a:lnTo>
                      <a:pt x="544" y="200"/>
                    </a:lnTo>
                    <a:lnTo>
                      <a:pt x="549" y="209"/>
                    </a:lnTo>
                    <a:lnTo>
                      <a:pt x="555" y="212"/>
                    </a:lnTo>
                    <a:lnTo>
                      <a:pt x="559" y="211"/>
                    </a:lnTo>
                    <a:lnTo>
                      <a:pt x="559" y="206"/>
                    </a:lnTo>
                    <a:lnTo>
                      <a:pt x="557" y="200"/>
                    </a:lnTo>
                    <a:lnTo>
                      <a:pt x="554" y="192"/>
                    </a:lnTo>
                    <a:lnTo>
                      <a:pt x="551" y="185"/>
                    </a:lnTo>
                    <a:lnTo>
                      <a:pt x="550" y="177"/>
                    </a:lnTo>
                    <a:lnTo>
                      <a:pt x="556" y="165"/>
                    </a:lnTo>
                    <a:lnTo>
                      <a:pt x="556" y="157"/>
                    </a:lnTo>
                    <a:lnTo>
                      <a:pt x="552" y="149"/>
                    </a:lnTo>
                    <a:lnTo>
                      <a:pt x="547" y="143"/>
                    </a:lnTo>
                    <a:lnTo>
                      <a:pt x="544" y="136"/>
                    </a:lnTo>
                    <a:lnTo>
                      <a:pt x="554" y="131"/>
                    </a:lnTo>
                    <a:lnTo>
                      <a:pt x="561" y="122"/>
                    </a:lnTo>
                    <a:lnTo>
                      <a:pt x="565" y="112"/>
                    </a:lnTo>
                    <a:lnTo>
                      <a:pt x="567" y="115"/>
                    </a:lnTo>
                    <a:lnTo>
                      <a:pt x="569" y="122"/>
                    </a:lnTo>
                    <a:lnTo>
                      <a:pt x="570" y="127"/>
                    </a:lnTo>
                    <a:lnTo>
                      <a:pt x="572" y="133"/>
                    </a:lnTo>
                    <a:lnTo>
                      <a:pt x="575" y="136"/>
                    </a:lnTo>
                    <a:lnTo>
                      <a:pt x="579" y="137"/>
                    </a:lnTo>
                    <a:lnTo>
                      <a:pt x="585" y="133"/>
                    </a:lnTo>
                    <a:lnTo>
                      <a:pt x="593" y="124"/>
                    </a:lnTo>
                    <a:lnTo>
                      <a:pt x="606" y="124"/>
                    </a:lnTo>
                    <a:lnTo>
                      <a:pt x="616" y="126"/>
                    </a:lnTo>
                    <a:lnTo>
                      <a:pt x="624" y="127"/>
                    </a:lnTo>
                    <a:lnTo>
                      <a:pt x="629" y="127"/>
                    </a:lnTo>
                    <a:lnTo>
                      <a:pt x="634" y="124"/>
                    </a:lnTo>
                    <a:lnTo>
                      <a:pt x="631" y="119"/>
                    </a:lnTo>
                    <a:lnTo>
                      <a:pt x="630" y="114"/>
                    </a:lnTo>
                    <a:lnTo>
                      <a:pt x="629" y="110"/>
                    </a:lnTo>
                    <a:lnTo>
                      <a:pt x="628" y="108"/>
                    </a:lnTo>
                    <a:lnTo>
                      <a:pt x="630" y="99"/>
                    </a:lnTo>
                    <a:lnTo>
                      <a:pt x="638" y="94"/>
                    </a:lnTo>
                    <a:lnTo>
                      <a:pt x="649" y="90"/>
                    </a:lnTo>
                    <a:lnTo>
                      <a:pt x="660" y="89"/>
                    </a:lnTo>
                    <a:lnTo>
                      <a:pt x="692" y="89"/>
                    </a:lnTo>
                    <a:lnTo>
                      <a:pt x="697" y="87"/>
                    </a:lnTo>
                    <a:lnTo>
                      <a:pt x="702" y="80"/>
                    </a:lnTo>
                    <a:lnTo>
                      <a:pt x="705" y="73"/>
                    </a:lnTo>
                    <a:lnTo>
                      <a:pt x="709" y="66"/>
                    </a:lnTo>
                    <a:lnTo>
                      <a:pt x="725" y="55"/>
                    </a:lnTo>
                    <a:lnTo>
                      <a:pt x="746" y="46"/>
                    </a:lnTo>
                    <a:lnTo>
                      <a:pt x="766" y="41"/>
                    </a:lnTo>
                    <a:lnTo>
                      <a:pt x="783" y="37"/>
                    </a:lnTo>
                    <a:lnTo>
                      <a:pt x="800" y="35"/>
                    </a:lnTo>
                    <a:lnTo>
                      <a:pt x="810" y="32"/>
                    </a:lnTo>
                    <a:lnTo>
                      <a:pt x="810" y="37"/>
                    </a:lnTo>
                    <a:lnTo>
                      <a:pt x="815" y="40"/>
                    </a:lnTo>
                    <a:lnTo>
                      <a:pt x="823" y="40"/>
                    </a:lnTo>
                    <a:lnTo>
                      <a:pt x="832" y="37"/>
                    </a:lnTo>
                    <a:lnTo>
                      <a:pt x="852" y="30"/>
                    </a:lnTo>
                    <a:lnTo>
                      <a:pt x="865" y="24"/>
                    </a:lnTo>
                    <a:lnTo>
                      <a:pt x="871" y="17"/>
                    </a:lnTo>
                    <a:lnTo>
                      <a:pt x="879" y="11"/>
                    </a:lnTo>
                    <a:lnTo>
                      <a:pt x="886" y="6"/>
                    </a:lnTo>
                    <a:lnTo>
                      <a:pt x="895" y="1"/>
                    </a:lnTo>
                    <a:lnTo>
                      <a:pt x="90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Freeform 1380">
              <a:extLst>
                <a:ext uri="{FF2B5EF4-FFF2-40B4-BE49-F238E27FC236}">
                  <a16:creationId xmlns:a16="http://schemas.microsoft.com/office/drawing/2014/main" id="{241588B1-C36D-51BD-87D0-1073F7EA4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24574" y="1840131"/>
              <a:ext cx="167876" cy="51814"/>
            </a:xfrm>
            <a:custGeom>
              <a:avLst/>
              <a:gdLst/>
              <a:ahLst/>
              <a:cxnLst>
                <a:cxn ang="0">
                  <a:pos x="24" y="0"/>
                </a:cxn>
                <a:cxn ang="0">
                  <a:pos x="31" y="0"/>
                </a:cxn>
                <a:cxn ang="0">
                  <a:pos x="40" y="1"/>
                </a:cxn>
                <a:cxn ang="0">
                  <a:pos x="48" y="4"/>
                </a:cxn>
                <a:cxn ang="0">
                  <a:pos x="55" y="5"/>
                </a:cxn>
                <a:cxn ang="0">
                  <a:pos x="58" y="5"/>
                </a:cxn>
                <a:cxn ang="0">
                  <a:pos x="61" y="4"/>
                </a:cxn>
                <a:cxn ang="0">
                  <a:pos x="64" y="1"/>
                </a:cxn>
                <a:cxn ang="0">
                  <a:pos x="66" y="0"/>
                </a:cxn>
                <a:cxn ang="0">
                  <a:pos x="73" y="0"/>
                </a:cxn>
                <a:cxn ang="0">
                  <a:pos x="76" y="3"/>
                </a:cxn>
                <a:cxn ang="0">
                  <a:pos x="81" y="5"/>
                </a:cxn>
                <a:cxn ang="0">
                  <a:pos x="81" y="8"/>
                </a:cxn>
                <a:cxn ang="0">
                  <a:pos x="80" y="9"/>
                </a:cxn>
                <a:cxn ang="0">
                  <a:pos x="76" y="9"/>
                </a:cxn>
                <a:cxn ang="0">
                  <a:pos x="75" y="10"/>
                </a:cxn>
                <a:cxn ang="0">
                  <a:pos x="73" y="10"/>
                </a:cxn>
                <a:cxn ang="0">
                  <a:pos x="70" y="13"/>
                </a:cxn>
                <a:cxn ang="0">
                  <a:pos x="68" y="13"/>
                </a:cxn>
                <a:cxn ang="0">
                  <a:pos x="66" y="12"/>
                </a:cxn>
                <a:cxn ang="0">
                  <a:pos x="66" y="14"/>
                </a:cxn>
                <a:cxn ang="0">
                  <a:pos x="64" y="15"/>
                </a:cxn>
                <a:cxn ang="0">
                  <a:pos x="55" y="15"/>
                </a:cxn>
                <a:cxn ang="0">
                  <a:pos x="50" y="18"/>
                </a:cxn>
                <a:cxn ang="0">
                  <a:pos x="48" y="23"/>
                </a:cxn>
                <a:cxn ang="0">
                  <a:pos x="46" y="24"/>
                </a:cxn>
                <a:cxn ang="0">
                  <a:pos x="44" y="25"/>
                </a:cxn>
                <a:cxn ang="0">
                  <a:pos x="42" y="23"/>
                </a:cxn>
                <a:cxn ang="0">
                  <a:pos x="40" y="20"/>
                </a:cxn>
                <a:cxn ang="0">
                  <a:pos x="32" y="20"/>
                </a:cxn>
                <a:cxn ang="0">
                  <a:pos x="30" y="19"/>
                </a:cxn>
                <a:cxn ang="0">
                  <a:pos x="29" y="17"/>
                </a:cxn>
                <a:cxn ang="0">
                  <a:pos x="34" y="14"/>
                </a:cxn>
                <a:cxn ang="0">
                  <a:pos x="35" y="14"/>
                </a:cxn>
                <a:cxn ang="0">
                  <a:pos x="37" y="13"/>
                </a:cxn>
                <a:cxn ang="0">
                  <a:pos x="31" y="13"/>
                </a:cxn>
                <a:cxn ang="0">
                  <a:pos x="30" y="12"/>
                </a:cxn>
                <a:cxn ang="0">
                  <a:pos x="31" y="10"/>
                </a:cxn>
                <a:cxn ang="0">
                  <a:pos x="34" y="10"/>
                </a:cxn>
                <a:cxn ang="0">
                  <a:pos x="36" y="8"/>
                </a:cxn>
                <a:cxn ang="0">
                  <a:pos x="31" y="7"/>
                </a:cxn>
                <a:cxn ang="0">
                  <a:pos x="27" y="5"/>
                </a:cxn>
                <a:cxn ang="0">
                  <a:pos x="24" y="5"/>
                </a:cxn>
                <a:cxn ang="0">
                  <a:pos x="20" y="7"/>
                </a:cxn>
                <a:cxn ang="0">
                  <a:pos x="16" y="9"/>
                </a:cxn>
                <a:cxn ang="0">
                  <a:pos x="12" y="10"/>
                </a:cxn>
                <a:cxn ang="0">
                  <a:pos x="5" y="10"/>
                </a:cxn>
                <a:cxn ang="0">
                  <a:pos x="0" y="8"/>
                </a:cxn>
                <a:cxn ang="0">
                  <a:pos x="5" y="4"/>
                </a:cxn>
                <a:cxn ang="0">
                  <a:pos x="14" y="1"/>
                </a:cxn>
                <a:cxn ang="0">
                  <a:pos x="24" y="0"/>
                </a:cxn>
              </a:cxnLst>
              <a:rect l="0" t="0" r="r" b="b"/>
              <a:pathLst>
                <a:path w="81" h="25">
                  <a:moveTo>
                    <a:pt x="24" y="0"/>
                  </a:moveTo>
                  <a:lnTo>
                    <a:pt x="31" y="0"/>
                  </a:lnTo>
                  <a:lnTo>
                    <a:pt x="40" y="1"/>
                  </a:lnTo>
                  <a:lnTo>
                    <a:pt x="48" y="4"/>
                  </a:lnTo>
                  <a:lnTo>
                    <a:pt x="55" y="5"/>
                  </a:lnTo>
                  <a:lnTo>
                    <a:pt x="58" y="5"/>
                  </a:lnTo>
                  <a:lnTo>
                    <a:pt x="61" y="4"/>
                  </a:lnTo>
                  <a:lnTo>
                    <a:pt x="64" y="1"/>
                  </a:lnTo>
                  <a:lnTo>
                    <a:pt x="66" y="0"/>
                  </a:lnTo>
                  <a:lnTo>
                    <a:pt x="73" y="0"/>
                  </a:lnTo>
                  <a:lnTo>
                    <a:pt x="76" y="3"/>
                  </a:lnTo>
                  <a:lnTo>
                    <a:pt x="81" y="5"/>
                  </a:lnTo>
                  <a:lnTo>
                    <a:pt x="81" y="8"/>
                  </a:lnTo>
                  <a:lnTo>
                    <a:pt x="80" y="9"/>
                  </a:lnTo>
                  <a:lnTo>
                    <a:pt x="76" y="9"/>
                  </a:lnTo>
                  <a:lnTo>
                    <a:pt x="75" y="10"/>
                  </a:lnTo>
                  <a:lnTo>
                    <a:pt x="73" y="10"/>
                  </a:lnTo>
                  <a:lnTo>
                    <a:pt x="70" y="13"/>
                  </a:lnTo>
                  <a:lnTo>
                    <a:pt x="68" y="13"/>
                  </a:lnTo>
                  <a:lnTo>
                    <a:pt x="66" y="12"/>
                  </a:lnTo>
                  <a:lnTo>
                    <a:pt x="66" y="14"/>
                  </a:lnTo>
                  <a:lnTo>
                    <a:pt x="64" y="15"/>
                  </a:lnTo>
                  <a:lnTo>
                    <a:pt x="55" y="15"/>
                  </a:lnTo>
                  <a:lnTo>
                    <a:pt x="50" y="18"/>
                  </a:lnTo>
                  <a:lnTo>
                    <a:pt x="48" y="23"/>
                  </a:lnTo>
                  <a:lnTo>
                    <a:pt x="46" y="24"/>
                  </a:lnTo>
                  <a:lnTo>
                    <a:pt x="44" y="25"/>
                  </a:lnTo>
                  <a:lnTo>
                    <a:pt x="42" y="23"/>
                  </a:lnTo>
                  <a:lnTo>
                    <a:pt x="40" y="20"/>
                  </a:lnTo>
                  <a:lnTo>
                    <a:pt x="32" y="20"/>
                  </a:lnTo>
                  <a:lnTo>
                    <a:pt x="30" y="19"/>
                  </a:lnTo>
                  <a:lnTo>
                    <a:pt x="29" y="17"/>
                  </a:lnTo>
                  <a:lnTo>
                    <a:pt x="34" y="14"/>
                  </a:lnTo>
                  <a:lnTo>
                    <a:pt x="35" y="14"/>
                  </a:lnTo>
                  <a:lnTo>
                    <a:pt x="37" y="13"/>
                  </a:lnTo>
                  <a:lnTo>
                    <a:pt x="31" y="13"/>
                  </a:lnTo>
                  <a:lnTo>
                    <a:pt x="30" y="12"/>
                  </a:lnTo>
                  <a:lnTo>
                    <a:pt x="31" y="10"/>
                  </a:lnTo>
                  <a:lnTo>
                    <a:pt x="34" y="10"/>
                  </a:lnTo>
                  <a:lnTo>
                    <a:pt x="36" y="8"/>
                  </a:lnTo>
                  <a:lnTo>
                    <a:pt x="31" y="7"/>
                  </a:lnTo>
                  <a:lnTo>
                    <a:pt x="27" y="5"/>
                  </a:lnTo>
                  <a:lnTo>
                    <a:pt x="24" y="5"/>
                  </a:lnTo>
                  <a:lnTo>
                    <a:pt x="20" y="7"/>
                  </a:lnTo>
                  <a:lnTo>
                    <a:pt x="16" y="9"/>
                  </a:lnTo>
                  <a:lnTo>
                    <a:pt x="12" y="10"/>
                  </a:lnTo>
                  <a:lnTo>
                    <a:pt x="5" y="10"/>
                  </a:lnTo>
                  <a:lnTo>
                    <a:pt x="0" y="8"/>
                  </a:lnTo>
                  <a:lnTo>
                    <a:pt x="5" y="4"/>
                  </a:lnTo>
                  <a:lnTo>
                    <a:pt x="14" y="1"/>
                  </a:lnTo>
                  <a:lnTo>
                    <a:pt x="2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13" name="Group 1112">
              <a:extLst>
                <a:ext uri="{FF2B5EF4-FFF2-40B4-BE49-F238E27FC236}">
                  <a16:creationId xmlns:a16="http://schemas.microsoft.com/office/drawing/2014/main" id="{61FEBAB5-FC3E-B548-92FA-1826132CD9D4}"/>
                </a:ext>
              </a:extLst>
            </p:cNvPr>
            <p:cNvGrpSpPr/>
            <p:nvPr/>
          </p:nvGrpSpPr>
          <p:grpSpPr>
            <a:xfrm>
              <a:off x="5601779" y="1788317"/>
              <a:ext cx="1875644" cy="1772016"/>
              <a:chOff x="5601779" y="1788317"/>
              <a:chExt cx="1875644" cy="1772016"/>
            </a:xfrm>
            <a:grpFill/>
          </p:grpSpPr>
          <p:sp>
            <p:nvSpPr>
              <p:cNvPr id="15" name="Freeform 1232">
                <a:extLst>
                  <a:ext uri="{FF2B5EF4-FFF2-40B4-BE49-F238E27FC236}">
                    <a16:creationId xmlns:a16="http://schemas.microsoft.com/office/drawing/2014/main" id="{DBCD16CE-7F7C-D495-4E5A-66B14C49B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39601" y="3545825"/>
                <a:ext cx="53886" cy="8290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4" y="0"/>
                  </a:cxn>
                  <a:cxn ang="0">
                    <a:pos x="26" y="2"/>
                  </a:cxn>
                  <a:cxn ang="0">
                    <a:pos x="23" y="4"/>
                  </a:cxn>
                  <a:cxn ang="0">
                    <a:pos x="13" y="4"/>
                  </a:cxn>
                  <a:cxn ang="0">
                    <a:pos x="9" y="2"/>
                  </a:cxn>
                  <a:cxn ang="0">
                    <a:pos x="4" y="1"/>
                  </a:cxn>
                  <a:cxn ang="0">
                    <a:pos x="0" y="0"/>
                  </a:cxn>
                </a:cxnLst>
                <a:rect l="0" t="0" r="r" b="b"/>
                <a:pathLst>
                  <a:path w="26" h="4">
                    <a:moveTo>
                      <a:pt x="0" y="0"/>
                    </a:moveTo>
                    <a:lnTo>
                      <a:pt x="14" y="0"/>
                    </a:lnTo>
                    <a:lnTo>
                      <a:pt x="26" y="2"/>
                    </a:lnTo>
                    <a:lnTo>
                      <a:pt x="23" y="4"/>
                    </a:lnTo>
                    <a:lnTo>
                      <a:pt x="13" y="4"/>
                    </a:lnTo>
                    <a:lnTo>
                      <a:pt x="9" y="2"/>
                    </a:lnTo>
                    <a:lnTo>
                      <a:pt x="4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346">
                <a:extLst>
                  <a:ext uri="{FF2B5EF4-FFF2-40B4-BE49-F238E27FC236}">
                    <a16:creationId xmlns:a16="http://schemas.microsoft.com/office/drawing/2014/main" id="{A9E6E72A-4963-00B7-1BFC-3272E16072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6024" y="1806970"/>
                <a:ext cx="60104" cy="39379"/>
              </a:xfrm>
              <a:custGeom>
                <a:avLst/>
                <a:gdLst/>
                <a:ahLst/>
                <a:cxnLst>
                  <a:cxn ang="0">
                    <a:pos x="23" y="0"/>
                  </a:cxn>
                  <a:cxn ang="0">
                    <a:pos x="29" y="14"/>
                  </a:cxn>
                  <a:cxn ang="0">
                    <a:pos x="24" y="15"/>
                  </a:cxn>
                  <a:cxn ang="0">
                    <a:pos x="18" y="16"/>
                  </a:cxn>
                  <a:cxn ang="0">
                    <a:pos x="11" y="19"/>
                  </a:cxn>
                  <a:cxn ang="0">
                    <a:pos x="4" y="19"/>
                  </a:cxn>
                  <a:cxn ang="0">
                    <a:pos x="0" y="15"/>
                  </a:cxn>
                  <a:cxn ang="0">
                    <a:pos x="0" y="12"/>
                  </a:cxn>
                  <a:cxn ang="0">
                    <a:pos x="3" y="7"/>
                  </a:cxn>
                  <a:cxn ang="0">
                    <a:pos x="9" y="4"/>
                  </a:cxn>
                  <a:cxn ang="0">
                    <a:pos x="16" y="1"/>
                  </a:cxn>
                  <a:cxn ang="0">
                    <a:pos x="23" y="0"/>
                  </a:cxn>
                </a:cxnLst>
                <a:rect l="0" t="0" r="r" b="b"/>
                <a:pathLst>
                  <a:path w="29" h="19">
                    <a:moveTo>
                      <a:pt x="23" y="0"/>
                    </a:moveTo>
                    <a:lnTo>
                      <a:pt x="29" y="14"/>
                    </a:lnTo>
                    <a:lnTo>
                      <a:pt x="24" y="15"/>
                    </a:lnTo>
                    <a:lnTo>
                      <a:pt x="18" y="16"/>
                    </a:lnTo>
                    <a:lnTo>
                      <a:pt x="11" y="19"/>
                    </a:lnTo>
                    <a:lnTo>
                      <a:pt x="4" y="19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3" y="7"/>
                    </a:lnTo>
                    <a:lnTo>
                      <a:pt x="9" y="4"/>
                    </a:lnTo>
                    <a:lnTo>
                      <a:pt x="16" y="1"/>
                    </a:lnTo>
                    <a:lnTo>
                      <a:pt x="2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348">
                <a:extLst>
                  <a:ext uri="{FF2B5EF4-FFF2-40B4-BE49-F238E27FC236}">
                    <a16:creationId xmlns:a16="http://schemas.microsoft.com/office/drawing/2014/main" id="{A632FA50-25ED-B340-0628-58CA36D562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2709" y="3535463"/>
                <a:ext cx="49741" cy="24870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3" y="2"/>
                  </a:cxn>
                  <a:cxn ang="0">
                    <a:pos x="22" y="2"/>
                  </a:cxn>
                  <a:cxn ang="0">
                    <a:pos x="20" y="4"/>
                  </a:cxn>
                  <a:cxn ang="0">
                    <a:pos x="18" y="4"/>
                  </a:cxn>
                  <a:cxn ang="0">
                    <a:pos x="18" y="7"/>
                  </a:cxn>
                  <a:cxn ang="0">
                    <a:pos x="15" y="9"/>
                  </a:cxn>
                  <a:cxn ang="0">
                    <a:pos x="13" y="11"/>
                  </a:cxn>
                  <a:cxn ang="0">
                    <a:pos x="9" y="12"/>
                  </a:cxn>
                  <a:cxn ang="0">
                    <a:pos x="5" y="12"/>
                  </a:cxn>
                  <a:cxn ang="0">
                    <a:pos x="3" y="10"/>
                  </a:cxn>
                  <a:cxn ang="0">
                    <a:pos x="2" y="10"/>
                  </a:cxn>
                  <a:cxn ang="0">
                    <a:pos x="0" y="9"/>
                  </a:cxn>
                  <a:cxn ang="0">
                    <a:pos x="12" y="4"/>
                  </a:cxn>
                  <a:cxn ang="0">
                    <a:pos x="24" y="0"/>
                  </a:cxn>
                </a:cxnLst>
                <a:rect l="0" t="0" r="r" b="b"/>
                <a:pathLst>
                  <a:path w="24" h="12">
                    <a:moveTo>
                      <a:pt x="24" y="0"/>
                    </a:moveTo>
                    <a:lnTo>
                      <a:pt x="23" y="2"/>
                    </a:lnTo>
                    <a:lnTo>
                      <a:pt x="22" y="2"/>
                    </a:lnTo>
                    <a:lnTo>
                      <a:pt x="20" y="4"/>
                    </a:lnTo>
                    <a:lnTo>
                      <a:pt x="18" y="4"/>
                    </a:lnTo>
                    <a:lnTo>
                      <a:pt x="18" y="7"/>
                    </a:lnTo>
                    <a:lnTo>
                      <a:pt x="15" y="9"/>
                    </a:lnTo>
                    <a:lnTo>
                      <a:pt x="13" y="11"/>
                    </a:lnTo>
                    <a:lnTo>
                      <a:pt x="9" y="12"/>
                    </a:lnTo>
                    <a:lnTo>
                      <a:pt x="5" y="12"/>
                    </a:lnTo>
                    <a:lnTo>
                      <a:pt x="3" y="10"/>
                    </a:lnTo>
                    <a:lnTo>
                      <a:pt x="2" y="10"/>
                    </a:lnTo>
                    <a:lnTo>
                      <a:pt x="0" y="9"/>
                    </a:lnTo>
                    <a:lnTo>
                      <a:pt x="12" y="4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" name="Freeform 1350">
                <a:extLst>
                  <a:ext uri="{FF2B5EF4-FFF2-40B4-BE49-F238E27FC236}">
                    <a16:creationId xmlns:a16="http://schemas.microsoft.com/office/drawing/2014/main" id="{8373B5B3-D84C-12A1-FA14-5185290E6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42189" y="2219404"/>
                <a:ext cx="35234" cy="24870"/>
              </a:xfrm>
              <a:custGeom>
                <a:avLst/>
                <a:gdLst/>
                <a:ahLst/>
                <a:cxnLst>
                  <a:cxn ang="0">
                    <a:pos x="7" y="0"/>
                  </a:cxn>
                  <a:cxn ang="0">
                    <a:pos x="9" y="0"/>
                  </a:cxn>
                  <a:cxn ang="0">
                    <a:pos x="13" y="3"/>
                  </a:cxn>
                  <a:cxn ang="0">
                    <a:pos x="14" y="6"/>
                  </a:cxn>
                  <a:cxn ang="0">
                    <a:pos x="17" y="8"/>
                  </a:cxn>
                  <a:cxn ang="0">
                    <a:pos x="14" y="10"/>
                  </a:cxn>
                  <a:cxn ang="0">
                    <a:pos x="12" y="10"/>
                  </a:cxn>
                  <a:cxn ang="0">
                    <a:pos x="4" y="12"/>
                  </a:cxn>
                  <a:cxn ang="0">
                    <a:pos x="0" y="12"/>
                  </a:cxn>
                  <a:cxn ang="0">
                    <a:pos x="0" y="6"/>
                  </a:cxn>
                  <a:cxn ang="0">
                    <a:pos x="2" y="2"/>
                  </a:cxn>
                  <a:cxn ang="0">
                    <a:pos x="7" y="0"/>
                  </a:cxn>
                </a:cxnLst>
                <a:rect l="0" t="0" r="r" b="b"/>
                <a:pathLst>
                  <a:path w="17" h="12">
                    <a:moveTo>
                      <a:pt x="7" y="0"/>
                    </a:moveTo>
                    <a:lnTo>
                      <a:pt x="9" y="0"/>
                    </a:lnTo>
                    <a:lnTo>
                      <a:pt x="13" y="3"/>
                    </a:lnTo>
                    <a:lnTo>
                      <a:pt x="14" y="6"/>
                    </a:lnTo>
                    <a:lnTo>
                      <a:pt x="17" y="8"/>
                    </a:lnTo>
                    <a:lnTo>
                      <a:pt x="14" y="10"/>
                    </a:lnTo>
                    <a:lnTo>
                      <a:pt x="12" y="10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0" y="6"/>
                    </a:lnTo>
                    <a:lnTo>
                      <a:pt x="2" y="2"/>
                    </a:lnTo>
                    <a:lnTo>
                      <a:pt x="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" name="Freeform 1354">
                <a:extLst>
                  <a:ext uri="{FF2B5EF4-FFF2-40B4-BE49-F238E27FC236}">
                    <a16:creationId xmlns:a16="http://schemas.microsoft.com/office/drawing/2014/main" id="{97C53299-155D-8150-F8C7-7D7B30A4AD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75869" y="3203858"/>
                <a:ext cx="14508" cy="207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7" y="0"/>
                  </a:cxn>
                  <a:cxn ang="0">
                    <a:pos x="3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7" h="1">
                    <a:moveTo>
                      <a:pt x="1" y="0"/>
                    </a:moveTo>
                    <a:lnTo>
                      <a:pt x="7" y="0"/>
                    </a:lnTo>
                    <a:lnTo>
                      <a:pt x="3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" name="Freeform 1355">
                <a:extLst>
                  <a:ext uri="{FF2B5EF4-FFF2-40B4-BE49-F238E27FC236}">
                    <a16:creationId xmlns:a16="http://schemas.microsoft.com/office/drawing/2014/main" id="{3779F77B-6AE2-953B-07B4-0F5774B434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0583" y="2437020"/>
                <a:ext cx="18653" cy="10363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6" y="5"/>
                  </a:cxn>
                  <a:cxn ang="0">
                    <a:pos x="4" y="5"/>
                  </a:cxn>
                  <a:cxn ang="0">
                    <a:pos x="2" y="4"/>
                  </a:cxn>
                  <a:cxn ang="0">
                    <a:pos x="0" y="4"/>
                  </a:cxn>
                  <a:cxn ang="0">
                    <a:pos x="5" y="2"/>
                  </a:cxn>
                  <a:cxn ang="0">
                    <a:pos x="9" y="0"/>
                  </a:cxn>
                </a:cxnLst>
                <a:rect l="0" t="0" r="r" b="b"/>
                <a:pathLst>
                  <a:path w="9" h="5">
                    <a:moveTo>
                      <a:pt x="9" y="0"/>
                    </a:moveTo>
                    <a:lnTo>
                      <a:pt x="6" y="5"/>
                    </a:lnTo>
                    <a:lnTo>
                      <a:pt x="4" y="5"/>
                    </a:lnTo>
                    <a:lnTo>
                      <a:pt x="2" y="4"/>
                    </a:lnTo>
                    <a:lnTo>
                      <a:pt x="0" y="4"/>
                    </a:lnTo>
                    <a:lnTo>
                      <a:pt x="5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1356">
                <a:extLst>
                  <a:ext uri="{FF2B5EF4-FFF2-40B4-BE49-F238E27FC236}">
                    <a16:creationId xmlns:a16="http://schemas.microsoft.com/office/drawing/2014/main" id="{8A32A969-BC6B-8D87-BD0E-A7A73F17A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0324" y="2426657"/>
                <a:ext cx="26944" cy="3523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7" y="0"/>
                  </a:cxn>
                  <a:cxn ang="0">
                    <a:pos x="10" y="1"/>
                  </a:cxn>
                  <a:cxn ang="0">
                    <a:pos x="11" y="4"/>
                  </a:cxn>
                  <a:cxn ang="0">
                    <a:pos x="13" y="5"/>
                  </a:cxn>
                  <a:cxn ang="0">
                    <a:pos x="8" y="7"/>
                  </a:cxn>
                  <a:cxn ang="0">
                    <a:pos x="8" y="9"/>
                  </a:cxn>
                  <a:cxn ang="0">
                    <a:pos x="10" y="10"/>
                  </a:cxn>
                  <a:cxn ang="0">
                    <a:pos x="10" y="13"/>
                  </a:cxn>
                  <a:cxn ang="0">
                    <a:pos x="7" y="15"/>
                  </a:cxn>
                  <a:cxn ang="0">
                    <a:pos x="5" y="17"/>
                  </a:cxn>
                  <a:cxn ang="0">
                    <a:pos x="2" y="15"/>
                  </a:cxn>
                  <a:cxn ang="0">
                    <a:pos x="0" y="13"/>
                  </a:cxn>
                  <a:cxn ang="0">
                    <a:pos x="0" y="10"/>
                  </a:cxn>
                  <a:cxn ang="0">
                    <a:pos x="1" y="8"/>
                  </a:cxn>
                  <a:cxn ang="0">
                    <a:pos x="3" y="5"/>
                  </a:cxn>
                  <a:cxn ang="0">
                    <a:pos x="1" y="0"/>
                  </a:cxn>
                </a:cxnLst>
                <a:rect l="0" t="0" r="r" b="b"/>
                <a:pathLst>
                  <a:path w="13" h="17">
                    <a:moveTo>
                      <a:pt x="1" y="0"/>
                    </a:moveTo>
                    <a:lnTo>
                      <a:pt x="7" y="0"/>
                    </a:lnTo>
                    <a:lnTo>
                      <a:pt x="10" y="1"/>
                    </a:lnTo>
                    <a:lnTo>
                      <a:pt x="11" y="4"/>
                    </a:lnTo>
                    <a:lnTo>
                      <a:pt x="13" y="5"/>
                    </a:lnTo>
                    <a:lnTo>
                      <a:pt x="8" y="7"/>
                    </a:lnTo>
                    <a:lnTo>
                      <a:pt x="8" y="9"/>
                    </a:lnTo>
                    <a:lnTo>
                      <a:pt x="10" y="10"/>
                    </a:lnTo>
                    <a:lnTo>
                      <a:pt x="10" y="13"/>
                    </a:lnTo>
                    <a:lnTo>
                      <a:pt x="7" y="15"/>
                    </a:lnTo>
                    <a:lnTo>
                      <a:pt x="5" y="17"/>
                    </a:lnTo>
                    <a:lnTo>
                      <a:pt x="2" y="15"/>
                    </a:lnTo>
                    <a:lnTo>
                      <a:pt x="0" y="13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3" y="5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Rectangle 1357">
                <a:extLst>
                  <a:ext uri="{FF2B5EF4-FFF2-40B4-BE49-F238E27FC236}">
                    <a16:creationId xmlns:a16="http://schemas.microsoft.com/office/drawing/2014/main" id="{662FC9CB-8074-1F86-CEC2-8EB2DF078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02812" y="3201784"/>
                <a:ext cx="10363" cy="2073"/>
              </a:xfrm>
              <a:prstGeom prst="rect">
                <a:avLst/>
              </a:prstGeom>
              <a:grpFill/>
              <a:ln w="0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1359">
                <a:extLst>
                  <a:ext uri="{FF2B5EF4-FFF2-40B4-BE49-F238E27FC236}">
                    <a16:creationId xmlns:a16="http://schemas.microsoft.com/office/drawing/2014/main" id="{8021AAD3-2585-D9F0-1C6D-978B77E07C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29755" y="3205930"/>
                <a:ext cx="12435" cy="8290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4" y="0"/>
                  </a:cxn>
                  <a:cxn ang="0">
                    <a:pos x="6" y="3"/>
                  </a:cxn>
                  <a:cxn ang="0">
                    <a:pos x="6" y="4"/>
                  </a:cxn>
                  <a:cxn ang="0">
                    <a:pos x="4" y="3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6" h="4">
                    <a:moveTo>
                      <a:pt x="1" y="0"/>
                    </a:moveTo>
                    <a:lnTo>
                      <a:pt x="4" y="0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4" y="3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1360">
                <a:extLst>
                  <a:ext uri="{FF2B5EF4-FFF2-40B4-BE49-F238E27FC236}">
                    <a16:creationId xmlns:a16="http://schemas.microsoft.com/office/drawing/2014/main" id="{8DEB7D08-2525-C580-17D8-1DF6133B6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0431" y="1889872"/>
                <a:ext cx="335750" cy="184456"/>
              </a:xfrm>
              <a:custGeom>
                <a:avLst/>
                <a:gdLst/>
                <a:ahLst/>
                <a:cxnLst>
                  <a:cxn ang="0">
                    <a:pos x="80" y="4"/>
                  </a:cxn>
                  <a:cxn ang="0">
                    <a:pos x="82" y="16"/>
                  </a:cxn>
                  <a:cxn ang="0">
                    <a:pos x="87" y="11"/>
                  </a:cxn>
                  <a:cxn ang="0">
                    <a:pos x="94" y="15"/>
                  </a:cxn>
                  <a:cxn ang="0">
                    <a:pos x="93" y="21"/>
                  </a:cxn>
                  <a:cxn ang="0">
                    <a:pos x="111" y="27"/>
                  </a:cxn>
                  <a:cxn ang="0">
                    <a:pos x="131" y="39"/>
                  </a:cxn>
                  <a:cxn ang="0">
                    <a:pos x="134" y="43"/>
                  </a:cxn>
                  <a:cxn ang="0">
                    <a:pos x="147" y="49"/>
                  </a:cxn>
                  <a:cxn ang="0">
                    <a:pos x="157" y="57"/>
                  </a:cxn>
                  <a:cxn ang="0">
                    <a:pos x="162" y="59"/>
                  </a:cxn>
                  <a:cxn ang="0">
                    <a:pos x="136" y="68"/>
                  </a:cxn>
                  <a:cxn ang="0">
                    <a:pos x="118" y="66"/>
                  </a:cxn>
                  <a:cxn ang="0">
                    <a:pos x="122" y="58"/>
                  </a:cxn>
                  <a:cxn ang="0">
                    <a:pos x="122" y="53"/>
                  </a:cxn>
                  <a:cxn ang="0">
                    <a:pos x="116" y="43"/>
                  </a:cxn>
                  <a:cxn ang="0">
                    <a:pos x="118" y="40"/>
                  </a:cxn>
                  <a:cxn ang="0">
                    <a:pos x="104" y="38"/>
                  </a:cxn>
                  <a:cxn ang="0">
                    <a:pos x="92" y="58"/>
                  </a:cxn>
                  <a:cxn ang="0">
                    <a:pos x="88" y="66"/>
                  </a:cxn>
                  <a:cxn ang="0">
                    <a:pos x="83" y="68"/>
                  </a:cxn>
                  <a:cxn ang="0">
                    <a:pos x="72" y="89"/>
                  </a:cxn>
                  <a:cxn ang="0">
                    <a:pos x="43" y="72"/>
                  </a:cxn>
                  <a:cxn ang="0">
                    <a:pos x="58" y="63"/>
                  </a:cxn>
                  <a:cxn ang="0">
                    <a:pos x="68" y="62"/>
                  </a:cxn>
                  <a:cxn ang="0">
                    <a:pos x="59" y="59"/>
                  </a:cxn>
                  <a:cxn ang="0">
                    <a:pos x="38" y="60"/>
                  </a:cxn>
                  <a:cxn ang="0">
                    <a:pos x="34" y="54"/>
                  </a:cxn>
                  <a:cxn ang="0">
                    <a:pos x="47" y="50"/>
                  </a:cxn>
                  <a:cxn ang="0">
                    <a:pos x="67" y="40"/>
                  </a:cxn>
                  <a:cxn ang="0">
                    <a:pos x="52" y="38"/>
                  </a:cxn>
                  <a:cxn ang="0">
                    <a:pos x="44" y="39"/>
                  </a:cxn>
                  <a:cxn ang="0">
                    <a:pos x="40" y="45"/>
                  </a:cxn>
                  <a:cxn ang="0">
                    <a:pos x="26" y="45"/>
                  </a:cxn>
                  <a:cxn ang="0">
                    <a:pos x="21" y="38"/>
                  </a:cxn>
                  <a:cxn ang="0">
                    <a:pos x="14" y="27"/>
                  </a:cxn>
                  <a:cxn ang="0">
                    <a:pos x="6" y="23"/>
                  </a:cxn>
                  <a:cxn ang="0">
                    <a:pos x="0" y="15"/>
                  </a:cxn>
                  <a:cxn ang="0">
                    <a:pos x="5" y="9"/>
                  </a:cxn>
                  <a:cxn ang="0">
                    <a:pos x="23" y="5"/>
                  </a:cxn>
                  <a:cxn ang="0">
                    <a:pos x="30" y="13"/>
                  </a:cxn>
                  <a:cxn ang="0">
                    <a:pos x="39" y="18"/>
                  </a:cxn>
                  <a:cxn ang="0">
                    <a:pos x="38" y="13"/>
                  </a:cxn>
                  <a:cxn ang="0">
                    <a:pos x="49" y="6"/>
                  </a:cxn>
                  <a:cxn ang="0">
                    <a:pos x="55" y="16"/>
                  </a:cxn>
                  <a:cxn ang="0">
                    <a:pos x="63" y="24"/>
                  </a:cxn>
                  <a:cxn ang="0">
                    <a:pos x="58" y="11"/>
                  </a:cxn>
                  <a:cxn ang="0">
                    <a:pos x="62" y="0"/>
                  </a:cxn>
                </a:cxnLst>
                <a:rect l="0" t="0" r="r" b="b"/>
                <a:pathLst>
                  <a:path w="162" h="89">
                    <a:moveTo>
                      <a:pt x="62" y="0"/>
                    </a:moveTo>
                    <a:lnTo>
                      <a:pt x="69" y="0"/>
                    </a:lnTo>
                    <a:lnTo>
                      <a:pt x="80" y="4"/>
                    </a:lnTo>
                    <a:lnTo>
                      <a:pt x="83" y="9"/>
                    </a:lnTo>
                    <a:lnTo>
                      <a:pt x="83" y="13"/>
                    </a:lnTo>
                    <a:lnTo>
                      <a:pt x="82" y="16"/>
                    </a:lnTo>
                    <a:lnTo>
                      <a:pt x="83" y="15"/>
                    </a:lnTo>
                    <a:lnTo>
                      <a:pt x="85" y="14"/>
                    </a:lnTo>
                    <a:lnTo>
                      <a:pt x="87" y="11"/>
                    </a:lnTo>
                    <a:lnTo>
                      <a:pt x="92" y="11"/>
                    </a:lnTo>
                    <a:lnTo>
                      <a:pt x="93" y="13"/>
                    </a:lnTo>
                    <a:lnTo>
                      <a:pt x="94" y="15"/>
                    </a:lnTo>
                    <a:lnTo>
                      <a:pt x="94" y="18"/>
                    </a:lnTo>
                    <a:lnTo>
                      <a:pt x="93" y="19"/>
                    </a:lnTo>
                    <a:lnTo>
                      <a:pt x="93" y="21"/>
                    </a:lnTo>
                    <a:lnTo>
                      <a:pt x="98" y="21"/>
                    </a:lnTo>
                    <a:lnTo>
                      <a:pt x="103" y="23"/>
                    </a:lnTo>
                    <a:lnTo>
                      <a:pt x="111" y="27"/>
                    </a:lnTo>
                    <a:lnTo>
                      <a:pt x="119" y="30"/>
                    </a:lnTo>
                    <a:lnTo>
                      <a:pt x="126" y="35"/>
                    </a:lnTo>
                    <a:lnTo>
                      <a:pt x="131" y="39"/>
                    </a:lnTo>
                    <a:lnTo>
                      <a:pt x="133" y="39"/>
                    </a:lnTo>
                    <a:lnTo>
                      <a:pt x="134" y="40"/>
                    </a:lnTo>
                    <a:lnTo>
                      <a:pt x="134" y="43"/>
                    </a:lnTo>
                    <a:lnTo>
                      <a:pt x="133" y="45"/>
                    </a:lnTo>
                    <a:lnTo>
                      <a:pt x="147" y="45"/>
                    </a:lnTo>
                    <a:lnTo>
                      <a:pt x="147" y="49"/>
                    </a:lnTo>
                    <a:lnTo>
                      <a:pt x="148" y="52"/>
                    </a:lnTo>
                    <a:lnTo>
                      <a:pt x="149" y="53"/>
                    </a:lnTo>
                    <a:lnTo>
                      <a:pt x="157" y="57"/>
                    </a:lnTo>
                    <a:lnTo>
                      <a:pt x="158" y="57"/>
                    </a:lnTo>
                    <a:lnTo>
                      <a:pt x="161" y="58"/>
                    </a:lnTo>
                    <a:lnTo>
                      <a:pt x="162" y="59"/>
                    </a:lnTo>
                    <a:lnTo>
                      <a:pt x="144" y="69"/>
                    </a:lnTo>
                    <a:lnTo>
                      <a:pt x="136" y="73"/>
                    </a:lnTo>
                    <a:lnTo>
                      <a:pt x="136" y="68"/>
                    </a:lnTo>
                    <a:lnTo>
                      <a:pt x="137" y="67"/>
                    </a:lnTo>
                    <a:lnTo>
                      <a:pt x="133" y="66"/>
                    </a:lnTo>
                    <a:lnTo>
                      <a:pt x="118" y="66"/>
                    </a:lnTo>
                    <a:lnTo>
                      <a:pt x="121" y="60"/>
                    </a:lnTo>
                    <a:lnTo>
                      <a:pt x="122" y="59"/>
                    </a:lnTo>
                    <a:lnTo>
                      <a:pt x="122" y="58"/>
                    </a:lnTo>
                    <a:lnTo>
                      <a:pt x="123" y="57"/>
                    </a:lnTo>
                    <a:lnTo>
                      <a:pt x="124" y="54"/>
                    </a:lnTo>
                    <a:lnTo>
                      <a:pt x="122" y="53"/>
                    </a:lnTo>
                    <a:lnTo>
                      <a:pt x="121" y="50"/>
                    </a:lnTo>
                    <a:lnTo>
                      <a:pt x="118" y="48"/>
                    </a:lnTo>
                    <a:lnTo>
                      <a:pt x="116" y="43"/>
                    </a:lnTo>
                    <a:lnTo>
                      <a:pt x="118" y="42"/>
                    </a:lnTo>
                    <a:lnTo>
                      <a:pt x="122" y="42"/>
                    </a:lnTo>
                    <a:lnTo>
                      <a:pt x="118" y="40"/>
                    </a:lnTo>
                    <a:lnTo>
                      <a:pt x="116" y="39"/>
                    </a:lnTo>
                    <a:lnTo>
                      <a:pt x="112" y="35"/>
                    </a:lnTo>
                    <a:lnTo>
                      <a:pt x="104" y="38"/>
                    </a:lnTo>
                    <a:lnTo>
                      <a:pt x="99" y="43"/>
                    </a:lnTo>
                    <a:lnTo>
                      <a:pt x="94" y="49"/>
                    </a:lnTo>
                    <a:lnTo>
                      <a:pt x="92" y="58"/>
                    </a:lnTo>
                    <a:lnTo>
                      <a:pt x="89" y="64"/>
                    </a:lnTo>
                    <a:lnTo>
                      <a:pt x="89" y="66"/>
                    </a:lnTo>
                    <a:lnTo>
                      <a:pt x="88" y="66"/>
                    </a:lnTo>
                    <a:lnTo>
                      <a:pt x="87" y="67"/>
                    </a:lnTo>
                    <a:lnTo>
                      <a:pt x="84" y="67"/>
                    </a:lnTo>
                    <a:lnTo>
                      <a:pt x="83" y="68"/>
                    </a:lnTo>
                    <a:lnTo>
                      <a:pt x="78" y="74"/>
                    </a:lnTo>
                    <a:lnTo>
                      <a:pt x="75" y="83"/>
                    </a:lnTo>
                    <a:lnTo>
                      <a:pt x="72" y="89"/>
                    </a:lnTo>
                    <a:lnTo>
                      <a:pt x="57" y="82"/>
                    </a:lnTo>
                    <a:lnTo>
                      <a:pt x="48" y="77"/>
                    </a:lnTo>
                    <a:lnTo>
                      <a:pt x="43" y="72"/>
                    </a:lnTo>
                    <a:lnTo>
                      <a:pt x="40" y="64"/>
                    </a:lnTo>
                    <a:lnTo>
                      <a:pt x="55" y="64"/>
                    </a:lnTo>
                    <a:lnTo>
                      <a:pt x="58" y="63"/>
                    </a:lnTo>
                    <a:lnTo>
                      <a:pt x="62" y="63"/>
                    </a:lnTo>
                    <a:lnTo>
                      <a:pt x="64" y="62"/>
                    </a:lnTo>
                    <a:lnTo>
                      <a:pt x="68" y="62"/>
                    </a:lnTo>
                    <a:lnTo>
                      <a:pt x="65" y="60"/>
                    </a:lnTo>
                    <a:lnTo>
                      <a:pt x="63" y="60"/>
                    </a:lnTo>
                    <a:lnTo>
                      <a:pt x="59" y="59"/>
                    </a:lnTo>
                    <a:lnTo>
                      <a:pt x="45" y="59"/>
                    </a:lnTo>
                    <a:lnTo>
                      <a:pt x="43" y="60"/>
                    </a:lnTo>
                    <a:lnTo>
                      <a:pt x="38" y="60"/>
                    </a:lnTo>
                    <a:lnTo>
                      <a:pt x="35" y="59"/>
                    </a:lnTo>
                    <a:lnTo>
                      <a:pt x="34" y="57"/>
                    </a:lnTo>
                    <a:lnTo>
                      <a:pt x="34" y="54"/>
                    </a:lnTo>
                    <a:lnTo>
                      <a:pt x="37" y="52"/>
                    </a:lnTo>
                    <a:lnTo>
                      <a:pt x="39" y="50"/>
                    </a:lnTo>
                    <a:lnTo>
                      <a:pt x="47" y="50"/>
                    </a:lnTo>
                    <a:lnTo>
                      <a:pt x="53" y="47"/>
                    </a:lnTo>
                    <a:lnTo>
                      <a:pt x="60" y="44"/>
                    </a:lnTo>
                    <a:lnTo>
                      <a:pt x="67" y="40"/>
                    </a:lnTo>
                    <a:lnTo>
                      <a:pt x="55" y="40"/>
                    </a:lnTo>
                    <a:lnTo>
                      <a:pt x="54" y="39"/>
                    </a:lnTo>
                    <a:lnTo>
                      <a:pt x="52" y="38"/>
                    </a:lnTo>
                    <a:lnTo>
                      <a:pt x="50" y="37"/>
                    </a:lnTo>
                    <a:lnTo>
                      <a:pt x="47" y="37"/>
                    </a:lnTo>
                    <a:lnTo>
                      <a:pt x="44" y="39"/>
                    </a:lnTo>
                    <a:lnTo>
                      <a:pt x="43" y="42"/>
                    </a:lnTo>
                    <a:lnTo>
                      <a:pt x="42" y="43"/>
                    </a:lnTo>
                    <a:lnTo>
                      <a:pt x="40" y="45"/>
                    </a:lnTo>
                    <a:lnTo>
                      <a:pt x="38" y="47"/>
                    </a:lnTo>
                    <a:lnTo>
                      <a:pt x="30" y="47"/>
                    </a:lnTo>
                    <a:lnTo>
                      <a:pt x="26" y="45"/>
                    </a:lnTo>
                    <a:lnTo>
                      <a:pt x="21" y="40"/>
                    </a:lnTo>
                    <a:lnTo>
                      <a:pt x="25" y="40"/>
                    </a:lnTo>
                    <a:lnTo>
                      <a:pt x="21" y="38"/>
                    </a:lnTo>
                    <a:lnTo>
                      <a:pt x="19" y="37"/>
                    </a:lnTo>
                    <a:lnTo>
                      <a:pt x="14" y="32"/>
                    </a:lnTo>
                    <a:lnTo>
                      <a:pt x="14" y="27"/>
                    </a:lnTo>
                    <a:lnTo>
                      <a:pt x="11" y="25"/>
                    </a:lnTo>
                    <a:lnTo>
                      <a:pt x="8" y="25"/>
                    </a:lnTo>
                    <a:lnTo>
                      <a:pt x="6" y="23"/>
                    </a:lnTo>
                    <a:lnTo>
                      <a:pt x="3" y="19"/>
                    </a:lnTo>
                    <a:lnTo>
                      <a:pt x="1" y="16"/>
                    </a:lnTo>
                    <a:lnTo>
                      <a:pt x="0" y="15"/>
                    </a:lnTo>
                    <a:lnTo>
                      <a:pt x="1" y="14"/>
                    </a:lnTo>
                    <a:lnTo>
                      <a:pt x="3" y="11"/>
                    </a:lnTo>
                    <a:lnTo>
                      <a:pt x="5" y="9"/>
                    </a:lnTo>
                    <a:lnTo>
                      <a:pt x="9" y="8"/>
                    </a:lnTo>
                    <a:lnTo>
                      <a:pt x="11" y="5"/>
                    </a:lnTo>
                    <a:lnTo>
                      <a:pt x="23" y="5"/>
                    </a:lnTo>
                    <a:lnTo>
                      <a:pt x="34" y="6"/>
                    </a:lnTo>
                    <a:lnTo>
                      <a:pt x="33" y="9"/>
                    </a:lnTo>
                    <a:lnTo>
                      <a:pt x="30" y="13"/>
                    </a:lnTo>
                    <a:lnTo>
                      <a:pt x="35" y="15"/>
                    </a:lnTo>
                    <a:lnTo>
                      <a:pt x="37" y="16"/>
                    </a:lnTo>
                    <a:lnTo>
                      <a:pt x="39" y="18"/>
                    </a:lnTo>
                    <a:lnTo>
                      <a:pt x="39" y="16"/>
                    </a:lnTo>
                    <a:lnTo>
                      <a:pt x="38" y="15"/>
                    </a:lnTo>
                    <a:lnTo>
                      <a:pt x="38" y="13"/>
                    </a:lnTo>
                    <a:lnTo>
                      <a:pt x="39" y="10"/>
                    </a:lnTo>
                    <a:lnTo>
                      <a:pt x="43" y="6"/>
                    </a:lnTo>
                    <a:lnTo>
                      <a:pt x="49" y="6"/>
                    </a:lnTo>
                    <a:lnTo>
                      <a:pt x="50" y="9"/>
                    </a:lnTo>
                    <a:lnTo>
                      <a:pt x="53" y="11"/>
                    </a:lnTo>
                    <a:lnTo>
                      <a:pt x="55" y="16"/>
                    </a:lnTo>
                    <a:lnTo>
                      <a:pt x="58" y="20"/>
                    </a:lnTo>
                    <a:lnTo>
                      <a:pt x="59" y="23"/>
                    </a:lnTo>
                    <a:lnTo>
                      <a:pt x="63" y="24"/>
                    </a:lnTo>
                    <a:lnTo>
                      <a:pt x="62" y="20"/>
                    </a:lnTo>
                    <a:lnTo>
                      <a:pt x="59" y="15"/>
                    </a:lnTo>
                    <a:lnTo>
                      <a:pt x="58" y="11"/>
                    </a:lnTo>
                    <a:lnTo>
                      <a:pt x="58" y="4"/>
                    </a:lnTo>
                    <a:lnTo>
                      <a:pt x="59" y="1"/>
                    </a:lnTo>
                    <a:lnTo>
                      <a:pt x="62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361">
                <a:extLst>
                  <a:ext uri="{FF2B5EF4-FFF2-40B4-BE49-F238E27FC236}">
                    <a16:creationId xmlns:a16="http://schemas.microsoft.com/office/drawing/2014/main" id="{CB70D4BD-5E58-9BCA-1E1F-4E632F422C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94524" y="1860856"/>
                <a:ext cx="221762" cy="80829"/>
              </a:xfrm>
              <a:custGeom>
                <a:avLst/>
                <a:gdLst/>
                <a:ahLst/>
                <a:cxnLst>
                  <a:cxn ang="0">
                    <a:pos x="58" y="0"/>
                  </a:cxn>
                  <a:cxn ang="0">
                    <a:pos x="63" y="0"/>
                  </a:cxn>
                  <a:cxn ang="0">
                    <a:pos x="63" y="10"/>
                  </a:cxn>
                  <a:cxn ang="0">
                    <a:pos x="65" y="10"/>
                  </a:cxn>
                  <a:cxn ang="0">
                    <a:pos x="67" y="9"/>
                  </a:cxn>
                  <a:cxn ang="0">
                    <a:pos x="69" y="8"/>
                  </a:cxn>
                  <a:cxn ang="0">
                    <a:pos x="70" y="7"/>
                  </a:cxn>
                  <a:cxn ang="0">
                    <a:pos x="88" y="7"/>
                  </a:cxn>
                  <a:cxn ang="0">
                    <a:pos x="93" y="8"/>
                  </a:cxn>
                  <a:cxn ang="0">
                    <a:pos x="97" y="9"/>
                  </a:cxn>
                  <a:cxn ang="0">
                    <a:pos x="102" y="12"/>
                  </a:cxn>
                  <a:cxn ang="0">
                    <a:pos x="104" y="15"/>
                  </a:cxn>
                  <a:cxn ang="0">
                    <a:pos x="107" y="18"/>
                  </a:cxn>
                  <a:cxn ang="0">
                    <a:pos x="98" y="24"/>
                  </a:cxn>
                  <a:cxn ang="0">
                    <a:pos x="87" y="30"/>
                  </a:cxn>
                  <a:cxn ang="0">
                    <a:pos x="74" y="37"/>
                  </a:cxn>
                  <a:cxn ang="0">
                    <a:pos x="64" y="39"/>
                  </a:cxn>
                  <a:cxn ang="0">
                    <a:pos x="59" y="39"/>
                  </a:cxn>
                  <a:cxn ang="0">
                    <a:pos x="55" y="37"/>
                  </a:cxn>
                  <a:cxn ang="0">
                    <a:pos x="53" y="35"/>
                  </a:cxn>
                  <a:cxn ang="0">
                    <a:pos x="50" y="32"/>
                  </a:cxn>
                  <a:cxn ang="0">
                    <a:pos x="27" y="32"/>
                  </a:cxn>
                  <a:cxn ang="0">
                    <a:pos x="24" y="30"/>
                  </a:cxn>
                  <a:cxn ang="0">
                    <a:pos x="23" y="29"/>
                  </a:cxn>
                  <a:cxn ang="0">
                    <a:pos x="22" y="27"/>
                  </a:cxn>
                  <a:cxn ang="0">
                    <a:pos x="22" y="24"/>
                  </a:cxn>
                  <a:cxn ang="0">
                    <a:pos x="30" y="24"/>
                  </a:cxn>
                  <a:cxn ang="0">
                    <a:pos x="35" y="23"/>
                  </a:cxn>
                  <a:cxn ang="0">
                    <a:pos x="32" y="23"/>
                  </a:cxn>
                  <a:cxn ang="0">
                    <a:pos x="28" y="22"/>
                  </a:cxn>
                  <a:cxn ang="0">
                    <a:pos x="15" y="22"/>
                  </a:cxn>
                  <a:cxn ang="0">
                    <a:pos x="13" y="23"/>
                  </a:cxn>
                  <a:cxn ang="0">
                    <a:pos x="10" y="23"/>
                  </a:cxn>
                  <a:cxn ang="0">
                    <a:pos x="8" y="22"/>
                  </a:cxn>
                  <a:cxn ang="0">
                    <a:pos x="6" y="19"/>
                  </a:cxn>
                  <a:cxn ang="0">
                    <a:pos x="6" y="17"/>
                  </a:cxn>
                  <a:cxn ang="0">
                    <a:pos x="3" y="12"/>
                  </a:cxn>
                  <a:cxn ang="0">
                    <a:pos x="0" y="7"/>
                  </a:cxn>
                  <a:cxn ang="0">
                    <a:pos x="6" y="7"/>
                  </a:cxn>
                  <a:cxn ang="0">
                    <a:pos x="12" y="9"/>
                  </a:cxn>
                  <a:cxn ang="0">
                    <a:pos x="13" y="9"/>
                  </a:cxn>
                  <a:cxn ang="0">
                    <a:pos x="15" y="8"/>
                  </a:cxn>
                  <a:cxn ang="0">
                    <a:pos x="15" y="7"/>
                  </a:cxn>
                  <a:cxn ang="0">
                    <a:pos x="22" y="7"/>
                  </a:cxn>
                  <a:cxn ang="0">
                    <a:pos x="20" y="2"/>
                  </a:cxn>
                  <a:cxn ang="0">
                    <a:pos x="32" y="2"/>
                  </a:cxn>
                  <a:cxn ang="0">
                    <a:pos x="33" y="3"/>
                  </a:cxn>
                  <a:cxn ang="0">
                    <a:pos x="35" y="4"/>
                  </a:cxn>
                  <a:cxn ang="0">
                    <a:pos x="38" y="7"/>
                  </a:cxn>
                  <a:cxn ang="0">
                    <a:pos x="42" y="8"/>
                  </a:cxn>
                  <a:cxn ang="0">
                    <a:pos x="47" y="10"/>
                  </a:cxn>
                  <a:cxn ang="0">
                    <a:pos x="48" y="10"/>
                  </a:cxn>
                  <a:cxn ang="0">
                    <a:pos x="53" y="8"/>
                  </a:cxn>
                  <a:cxn ang="0">
                    <a:pos x="54" y="5"/>
                  </a:cxn>
                  <a:cxn ang="0">
                    <a:pos x="57" y="3"/>
                  </a:cxn>
                  <a:cxn ang="0">
                    <a:pos x="58" y="0"/>
                  </a:cxn>
                </a:cxnLst>
                <a:rect l="0" t="0" r="r" b="b"/>
                <a:pathLst>
                  <a:path w="107" h="39">
                    <a:moveTo>
                      <a:pt x="58" y="0"/>
                    </a:moveTo>
                    <a:lnTo>
                      <a:pt x="63" y="0"/>
                    </a:lnTo>
                    <a:lnTo>
                      <a:pt x="63" y="10"/>
                    </a:lnTo>
                    <a:lnTo>
                      <a:pt x="65" y="10"/>
                    </a:lnTo>
                    <a:lnTo>
                      <a:pt x="67" y="9"/>
                    </a:lnTo>
                    <a:lnTo>
                      <a:pt x="69" y="8"/>
                    </a:lnTo>
                    <a:lnTo>
                      <a:pt x="70" y="7"/>
                    </a:lnTo>
                    <a:lnTo>
                      <a:pt x="88" y="7"/>
                    </a:lnTo>
                    <a:lnTo>
                      <a:pt x="93" y="8"/>
                    </a:lnTo>
                    <a:lnTo>
                      <a:pt x="97" y="9"/>
                    </a:lnTo>
                    <a:lnTo>
                      <a:pt x="102" y="12"/>
                    </a:lnTo>
                    <a:lnTo>
                      <a:pt x="104" y="15"/>
                    </a:lnTo>
                    <a:lnTo>
                      <a:pt x="107" y="18"/>
                    </a:lnTo>
                    <a:lnTo>
                      <a:pt x="98" y="24"/>
                    </a:lnTo>
                    <a:lnTo>
                      <a:pt x="87" y="30"/>
                    </a:lnTo>
                    <a:lnTo>
                      <a:pt x="74" y="37"/>
                    </a:lnTo>
                    <a:lnTo>
                      <a:pt x="64" y="39"/>
                    </a:lnTo>
                    <a:lnTo>
                      <a:pt x="59" y="39"/>
                    </a:lnTo>
                    <a:lnTo>
                      <a:pt x="55" y="37"/>
                    </a:lnTo>
                    <a:lnTo>
                      <a:pt x="53" y="35"/>
                    </a:lnTo>
                    <a:lnTo>
                      <a:pt x="50" y="32"/>
                    </a:lnTo>
                    <a:lnTo>
                      <a:pt x="27" y="32"/>
                    </a:lnTo>
                    <a:lnTo>
                      <a:pt x="24" y="30"/>
                    </a:lnTo>
                    <a:lnTo>
                      <a:pt x="23" y="29"/>
                    </a:lnTo>
                    <a:lnTo>
                      <a:pt x="22" y="27"/>
                    </a:lnTo>
                    <a:lnTo>
                      <a:pt x="22" y="24"/>
                    </a:lnTo>
                    <a:lnTo>
                      <a:pt x="30" y="24"/>
                    </a:lnTo>
                    <a:lnTo>
                      <a:pt x="35" y="23"/>
                    </a:lnTo>
                    <a:lnTo>
                      <a:pt x="32" y="23"/>
                    </a:lnTo>
                    <a:lnTo>
                      <a:pt x="28" y="22"/>
                    </a:lnTo>
                    <a:lnTo>
                      <a:pt x="15" y="22"/>
                    </a:lnTo>
                    <a:lnTo>
                      <a:pt x="13" y="23"/>
                    </a:lnTo>
                    <a:lnTo>
                      <a:pt x="10" y="23"/>
                    </a:lnTo>
                    <a:lnTo>
                      <a:pt x="8" y="22"/>
                    </a:lnTo>
                    <a:lnTo>
                      <a:pt x="6" y="19"/>
                    </a:lnTo>
                    <a:lnTo>
                      <a:pt x="6" y="17"/>
                    </a:lnTo>
                    <a:lnTo>
                      <a:pt x="3" y="12"/>
                    </a:lnTo>
                    <a:lnTo>
                      <a:pt x="0" y="7"/>
                    </a:lnTo>
                    <a:lnTo>
                      <a:pt x="6" y="7"/>
                    </a:lnTo>
                    <a:lnTo>
                      <a:pt x="12" y="9"/>
                    </a:lnTo>
                    <a:lnTo>
                      <a:pt x="13" y="9"/>
                    </a:lnTo>
                    <a:lnTo>
                      <a:pt x="15" y="8"/>
                    </a:lnTo>
                    <a:lnTo>
                      <a:pt x="15" y="7"/>
                    </a:lnTo>
                    <a:lnTo>
                      <a:pt x="22" y="7"/>
                    </a:lnTo>
                    <a:lnTo>
                      <a:pt x="20" y="2"/>
                    </a:lnTo>
                    <a:lnTo>
                      <a:pt x="32" y="2"/>
                    </a:lnTo>
                    <a:lnTo>
                      <a:pt x="33" y="3"/>
                    </a:lnTo>
                    <a:lnTo>
                      <a:pt x="35" y="4"/>
                    </a:lnTo>
                    <a:lnTo>
                      <a:pt x="38" y="7"/>
                    </a:lnTo>
                    <a:lnTo>
                      <a:pt x="42" y="8"/>
                    </a:lnTo>
                    <a:lnTo>
                      <a:pt x="47" y="10"/>
                    </a:lnTo>
                    <a:lnTo>
                      <a:pt x="48" y="10"/>
                    </a:lnTo>
                    <a:lnTo>
                      <a:pt x="53" y="8"/>
                    </a:lnTo>
                    <a:lnTo>
                      <a:pt x="54" y="5"/>
                    </a:lnTo>
                    <a:lnTo>
                      <a:pt x="57" y="3"/>
                    </a:lnTo>
                    <a:lnTo>
                      <a:pt x="5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362">
                <a:extLst>
                  <a:ext uri="{FF2B5EF4-FFF2-40B4-BE49-F238E27FC236}">
                    <a16:creationId xmlns:a16="http://schemas.microsoft.com/office/drawing/2014/main" id="{19368BAC-3A67-75EC-0D79-069B10DC9E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18359" y="1952048"/>
                <a:ext cx="31089" cy="35234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4" y="13"/>
                  </a:cxn>
                  <a:cxn ang="0">
                    <a:pos x="15" y="17"/>
                  </a:cxn>
                  <a:cxn ang="0">
                    <a:pos x="12" y="15"/>
                  </a:cxn>
                  <a:cxn ang="0">
                    <a:pos x="9" y="14"/>
                  </a:cxn>
                  <a:cxn ang="0">
                    <a:pos x="6" y="12"/>
                  </a:cxn>
                  <a:cxn ang="0">
                    <a:pos x="2" y="9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1" y="0"/>
                  </a:cxn>
                </a:cxnLst>
                <a:rect l="0" t="0" r="r" b="b"/>
                <a:pathLst>
                  <a:path w="15" h="17">
                    <a:moveTo>
                      <a:pt x="1" y="0"/>
                    </a:moveTo>
                    <a:lnTo>
                      <a:pt x="14" y="13"/>
                    </a:lnTo>
                    <a:lnTo>
                      <a:pt x="15" y="17"/>
                    </a:lnTo>
                    <a:lnTo>
                      <a:pt x="12" y="15"/>
                    </a:lnTo>
                    <a:lnTo>
                      <a:pt x="9" y="14"/>
                    </a:lnTo>
                    <a:lnTo>
                      <a:pt x="6" y="12"/>
                    </a:lnTo>
                    <a:lnTo>
                      <a:pt x="2" y="9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" name="Freeform 1363">
                <a:extLst>
                  <a:ext uri="{FF2B5EF4-FFF2-40B4-BE49-F238E27FC236}">
                    <a16:creationId xmlns:a16="http://schemas.microsoft.com/office/drawing/2014/main" id="{AACD39C6-24CF-91CB-840B-0F5C0AE31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20431" y="1949974"/>
                <a:ext cx="2073" cy="2073"/>
              </a:xfrm>
              <a:custGeom>
                <a:avLst/>
                <a:gdLst/>
                <a:ahLst/>
                <a:cxnLst>
                  <a:cxn ang="0">
                    <a:pos x="1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1" y="0"/>
                  </a:cxn>
                </a:cxnLst>
                <a:rect l="0" t="0" r="r" b="b"/>
                <a:pathLst>
                  <a:path w="1" h="1">
                    <a:moveTo>
                      <a:pt x="1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1365">
                <a:extLst>
                  <a:ext uri="{FF2B5EF4-FFF2-40B4-BE49-F238E27FC236}">
                    <a16:creationId xmlns:a16="http://schemas.microsoft.com/office/drawing/2014/main" id="{9C5B8CA9-FF10-5BEB-010E-4CA554204F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1779" y="2837019"/>
                <a:ext cx="20725" cy="18653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10" y="0"/>
                  </a:cxn>
                  <a:cxn ang="0">
                    <a:pos x="9" y="2"/>
                  </a:cxn>
                  <a:cxn ang="0">
                    <a:pos x="8" y="6"/>
                  </a:cxn>
                  <a:cxn ang="0">
                    <a:pos x="3" y="9"/>
                  </a:cxn>
                  <a:cxn ang="0">
                    <a:pos x="0" y="6"/>
                  </a:cxn>
                  <a:cxn ang="0">
                    <a:pos x="0" y="3"/>
                  </a:cxn>
                  <a:cxn ang="0">
                    <a:pos x="3" y="1"/>
                  </a:cxn>
                  <a:cxn ang="0">
                    <a:pos x="5" y="0"/>
                  </a:cxn>
                </a:cxnLst>
                <a:rect l="0" t="0" r="r" b="b"/>
                <a:pathLst>
                  <a:path w="10" h="9">
                    <a:moveTo>
                      <a:pt x="5" y="0"/>
                    </a:moveTo>
                    <a:lnTo>
                      <a:pt x="10" y="0"/>
                    </a:lnTo>
                    <a:lnTo>
                      <a:pt x="9" y="2"/>
                    </a:lnTo>
                    <a:lnTo>
                      <a:pt x="8" y="6"/>
                    </a:lnTo>
                    <a:lnTo>
                      <a:pt x="3" y="9"/>
                    </a:lnTo>
                    <a:lnTo>
                      <a:pt x="0" y="6"/>
                    </a:lnTo>
                    <a:lnTo>
                      <a:pt x="0" y="3"/>
                    </a:lnTo>
                    <a:lnTo>
                      <a:pt x="3" y="1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" name="Freeform 1366">
                <a:extLst>
                  <a:ext uri="{FF2B5EF4-FFF2-40B4-BE49-F238E27FC236}">
                    <a16:creationId xmlns:a16="http://schemas.microsoft.com/office/drawing/2014/main" id="{32B4698C-4B1F-B036-CDA1-5CDB28120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14214" y="2826657"/>
                <a:ext cx="198963" cy="288083"/>
              </a:xfrm>
              <a:custGeom>
                <a:avLst/>
                <a:gdLst/>
                <a:ahLst/>
                <a:cxnLst>
                  <a:cxn ang="0">
                    <a:pos x="38" y="2"/>
                  </a:cxn>
                  <a:cxn ang="0">
                    <a:pos x="36" y="7"/>
                  </a:cxn>
                  <a:cxn ang="0">
                    <a:pos x="29" y="11"/>
                  </a:cxn>
                  <a:cxn ang="0">
                    <a:pos x="29" y="17"/>
                  </a:cxn>
                  <a:cxn ang="0">
                    <a:pos x="49" y="31"/>
                  </a:cxn>
                  <a:cxn ang="0">
                    <a:pos x="41" y="42"/>
                  </a:cxn>
                  <a:cxn ang="0">
                    <a:pos x="44" y="45"/>
                  </a:cxn>
                  <a:cxn ang="0">
                    <a:pos x="54" y="49"/>
                  </a:cxn>
                  <a:cxn ang="0">
                    <a:pos x="61" y="63"/>
                  </a:cxn>
                  <a:cxn ang="0">
                    <a:pos x="77" y="78"/>
                  </a:cxn>
                  <a:cxn ang="0">
                    <a:pos x="81" y="88"/>
                  </a:cxn>
                  <a:cxn ang="0">
                    <a:pos x="79" y="97"/>
                  </a:cxn>
                  <a:cxn ang="0">
                    <a:pos x="88" y="93"/>
                  </a:cxn>
                  <a:cxn ang="0">
                    <a:pos x="96" y="102"/>
                  </a:cxn>
                  <a:cxn ang="0">
                    <a:pos x="88" y="113"/>
                  </a:cxn>
                  <a:cxn ang="0">
                    <a:pos x="92" y="119"/>
                  </a:cxn>
                  <a:cxn ang="0">
                    <a:pos x="86" y="127"/>
                  </a:cxn>
                  <a:cxn ang="0">
                    <a:pos x="58" y="129"/>
                  </a:cxn>
                  <a:cxn ang="0">
                    <a:pos x="39" y="130"/>
                  </a:cxn>
                  <a:cxn ang="0">
                    <a:pos x="31" y="132"/>
                  </a:cxn>
                  <a:cxn ang="0">
                    <a:pos x="20" y="137"/>
                  </a:cxn>
                  <a:cxn ang="0">
                    <a:pos x="14" y="137"/>
                  </a:cxn>
                  <a:cxn ang="0">
                    <a:pos x="32" y="122"/>
                  </a:cxn>
                  <a:cxn ang="0">
                    <a:pos x="42" y="119"/>
                  </a:cxn>
                  <a:cxn ang="0">
                    <a:pos x="42" y="114"/>
                  </a:cxn>
                  <a:cxn ang="0">
                    <a:pos x="37" y="118"/>
                  </a:cxn>
                  <a:cxn ang="0">
                    <a:pos x="28" y="114"/>
                  </a:cxn>
                  <a:cxn ang="0">
                    <a:pos x="20" y="114"/>
                  </a:cxn>
                  <a:cxn ang="0">
                    <a:pos x="17" y="113"/>
                  </a:cxn>
                  <a:cxn ang="0">
                    <a:pos x="23" y="105"/>
                  </a:cxn>
                  <a:cxn ang="0">
                    <a:pos x="26" y="91"/>
                  </a:cxn>
                  <a:cxn ang="0">
                    <a:pos x="34" y="88"/>
                  </a:cxn>
                  <a:cxn ang="0">
                    <a:pos x="43" y="75"/>
                  </a:cxn>
                  <a:cxn ang="0">
                    <a:pos x="37" y="74"/>
                  </a:cxn>
                  <a:cxn ang="0">
                    <a:pos x="36" y="66"/>
                  </a:cxn>
                  <a:cxn ang="0">
                    <a:pos x="31" y="64"/>
                  </a:cxn>
                  <a:cxn ang="0">
                    <a:pos x="17" y="64"/>
                  </a:cxn>
                  <a:cxn ang="0">
                    <a:pos x="20" y="46"/>
                  </a:cxn>
                  <a:cxn ang="0">
                    <a:pos x="14" y="45"/>
                  </a:cxn>
                  <a:cxn ang="0">
                    <a:pos x="14" y="50"/>
                  </a:cxn>
                  <a:cxn ang="0">
                    <a:pos x="12" y="42"/>
                  </a:cxn>
                  <a:cxn ang="0">
                    <a:pos x="10" y="37"/>
                  </a:cxn>
                  <a:cxn ang="0">
                    <a:pos x="7" y="32"/>
                  </a:cxn>
                  <a:cxn ang="0">
                    <a:pos x="5" y="25"/>
                  </a:cxn>
                  <a:cxn ang="0">
                    <a:pos x="0" y="19"/>
                  </a:cxn>
                  <a:cxn ang="0">
                    <a:pos x="10" y="21"/>
                  </a:cxn>
                  <a:cxn ang="0">
                    <a:pos x="9" y="15"/>
                  </a:cxn>
                  <a:cxn ang="0">
                    <a:pos x="14" y="12"/>
                  </a:cxn>
                  <a:cxn ang="0">
                    <a:pos x="17" y="6"/>
                  </a:cxn>
                  <a:cxn ang="0">
                    <a:pos x="20" y="0"/>
                  </a:cxn>
                </a:cxnLst>
                <a:rect l="0" t="0" r="r" b="b"/>
                <a:pathLst>
                  <a:path w="96" h="139">
                    <a:moveTo>
                      <a:pt x="20" y="0"/>
                    </a:moveTo>
                    <a:lnTo>
                      <a:pt x="36" y="0"/>
                    </a:lnTo>
                    <a:lnTo>
                      <a:pt x="38" y="2"/>
                    </a:lnTo>
                    <a:lnTo>
                      <a:pt x="38" y="3"/>
                    </a:lnTo>
                    <a:lnTo>
                      <a:pt x="37" y="6"/>
                    </a:lnTo>
                    <a:lnTo>
                      <a:pt x="36" y="7"/>
                    </a:lnTo>
                    <a:lnTo>
                      <a:pt x="33" y="8"/>
                    </a:lnTo>
                    <a:lnTo>
                      <a:pt x="32" y="10"/>
                    </a:lnTo>
                    <a:lnTo>
                      <a:pt x="29" y="11"/>
                    </a:lnTo>
                    <a:lnTo>
                      <a:pt x="28" y="14"/>
                    </a:lnTo>
                    <a:lnTo>
                      <a:pt x="28" y="15"/>
                    </a:lnTo>
                    <a:lnTo>
                      <a:pt x="29" y="17"/>
                    </a:lnTo>
                    <a:lnTo>
                      <a:pt x="53" y="17"/>
                    </a:lnTo>
                    <a:lnTo>
                      <a:pt x="53" y="25"/>
                    </a:lnTo>
                    <a:lnTo>
                      <a:pt x="49" y="31"/>
                    </a:lnTo>
                    <a:lnTo>
                      <a:pt x="46" y="36"/>
                    </a:lnTo>
                    <a:lnTo>
                      <a:pt x="43" y="42"/>
                    </a:lnTo>
                    <a:lnTo>
                      <a:pt x="41" y="42"/>
                    </a:lnTo>
                    <a:lnTo>
                      <a:pt x="39" y="44"/>
                    </a:lnTo>
                    <a:lnTo>
                      <a:pt x="39" y="45"/>
                    </a:lnTo>
                    <a:lnTo>
                      <a:pt x="44" y="45"/>
                    </a:lnTo>
                    <a:lnTo>
                      <a:pt x="47" y="46"/>
                    </a:lnTo>
                    <a:lnTo>
                      <a:pt x="49" y="46"/>
                    </a:lnTo>
                    <a:lnTo>
                      <a:pt x="54" y="49"/>
                    </a:lnTo>
                    <a:lnTo>
                      <a:pt x="56" y="51"/>
                    </a:lnTo>
                    <a:lnTo>
                      <a:pt x="57" y="55"/>
                    </a:lnTo>
                    <a:lnTo>
                      <a:pt x="61" y="63"/>
                    </a:lnTo>
                    <a:lnTo>
                      <a:pt x="63" y="65"/>
                    </a:lnTo>
                    <a:lnTo>
                      <a:pt x="67" y="68"/>
                    </a:lnTo>
                    <a:lnTo>
                      <a:pt x="77" y="78"/>
                    </a:lnTo>
                    <a:lnTo>
                      <a:pt x="77" y="81"/>
                    </a:lnTo>
                    <a:lnTo>
                      <a:pt x="79" y="86"/>
                    </a:lnTo>
                    <a:lnTo>
                      <a:pt x="81" y="88"/>
                    </a:lnTo>
                    <a:lnTo>
                      <a:pt x="82" y="90"/>
                    </a:lnTo>
                    <a:lnTo>
                      <a:pt x="79" y="93"/>
                    </a:lnTo>
                    <a:lnTo>
                      <a:pt x="79" y="97"/>
                    </a:lnTo>
                    <a:lnTo>
                      <a:pt x="82" y="94"/>
                    </a:lnTo>
                    <a:lnTo>
                      <a:pt x="84" y="93"/>
                    </a:lnTo>
                    <a:lnTo>
                      <a:pt x="88" y="93"/>
                    </a:lnTo>
                    <a:lnTo>
                      <a:pt x="92" y="94"/>
                    </a:lnTo>
                    <a:lnTo>
                      <a:pt x="96" y="98"/>
                    </a:lnTo>
                    <a:lnTo>
                      <a:pt x="96" y="102"/>
                    </a:lnTo>
                    <a:lnTo>
                      <a:pt x="93" y="107"/>
                    </a:lnTo>
                    <a:lnTo>
                      <a:pt x="91" y="109"/>
                    </a:lnTo>
                    <a:lnTo>
                      <a:pt x="88" y="113"/>
                    </a:lnTo>
                    <a:lnTo>
                      <a:pt x="83" y="118"/>
                    </a:lnTo>
                    <a:lnTo>
                      <a:pt x="87" y="119"/>
                    </a:lnTo>
                    <a:lnTo>
                      <a:pt x="92" y="119"/>
                    </a:lnTo>
                    <a:lnTo>
                      <a:pt x="92" y="122"/>
                    </a:lnTo>
                    <a:lnTo>
                      <a:pt x="90" y="124"/>
                    </a:lnTo>
                    <a:lnTo>
                      <a:pt x="86" y="127"/>
                    </a:lnTo>
                    <a:lnTo>
                      <a:pt x="83" y="128"/>
                    </a:lnTo>
                    <a:lnTo>
                      <a:pt x="64" y="128"/>
                    </a:lnTo>
                    <a:lnTo>
                      <a:pt x="58" y="129"/>
                    </a:lnTo>
                    <a:lnTo>
                      <a:pt x="43" y="132"/>
                    </a:lnTo>
                    <a:lnTo>
                      <a:pt x="41" y="132"/>
                    </a:lnTo>
                    <a:lnTo>
                      <a:pt x="39" y="130"/>
                    </a:lnTo>
                    <a:lnTo>
                      <a:pt x="37" y="129"/>
                    </a:lnTo>
                    <a:lnTo>
                      <a:pt x="36" y="129"/>
                    </a:lnTo>
                    <a:lnTo>
                      <a:pt x="31" y="132"/>
                    </a:lnTo>
                    <a:lnTo>
                      <a:pt x="29" y="134"/>
                    </a:lnTo>
                    <a:lnTo>
                      <a:pt x="29" y="137"/>
                    </a:lnTo>
                    <a:lnTo>
                      <a:pt x="20" y="137"/>
                    </a:lnTo>
                    <a:lnTo>
                      <a:pt x="18" y="139"/>
                    </a:lnTo>
                    <a:lnTo>
                      <a:pt x="14" y="139"/>
                    </a:lnTo>
                    <a:lnTo>
                      <a:pt x="14" y="137"/>
                    </a:lnTo>
                    <a:lnTo>
                      <a:pt x="27" y="124"/>
                    </a:lnTo>
                    <a:lnTo>
                      <a:pt x="28" y="122"/>
                    </a:lnTo>
                    <a:lnTo>
                      <a:pt x="32" y="122"/>
                    </a:lnTo>
                    <a:lnTo>
                      <a:pt x="34" y="120"/>
                    </a:lnTo>
                    <a:lnTo>
                      <a:pt x="39" y="120"/>
                    </a:lnTo>
                    <a:lnTo>
                      <a:pt x="42" y="119"/>
                    </a:lnTo>
                    <a:lnTo>
                      <a:pt x="43" y="118"/>
                    </a:lnTo>
                    <a:lnTo>
                      <a:pt x="43" y="115"/>
                    </a:lnTo>
                    <a:lnTo>
                      <a:pt x="42" y="114"/>
                    </a:lnTo>
                    <a:lnTo>
                      <a:pt x="41" y="115"/>
                    </a:lnTo>
                    <a:lnTo>
                      <a:pt x="38" y="117"/>
                    </a:lnTo>
                    <a:lnTo>
                      <a:pt x="37" y="118"/>
                    </a:lnTo>
                    <a:lnTo>
                      <a:pt x="32" y="118"/>
                    </a:lnTo>
                    <a:lnTo>
                      <a:pt x="29" y="117"/>
                    </a:lnTo>
                    <a:lnTo>
                      <a:pt x="28" y="114"/>
                    </a:lnTo>
                    <a:lnTo>
                      <a:pt x="26" y="113"/>
                    </a:lnTo>
                    <a:lnTo>
                      <a:pt x="22" y="113"/>
                    </a:lnTo>
                    <a:lnTo>
                      <a:pt x="20" y="114"/>
                    </a:lnTo>
                    <a:lnTo>
                      <a:pt x="20" y="115"/>
                    </a:lnTo>
                    <a:lnTo>
                      <a:pt x="19" y="115"/>
                    </a:lnTo>
                    <a:lnTo>
                      <a:pt x="17" y="113"/>
                    </a:lnTo>
                    <a:lnTo>
                      <a:pt x="17" y="110"/>
                    </a:lnTo>
                    <a:lnTo>
                      <a:pt x="22" y="108"/>
                    </a:lnTo>
                    <a:lnTo>
                      <a:pt x="23" y="105"/>
                    </a:lnTo>
                    <a:lnTo>
                      <a:pt x="28" y="103"/>
                    </a:lnTo>
                    <a:lnTo>
                      <a:pt x="28" y="97"/>
                    </a:lnTo>
                    <a:lnTo>
                      <a:pt x="26" y="91"/>
                    </a:lnTo>
                    <a:lnTo>
                      <a:pt x="26" y="89"/>
                    </a:lnTo>
                    <a:lnTo>
                      <a:pt x="31" y="89"/>
                    </a:lnTo>
                    <a:lnTo>
                      <a:pt x="34" y="88"/>
                    </a:lnTo>
                    <a:lnTo>
                      <a:pt x="42" y="83"/>
                    </a:lnTo>
                    <a:lnTo>
                      <a:pt x="43" y="80"/>
                    </a:lnTo>
                    <a:lnTo>
                      <a:pt x="43" y="75"/>
                    </a:lnTo>
                    <a:lnTo>
                      <a:pt x="41" y="75"/>
                    </a:lnTo>
                    <a:lnTo>
                      <a:pt x="38" y="74"/>
                    </a:lnTo>
                    <a:lnTo>
                      <a:pt x="37" y="74"/>
                    </a:lnTo>
                    <a:lnTo>
                      <a:pt x="34" y="73"/>
                    </a:lnTo>
                    <a:lnTo>
                      <a:pt x="34" y="68"/>
                    </a:lnTo>
                    <a:lnTo>
                      <a:pt x="36" y="66"/>
                    </a:lnTo>
                    <a:lnTo>
                      <a:pt x="36" y="65"/>
                    </a:lnTo>
                    <a:lnTo>
                      <a:pt x="37" y="64"/>
                    </a:lnTo>
                    <a:lnTo>
                      <a:pt x="31" y="64"/>
                    </a:lnTo>
                    <a:lnTo>
                      <a:pt x="26" y="66"/>
                    </a:lnTo>
                    <a:lnTo>
                      <a:pt x="19" y="66"/>
                    </a:lnTo>
                    <a:lnTo>
                      <a:pt x="17" y="64"/>
                    </a:lnTo>
                    <a:lnTo>
                      <a:pt x="17" y="60"/>
                    </a:lnTo>
                    <a:lnTo>
                      <a:pt x="20" y="56"/>
                    </a:lnTo>
                    <a:lnTo>
                      <a:pt x="20" y="46"/>
                    </a:lnTo>
                    <a:lnTo>
                      <a:pt x="18" y="46"/>
                    </a:lnTo>
                    <a:lnTo>
                      <a:pt x="15" y="45"/>
                    </a:lnTo>
                    <a:lnTo>
                      <a:pt x="14" y="45"/>
                    </a:lnTo>
                    <a:lnTo>
                      <a:pt x="13" y="46"/>
                    </a:lnTo>
                    <a:lnTo>
                      <a:pt x="13" y="49"/>
                    </a:lnTo>
                    <a:lnTo>
                      <a:pt x="14" y="50"/>
                    </a:lnTo>
                    <a:lnTo>
                      <a:pt x="10" y="50"/>
                    </a:lnTo>
                    <a:lnTo>
                      <a:pt x="10" y="42"/>
                    </a:lnTo>
                    <a:lnTo>
                      <a:pt x="12" y="42"/>
                    </a:lnTo>
                    <a:lnTo>
                      <a:pt x="13" y="41"/>
                    </a:lnTo>
                    <a:lnTo>
                      <a:pt x="13" y="37"/>
                    </a:lnTo>
                    <a:lnTo>
                      <a:pt x="10" y="37"/>
                    </a:lnTo>
                    <a:lnTo>
                      <a:pt x="9" y="36"/>
                    </a:lnTo>
                    <a:lnTo>
                      <a:pt x="7" y="35"/>
                    </a:lnTo>
                    <a:lnTo>
                      <a:pt x="7" y="32"/>
                    </a:lnTo>
                    <a:lnTo>
                      <a:pt x="9" y="30"/>
                    </a:lnTo>
                    <a:lnTo>
                      <a:pt x="9" y="26"/>
                    </a:lnTo>
                    <a:lnTo>
                      <a:pt x="5" y="25"/>
                    </a:lnTo>
                    <a:lnTo>
                      <a:pt x="3" y="24"/>
                    </a:lnTo>
                    <a:lnTo>
                      <a:pt x="0" y="21"/>
                    </a:lnTo>
                    <a:lnTo>
                      <a:pt x="0" y="19"/>
                    </a:lnTo>
                    <a:lnTo>
                      <a:pt x="7" y="19"/>
                    </a:lnTo>
                    <a:lnTo>
                      <a:pt x="9" y="21"/>
                    </a:lnTo>
                    <a:lnTo>
                      <a:pt x="10" y="21"/>
                    </a:lnTo>
                    <a:lnTo>
                      <a:pt x="10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10" y="14"/>
                    </a:lnTo>
                    <a:lnTo>
                      <a:pt x="13" y="12"/>
                    </a:lnTo>
                    <a:lnTo>
                      <a:pt x="14" y="12"/>
                    </a:lnTo>
                    <a:lnTo>
                      <a:pt x="14" y="10"/>
                    </a:lnTo>
                    <a:lnTo>
                      <a:pt x="15" y="8"/>
                    </a:lnTo>
                    <a:lnTo>
                      <a:pt x="17" y="6"/>
                    </a:lnTo>
                    <a:lnTo>
                      <a:pt x="17" y="3"/>
                    </a:lnTo>
                    <a:lnTo>
                      <a:pt x="19" y="2"/>
                    </a:lnTo>
                    <a:lnTo>
                      <a:pt x="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1367">
                <a:extLst>
                  <a:ext uri="{FF2B5EF4-FFF2-40B4-BE49-F238E27FC236}">
                    <a16:creationId xmlns:a16="http://schemas.microsoft.com/office/drawing/2014/main" id="{BDE6F0C6-5500-CD1F-42FF-7EB413AE1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5665" y="2973806"/>
                <a:ext cx="12435" cy="10363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6" y="0"/>
                  </a:cxn>
                  <a:cxn ang="0">
                    <a:pos x="6" y="2"/>
                  </a:cxn>
                  <a:cxn ang="0">
                    <a:pos x="4" y="4"/>
                  </a:cxn>
                  <a:cxn ang="0">
                    <a:pos x="4" y="5"/>
                  </a:cxn>
                  <a:cxn ang="0">
                    <a:pos x="0" y="5"/>
                  </a:cxn>
                  <a:cxn ang="0">
                    <a:pos x="0" y="3"/>
                  </a:cxn>
                  <a:cxn ang="0">
                    <a:pos x="3" y="0"/>
                  </a:cxn>
                </a:cxnLst>
                <a:rect l="0" t="0" r="r" b="b"/>
                <a:pathLst>
                  <a:path w="6" h="5">
                    <a:moveTo>
                      <a:pt x="3" y="0"/>
                    </a:moveTo>
                    <a:lnTo>
                      <a:pt x="6" y="0"/>
                    </a:lnTo>
                    <a:lnTo>
                      <a:pt x="6" y="2"/>
                    </a:lnTo>
                    <a:lnTo>
                      <a:pt x="4" y="4"/>
                    </a:lnTo>
                    <a:lnTo>
                      <a:pt x="4" y="5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Freeform 1368">
                <a:extLst>
                  <a:ext uri="{FF2B5EF4-FFF2-40B4-BE49-F238E27FC236}">
                    <a16:creationId xmlns:a16="http://schemas.microsoft.com/office/drawing/2014/main" id="{B03F486A-A058-F751-5932-A95AE4A579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68100" y="3469142"/>
                <a:ext cx="64249" cy="39379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9" y="0"/>
                  </a:cxn>
                  <a:cxn ang="0">
                    <a:pos x="11" y="2"/>
                  </a:cxn>
                  <a:cxn ang="0">
                    <a:pos x="12" y="2"/>
                  </a:cxn>
                  <a:cxn ang="0">
                    <a:pos x="15" y="3"/>
                  </a:cxn>
                  <a:cxn ang="0">
                    <a:pos x="20" y="3"/>
                  </a:cxn>
                  <a:cxn ang="0">
                    <a:pos x="25" y="0"/>
                  </a:cxn>
                  <a:cxn ang="0">
                    <a:pos x="31" y="0"/>
                  </a:cxn>
                  <a:cxn ang="0">
                    <a:pos x="30" y="4"/>
                  </a:cxn>
                  <a:cxn ang="0">
                    <a:pos x="29" y="7"/>
                  </a:cxn>
                  <a:cxn ang="0">
                    <a:pos x="27" y="8"/>
                  </a:cxn>
                  <a:cxn ang="0">
                    <a:pos x="27" y="10"/>
                  </a:cxn>
                  <a:cxn ang="0">
                    <a:pos x="29" y="12"/>
                  </a:cxn>
                  <a:cxn ang="0">
                    <a:pos x="30" y="14"/>
                  </a:cxn>
                  <a:cxn ang="0">
                    <a:pos x="30" y="17"/>
                  </a:cxn>
                  <a:cxn ang="0">
                    <a:pos x="27" y="19"/>
                  </a:cxn>
                  <a:cxn ang="0">
                    <a:pos x="26" y="19"/>
                  </a:cxn>
                  <a:cxn ang="0">
                    <a:pos x="24" y="17"/>
                  </a:cxn>
                  <a:cxn ang="0">
                    <a:pos x="19" y="14"/>
                  </a:cxn>
                  <a:cxn ang="0">
                    <a:pos x="15" y="12"/>
                  </a:cxn>
                  <a:cxn ang="0">
                    <a:pos x="5" y="7"/>
                  </a:cxn>
                  <a:cxn ang="0">
                    <a:pos x="3" y="7"/>
                  </a:cxn>
                  <a:cxn ang="0">
                    <a:pos x="2" y="5"/>
                  </a:cxn>
                  <a:cxn ang="0">
                    <a:pos x="1" y="5"/>
                  </a:cxn>
                  <a:cxn ang="0">
                    <a:pos x="0" y="4"/>
                  </a:cxn>
                  <a:cxn ang="0">
                    <a:pos x="0" y="2"/>
                  </a:cxn>
                  <a:cxn ang="0">
                    <a:pos x="3" y="0"/>
                  </a:cxn>
                </a:cxnLst>
                <a:rect l="0" t="0" r="r" b="b"/>
                <a:pathLst>
                  <a:path w="31" h="19">
                    <a:moveTo>
                      <a:pt x="3" y="0"/>
                    </a:moveTo>
                    <a:lnTo>
                      <a:pt x="9" y="0"/>
                    </a:lnTo>
                    <a:lnTo>
                      <a:pt x="11" y="2"/>
                    </a:lnTo>
                    <a:lnTo>
                      <a:pt x="12" y="2"/>
                    </a:lnTo>
                    <a:lnTo>
                      <a:pt x="15" y="3"/>
                    </a:lnTo>
                    <a:lnTo>
                      <a:pt x="20" y="3"/>
                    </a:lnTo>
                    <a:lnTo>
                      <a:pt x="25" y="0"/>
                    </a:lnTo>
                    <a:lnTo>
                      <a:pt x="31" y="0"/>
                    </a:lnTo>
                    <a:lnTo>
                      <a:pt x="30" y="4"/>
                    </a:lnTo>
                    <a:lnTo>
                      <a:pt x="29" y="7"/>
                    </a:lnTo>
                    <a:lnTo>
                      <a:pt x="27" y="8"/>
                    </a:lnTo>
                    <a:lnTo>
                      <a:pt x="27" y="10"/>
                    </a:lnTo>
                    <a:lnTo>
                      <a:pt x="29" y="12"/>
                    </a:lnTo>
                    <a:lnTo>
                      <a:pt x="30" y="14"/>
                    </a:lnTo>
                    <a:lnTo>
                      <a:pt x="30" y="17"/>
                    </a:lnTo>
                    <a:lnTo>
                      <a:pt x="27" y="19"/>
                    </a:lnTo>
                    <a:lnTo>
                      <a:pt x="26" y="19"/>
                    </a:lnTo>
                    <a:lnTo>
                      <a:pt x="24" y="17"/>
                    </a:lnTo>
                    <a:lnTo>
                      <a:pt x="19" y="14"/>
                    </a:lnTo>
                    <a:lnTo>
                      <a:pt x="15" y="12"/>
                    </a:lnTo>
                    <a:lnTo>
                      <a:pt x="5" y="7"/>
                    </a:lnTo>
                    <a:lnTo>
                      <a:pt x="3" y="7"/>
                    </a:lnTo>
                    <a:lnTo>
                      <a:pt x="2" y="5"/>
                    </a:lnTo>
                    <a:lnTo>
                      <a:pt x="1" y="5"/>
                    </a:lnTo>
                    <a:lnTo>
                      <a:pt x="0" y="4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Freeform 1369">
                <a:extLst>
                  <a:ext uri="{FF2B5EF4-FFF2-40B4-BE49-F238E27FC236}">
                    <a16:creationId xmlns:a16="http://schemas.microsoft.com/office/drawing/2014/main" id="{425616CB-0E43-D2EA-5733-2767C50E0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74835" y="3332355"/>
                <a:ext cx="22799" cy="43524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0"/>
                  </a:cxn>
                  <a:cxn ang="0">
                    <a:pos x="10" y="2"/>
                  </a:cxn>
                  <a:cxn ang="0">
                    <a:pos x="11" y="5"/>
                  </a:cxn>
                  <a:cxn ang="0">
                    <a:pos x="10" y="8"/>
                  </a:cxn>
                  <a:cxn ang="0">
                    <a:pos x="8" y="14"/>
                  </a:cxn>
                  <a:cxn ang="0">
                    <a:pos x="8" y="19"/>
                  </a:cxn>
                  <a:cxn ang="0">
                    <a:pos x="7" y="21"/>
                  </a:cxn>
                  <a:cxn ang="0">
                    <a:pos x="6" y="20"/>
                  </a:cxn>
                  <a:cxn ang="0">
                    <a:pos x="5" y="17"/>
                  </a:cxn>
                  <a:cxn ang="0">
                    <a:pos x="2" y="10"/>
                  </a:cxn>
                  <a:cxn ang="0">
                    <a:pos x="0" y="5"/>
                  </a:cxn>
                  <a:cxn ang="0">
                    <a:pos x="1" y="3"/>
                  </a:cxn>
                  <a:cxn ang="0">
                    <a:pos x="5" y="3"/>
                  </a:cxn>
                  <a:cxn ang="0">
                    <a:pos x="6" y="1"/>
                  </a:cxn>
                  <a:cxn ang="0">
                    <a:pos x="8" y="0"/>
                  </a:cxn>
                </a:cxnLst>
                <a:rect l="0" t="0" r="r" b="b"/>
                <a:pathLst>
                  <a:path w="11" h="21">
                    <a:moveTo>
                      <a:pt x="8" y="0"/>
                    </a:moveTo>
                    <a:lnTo>
                      <a:pt x="10" y="0"/>
                    </a:lnTo>
                    <a:lnTo>
                      <a:pt x="10" y="2"/>
                    </a:lnTo>
                    <a:lnTo>
                      <a:pt x="11" y="5"/>
                    </a:lnTo>
                    <a:lnTo>
                      <a:pt x="10" y="8"/>
                    </a:lnTo>
                    <a:lnTo>
                      <a:pt x="8" y="14"/>
                    </a:lnTo>
                    <a:lnTo>
                      <a:pt x="8" y="19"/>
                    </a:lnTo>
                    <a:lnTo>
                      <a:pt x="7" y="21"/>
                    </a:lnTo>
                    <a:lnTo>
                      <a:pt x="6" y="20"/>
                    </a:lnTo>
                    <a:lnTo>
                      <a:pt x="5" y="17"/>
                    </a:lnTo>
                    <a:lnTo>
                      <a:pt x="2" y="10"/>
                    </a:lnTo>
                    <a:lnTo>
                      <a:pt x="0" y="5"/>
                    </a:lnTo>
                    <a:lnTo>
                      <a:pt x="1" y="3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Freeform 1370">
                <a:extLst>
                  <a:ext uri="{FF2B5EF4-FFF2-40B4-BE49-F238E27FC236}">
                    <a16:creationId xmlns:a16="http://schemas.microsoft.com/office/drawing/2014/main" id="{F0B7E3EF-95CC-9B8B-76E1-3250746A9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8618" y="3382096"/>
                <a:ext cx="33161" cy="6217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0" y="0"/>
                  </a:cxn>
                  <a:cxn ang="0">
                    <a:pos x="13" y="2"/>
                  </a:cxn>
                  <a:cxn ang="0">
                    <a:pos x="14" y="2"/>
                  </a:cxn>
                  <a:cxn ang="0">
                    <a:pos x="15" y="6"/>
                  </a:cxn>
                  <a:cxn ang="0">
                    <a:pos x="16" y="8"/>
                  </a:cxn>
                  <a:cxn ang="0">
                    <a:pos x="16" y="18"/>
                  </a:cxn>
                  <a:cxn ang="0">
                    <a:pos x="15" y="22"/>
                  </a:cxn>
                  <a:cxn ang="0">
                    <a:pos x="14" y="25"/>
                  </a:cxn>
                  <a:cxn ang="0">
                    <a:pos x="9" y="30"/>
                  </a:cxn>
                  <a:cxn ang="0">
                    <a:pos x="4" y="30"/>
                  </a:cxn>
                  <a:cxn ang="0">
                    <a:pos x="3" y="27"/>
                  </a:cxn>
                  <a:cxn ang="0">
                    <a:pos x="1" y="26"/>
                  </a:cxn>
                  <a:cxn ang="0">
                    <a:pos x="1" y="21"/>
                  </a:cxn>
                  <a:cxn ang="0">
                    <a:pos x="4" y="13"/>
                  </a:cxn>
                  <a:cxn ang="0">
                    <a:pos x="4" y="11"/>
                  </a:cxn>
                  <a:cxn ang="0">
                    <a:pos x="0" y="7"/>
                  </a:cxn>
                  <a:cxn ang="0">
                    <a:pos x="0" y="5"/>
                  </a:cxn>
                  <a:cxn ang="0">
                    <a:pos x="3" y="3"/>
                  </a:cxn>
                  <a:cxn ang="0">
                    <a:pos x="5" y="1"/>
                  </a:cxn>
                  <a:cxn ang="0">
                    <a:pos x="8" y="0"/>
                  </a:cxn>
                </a:cxnLst>
                <a:rect l="0" t="0" r="r" b="b"/>
                <a:pathLst>
                  <a:path w="16" h="30">
                    <a:moveTo>
                      <a:pt x="8" y="0"/>
                    </a:moveTo>
                    <a:lnTo>
                      <a:pt x="10" y="0"/>
                    </a:lnTo>
                    <a:lnTo>
                      <a:pt x="13" y="2"/>
                    </a:lnTo>
                    <a:lnTo>
                      <a:pt x="14" y="2"/>
                    </a:lnTo>
                    <a:lnTo>
                      <a:pt x="15" y="6"/>
                    </a:lnTo>
                    <a:lnTo>
                      <a:pt x="16" y="8"/>
                    </a:lnTo>
                    <a:lnTo>
                      <a:pt x="16" y="18"/>
                    </a:lnTo>
                    <a:lnTo>
                      <a:pt x="15" y="22"/>
                    </a:lnTo>
                    <a:lnTo>
                      <a:pt x="14" y="25"/>
                    </a:lnTo>
                    <a:lnTo>
                      <a:pt x="9" y="30"/>
                    </a:lnTo>
                    <a:lnTo>
                      <a:pt x="4" y="30"/>
                    </a:lnTo>
                    <a:lnTo>
                      <a:pt x="3" y="27"/>
                    </a:lnTo>
                    <a:lnTo>
                      <a:pt x="1" y="26"/>
                    </a:lnTo>
                    <a:lnTo>
                      <a:pt x="1" y="21"/>
                    </a:lnTo>
                    <a:lnTo>
                      <a:pt x="4" y="13"/>
                    </a:lnTo>
                    <a:lnTo>
                      <a:pt x="4" y="11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3"/>
                    </a:lnTo>
                    <a:lnTo>
                      <a:pt x="5" y="1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Freeform 1371">
                <a:extLst>
                  <a:ext uri="{FF2B5EF4-FFF2-40B4-BE49-F238E27FC236}">
                    <a16:creationId xmlns:a16="http://schemas.microsoft.com/office/drawing/2014/main" id="{0D154E00-38C4-EC68-D6A3-A0BBEF9E2B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33903" y="3417328"/>
                <a:ext cx="18653" cy="16580"/>
              </a:xfrm>
              <a:custGeom>
                <a:avLst/>
                <a:gdLst/>
                <a:ahLst/>
                <a:cxnLst>
                  <a:cxn ang="0">
                    <a:pos x="6" y="0"/>
                  </a:cxn>
                  <a:cxn ang="0">
                    <a:pos x="6" y="1"/>
                  </a:cxn>
                  <a:cxn ang="0">
                    <a:pos x="9" y="4"/>
                  </a:cxn>
                  <a:cxn ang="0">
                    <a:pos x="9" y="5"/>
                  </a:cxn>
                  <a:cxn ang="0">
                    <a:pos x="6" y="8"/>
                  </a:cxn>
                  <a:cxn ang="0">
                    <a:pos x="4" y="8"/>
                  </a:cxn>
                  <a:cxn ang="0">
                    <a:pos x="0" y="4"/>
                  </a:cxn>
                  <a:cxn ang="0">
                    <a:pos x="2" y="1"/>
                  </a:cxn>
                  <a:cxn ang="0">
                    <a:pos x="6" y="0"/>
                  </a:cxn>
                </a:cxnLst>
                <a:rect l="0" t="0" r="r" b="b"/>
                <a:pathLst>
                  <a:path w="9" h="8">
                    <a:moveTo>
                      <a:pt x="6" y="0"/>
                    </a:moveTo>
                    <a:lnTo>
                      <a:pt x="6" y="1"/>
                    </a:lnTo>
                    <a:lnTo>
                      <a:pt x="9" y="4"/>
                    </a:lnTo>
                    <a:lnTo>
                      <a:pt x="9" y="5"/>
                    </a:lnTo>
                    <a:lnTo>
                      <a:pt x="6" y="8"/>
                    </a:lnTo>
                    <a:lnTo>
                      <a:pt x="4" y="8"/>
                    </a:lnTo>
                    <a:lnTo>
                      <a:pt x="0" y="4"/>
                    </a:lnTo>
                    <a:lnTo>
                      <a:pt x="2" y="1"/>
                    </a:lnTo>
                    <a:lnTo>
                      <a:pt x="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Freeform 1372">
                <a:extLst>
                  <a:ext uri="{FF2B5EF4-FFF2-40B4-BE49-F238E27FC236}">
                    <a16:creationId xmlns:a16="http://schemas.microsoft.com/office/drawing/2014/main" id="{F3BF17E3-1EB5-F655-8563-37319C386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07995" y="2932355"/>
                <a:ext cx="20725" cy="2694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7" y="0"/>
                  </a:cxn>
                  <a:cxn ang="0">
                    <a:pos x="7" y="3"/>
                  </a:cxn>
                  <a:cxn ang="0">
                    <a:pos x="9" y="4"/>
                  </a:cxn>
                  <a:cxn ang="0">
                    <a:pos x="9" y="5"/>
                  </a:cxn>
                  <a:cxn ang="0">
                    <a:pos x="10" y="7"/>
                  </a:cxn>
                  <a:cxn ang="0">
                    <a:pos x="10" y="12"/>
                  </a:cxn>
                  <a:cxn ang="0">
                    <a:pos x="9" y="13"/>
                  </a:cxn>
                  <a:cxn ang="0">
                    <a:pos x="9" y="10"/>
                  </a:cxn>
                  <a:cxn ang="0">
                    <a:pos x="6" y="10"/>
                  </a:cxn>
                  <a:cxn ang="0">
                    <a:pos x="4" y="9"/>
                  </a:cxn>
                  <a:cxn ang="0">
                    <a:pos x="2" y="8"/>
                  </a:cxn>
                  <a:cxn ang="0">
                    <a:pos x="0" y="7"/>
                  </a:cxn>
                  <a:cxn ang="0">
                    <a:pos x="0" y="0"/>
                  </a:cxn>
                </a:cxnLst>
                <a:rect l="0" t="0" r="r" b="b"/>
                <a:pathLst>
                  <a:path w="10" h="13">
                    <a:moveTo>
                      <a:pt x="0" y="0"/>
                    </a:moveTo>
                    <a:lnTo>
                      <a:pt x="7" y="0"/>
                    </a:lnTo>
                    <a:lnTo>
                      <a:pt x="7" y="3"/>
                    </a:lnTo>
                    <a:lnTo>
                      <a:pt x="9" y="4"/>
                    </a:lnTo>
                    <a:lnTo>
                      <a:pt x="9" y="5"/>
                    </a:lnTo>
                    <a:lnTo>
                      <a:pt x="10" y="7"/>
                    </a:lnTo>
                    <a:lnTo>
                      <a:pt x="10" y="12"/>
                    </a:lnTo>
                    <a:lnTo>
                      <a:pt x="9" y="13"/>
                    </a:lnTo>
                    <a:lnTo>
                      <a:pt x="9" y="10"/>
                    </a:lnTo>
                    <a:lnTo>
                      <a:pt x="6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0" y="7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" name="Freeform 1373">
                <a:extLst>
                  <a:ext uri="{FF2B5EF4-FFF2-40B4-BE49-F238E27FC236}">
                    <a16:creationId xmlns:a16="http://schemas.microsoft.com/office/drawing/2014/main" id="{D56590F5-CC47-3EE5-DBF5-3B8A2D92A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2866" y="2909558"/>
                <a:ext cx="39379" cy="5388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12" y="0"/>
                  </a:cxn>
                  <a:cxn ang="0">
                    <a:pos x="14" y="1"/>
                  </a:cxn>
                  <a:cxn ang="0">
                    <a:pos x="15" y="2"/>
                  </a:cxn>
                  <a:cxn ang="0">
                    <a:pos x="19" y="10"/>
                  </a:cxn>
                  <a:cxn ang="0">
                    <a:pos x="17" y="11"/>
                  </a:cxn>
                  <a:cxn ang="0">
                    <a:pos x="13" y="19"/>
                  </a:cxn>
                  <a:cxn ang="0">
                    <a:pos x="13" y="21"/>
                  </a:cxn>
                  <a:cxn ang="0">
                    <a:pos x="12" y="24"/>
                  </a:cxn>
                  <a:cxn ang="0">
                    <a:pos x="9" y="26"/>
                  </a:cxn>
                  <a:cxn ang="0">
                    <a:pos x="3" y="26"/>
                  </a:cxn>
                  <a:cxn ang="0">
                    <a:pos x="0" y="24"/>
                  </a:cxn>
                  <a:cxn ang="0">
                    <a:pos x="0" y="23"/>
                  </a:cxn>
                  <a:cxn ang="0">
                    <a:pos x="3" y="23"/>
                  </a:cxn>
                  <a:cxn ang="0">
                    <a:pos x="3" y="24"/>
                  </a:cxn>
                  <a:cxn ang="0">
                    <a:pos x="8" y="21"/>
                  </a:cxn>
                  <a:cxn ang="0">
                    <a:pos x="9" y="20"/>
                  </a:cxn>
                  <a:cxn ang="0">
                    <a:pos x="9" y="19"/>
                  </a:cxn>
                  <a:cxn ang="0">
                    <a:pos x="7" y="18"/>
                  </a:cxn>
                  <a:cxn ang="0">
                    <a:pos x="3" y="15"/>
                  </a:cxn>
                  <a:cxn ang="0">
                    <a:pos x="2" y="14"/>
                  </a:cxn>
                  <a:cxn ang="0">
                    <a:pos x="0" y="11"/>
                  </a:cxn>
                  <a:cxn ang="0">
                    <a:pos x="0" y="10"/>
                  </a:cxn>
                  <a:cxn ang="0">
                    <a:pos x="3" y="5"/>
                  </a:cxn>
                  <a:cxn ang="0">
                    <a:pos x="8" y="0"/>
                  </a:cxn>
                </a:cxnLst>
                <a:rect l="0" t="0" r="r" b="b"/>
                <a:pathLst>
                  <a:path w="19" h="26">
                    <a:moveTo>
                      <a:pt x="8" y="0"/>
                    </a:moveTo>
                    <a:lnTo>
                      <a:pt x="12" y="0"/>
                    </a:lnTo>
                    <a:lnTo>
                      <a:pt x="14" y="1"/>
                    </a:lnTo>
                    <a:lnTo>
                      <a:pt x="15" y="2"/>
                    </a:lnTo>
                    <a:lnTo>
                      <a:pt x="19" y="10"/>
                    </a:lnTo>
                    <a:lnTo>
                      <a:pt x="17" y="11"/>
                    </a:lnTo>
                    <a:lnTo>
                      <a:pt x="13" y="19"/>
                    </a:lnTo>
                    <a:lnTo>
                      <a:pt x="13" y="21"/>
                    </a:lnTo>
                    <a:lnTo>
                      <a:pt x="12" y="24"/>
                    </a:lnTo>
                    <a:lnTo>
                      <a:pt x="9" y="26"/>
                    </a:lnTo>
                    <a:lnTo>
                      <a:pt x="3" y="26"/>
                    </a:lnTo>
                    <a:lnTo>
                      <a:pt x="0" y="24"/>
                    </a:lnTo>
                    <a:lnTo>
                      <a:pt x="0" y="23"/>
                    </a:lnTo>
                    <a:lnTo>
                      <a:pt x="3" y="23"/>
                    </a:lnTo>
                    <a:lnTo>
                      <a:pt x="3" y="24"/>
                    </a:lnTo>
                    <a:lnTo>
                      <a:pt x="8" y="21"/>
                    </a:lnTo>
                    <a:lnTo>
                      <a:pt x="9" y="20"/>
                    </a:lnTo>
                    <a:lnTo>
                      <a:pt x="9" y="19"/>
                    </a:lnTo>
                    <a:lnTo>
                      <a:pt x="7" y="18"/>
                    </a:lnTo>
                    <a:lnTo>
                      <a:pt x="3" y="15"/>
                    </a:lnTo>
                    <a:lnTo>
                      <a:pt x="2" y="14"/>
                    </a:lnTo>
                    <a:lnTo>
                      <a:pt x="0" y="11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" name="Freeform 1374">
                <a:extLst>
                  <a:ext uri="{FF2B5EF4-FFF2-40B4-BE49-F238E27FC236}">
                    <a16:creationId xmlns:a16="http://schemas.microsoft.com/office/drawing/2014/main" id="{23CD7074-E5F9-601C-FC03-19B0FF876B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2814" y="2847382"/>
                <a:ext cx="18653" cy="31089"/>
              </a:xfrm>
              <a:custGeom>
                <a:avLst/>
                <a:gdLst/>
                <a:ahLst/>
                <a:cxnLst>
                  <a:cxn ang="0">
                    <a:pos x="5" y="0"/>
                  </a:cxn>
                  <a:cxn ang="0">
                    <a:pos x="9" y="0"/>
                  </a:cxn>
                  <a:cxn ang="0">
                    <a:pos x="5" y="4"/>
                  </a:cxn>
                  <a:cxn ang="0">
                    <a:pos x="5" y="9"/>
                  </a:cxn>
                  <a:cxn ang="0">
                    <a:pos x="1" y="12"/>
                  </a:cxn>
                  <a:cxn ang="0">
                    <a:pos x="0" y="15"/>
                  </a:cxn>
                  <a:cxn ang="0">
                    <a:pos x="0" y="6"/>
                  </a:cxn>
                  <a:cxn ang="0">
                    <a:pos x="1" y="4"/>
                  </a:cxn>
                  <a:cxn ang="0">
                    <a:pos x="4" y="2"/>
                  </a:cxn>
                  <a:cxn ang="0">
                    <a:pos x="5" y="0"/>
                  </a:cxn>
                </a:cxnLst>
                <a:rect l="0" t="0" r="r" b="b"/>
                <a:pathLst>
                  <a:path w="9" h="15">
                    <a:moveTo>
                      <a:pt x="5" y="0"/>
                    </a:moveTo>
                    <a:lnTo>
                      <a:pt x="9" y="0"/>
                    </a:lnTo>
                    <a:lnTo>
                      <a:pt x="5" y="4"/>
                    </a:lnTo>
                    <a:lnTo>
                      <a:pt x="5" y="9"/>
                    </a:lnTo>
                    <a:lnTo>
                      <a:pt x="1" y="12"/>
                    </a:lnTo>
                    <a:lnTo>
                      <a:pt x="0" y="15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4" y="2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8" name="Freeform 1375">
                <a:extLst>
                  <a:ext uri="{FF2B5EF4-FFF2-40B4-BE49-F238E27FC236}">
                    <a16:creationId xmlns:a16="http://schemas.microsoft.com/office/drawing/2014/main" id="{3E1F0276-B58E-1C4B-8D46-20DF7DF7E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87788" y="2805931"/>
                <a:ext cx="29015" cy="35234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4" y="3"/>
                  </a:cxn>
                  <a:cxn ang="0">
                    <a:pos x="14" y="5"/>
                  </a:cxn>
                  <a:cxn ang="0">
                    <a:pos x="13" y="7"/>
                  </a:cxn>
                  <a:cxn ang="0">
                    <a:pos x="12" y="8"/>
                  </a:cxn>
                  <a:cxn ang="0">
                    <a:pos x="12" y="13"/>
                  </a:cxn>
                  <a:cxn ang="0">
                    <a:pos x="10" y="15"/>
                  </a:cxn>
                  <a:cxn ang="0">
                    <a:pos x="9" y="15"/>
                  </a:cxn>
                  <a:cxn ang="0">
                    <a:pos x="8" y="16"/>
                  </a:cxn>
                  <a:cxn ang="0">
                    <a:pos x="5" y="17"/>
                  </a:cxn>
                  <a:cxn ang="0">
                    <a:pos x="3" y="17"/>
                  </a:cxn>
                  <a:cxn ang="0">
                    <a:pos x="0" y="15"/>
                  </a:cxn>
                  <a:cxn ang="0">
                    <a:pos x="0" y="12"/>
                  </a:cxn>
                  <a:cxn ang="0">
                    <a:pos x="5" y="10"/>
                  </a:cxn>
                  <a:cxn ang="0">
                    <a:pos x="7" y="8"/>
                  </a:cxn>
                  <a:cxn ang="0">
                    <a:pos x="9" y="8"/>
                  </a:cxn>
                  <a:cxn ang="0">
                    <a:pos x="7" y="6"/>
                  </a:cxn>
                  <a:cxn ang="0">
                    <a:pos x="7" y="2"/>
                  </a:cxn>
                  <a:cxn ang="0">
                    <a:pos x="9" y="1"/>
                  </a:cxn>
                  <a:cxn ang="0">
                    <a:pos x="10" y="0"/>
                  </a:cxn>
                </a:cxnLst>
                <a:rect l="0" t="0" r="r" b="b"/>
                <a:pathLst>
                  <a:path w="14" h="17">
                    <a:moveTo>
                      <a:pt x="10" y="0"/>
                    </a:moveTo>
                    <a:lnTo>
                      <a:pt x="14" y="3"/>
                    </a:lnTo>
                    <a:lnTo>
                      <a:pt x="14" y="5"/>
                    </a:lnTo>
                    <a:lnTo>
                      <a:pt x="13" y="7"/>
                    </a:lnTo>
                    <a:lnTo>
                      <a:pt x="12" y="8"/>
                    </a:lnTo>
                    <a:lnTo>
                      <a:pt x="12" y="13"/>
                    </a:lnTo>
                    <a:lnTo>
                      <a:pt x="10" y="15"/>
                    </a:lnTo>
                    <a:lnTo>
                      <a:pt x="9" y="15"/>
                    </a:lnTo>
                    <a:lnTo>
                      <a:pt x="8" y="16"/>
                    </a:lnTo>
                    <a:lnTo>
                      <a:pt x="5" y="17"/>
                    </a:lnTo>
                    <a:lnTo>
                      <a:pt x="3" y="17"/>
                    </a:lnTo>
                    <a:lnTo>
                      <a:pt x="0" y="15"/>
                    </a:lnTo>
                    <a:lnTo>
                      <a:pt x="0" y="12"/>
                    </a:lnTo>
                    <a:lnTo>
                      <a:pt x="5" y="10"/>
                    </a:lnTo>
                    <a:lnTo>
                      <a:pt x="7" y="8"/>
                    </a:lnTo>
                    <a:lnTo>
                      <a:pt x="9" y="8"/>
                    </a:lnTo>
                    <a:lnTo>
                      <a:pt x="7" y="6"/>
                    </a:lnTo>
                    <a:lnTo>
                      <a:pt x="7" y="2"/>
                    </a:lnTo>
                    <a:lnTo>
                      <a:pt x="9" y="1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9" name="Freeform 1376">
                <a:extLst>
                  <a:ext uri="{FF2B5EF4-FFF2-40B4-BE49-F238E27FC236}">
                    <a16:creationId xmlns:a16="http://schemas.microsoft.com/office/drawing/2014/main" id="{48ED6ECB-DD11-0B47-A2CF-12E477561C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135454" y="2345829"/>
                <a:ext cx="6218" cy="6218"/>
              </a:xfrm>
              <a:custGeom>
                <a:avLst/>
                <a:gdLst/>
                <a:ahLst/>
                <a:cxnLst>
                  <a:cxn ang="0">
                    <a:pos x="2" y="1"/>
                  </a:cxn>
                  <a:cxn ang="0">
                    <a:pos x="3" y="3"/>
                  </a:cxn>
                  <a:cxn ang="0">
                    <a:pos x="2" y="1"/>
                  </a:cxn>
                  <a:cxn ang="0">
                    <a:pos x="0" y="0"/>
                  </a:cxn>
                  <a:cxn ang="0">
                    <a:pos x="2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3" h="3">
                    <a:moveTo>
                      <a:pt x="2" y="1"/>
                    </a:moveTo>
                    <a:lnTo>
                      <a:pt x="3" y="3"/>
                    </a:lnTo>
                    <a:lnTo>
                      <a:pt x="2" y="1"/>
                    </a:lnTo>
                    <a:close/>
                    <a:moveTo>
                      <a:pt x="0" y="0"/>
                    </a:moveTo>
                    <a:lnTo>
                      <a:pt x="2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Freeform 1377">
                <a:extLst>
                  <a:ext uri="{FF2B5EF4-FFF2-40B4-BE49-F238E27FC236}">
                    <a16:creationId xmlns:a16="http://schemas.microsoft.com/office/drawing/2014/main" id="{411B4648-7283-CCD7-B502-2AD1F3648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1672" y="2352046"/>
                <a:ext cx="2073" cy="2073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1" y="1"/>
                  </a:cxn>
                  <a:cxn ang="0">
                    <a:pos x="0" y="1"/>
                  </a:cxn>
                  <a:cxn ang="0">
                    <a:pos x="0" y="0"/>
                  </a:cxn>
                </a:cxnLst>
                <a:rect l="0" t="0" r="r" b="b"/>
                <a:pathLst>
                  <a:path w="1" h="1">
                    <a:moveTo>
                      <a:pt x="0" y="0"/>
                    </a:moveTo>
                    <a:lnTo>
                      <a:pt x="1" y="1"/>
                    </a:lnTo>
                    <a:lnTo>
                      <a:pt x="0" y="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Freeform 1378">
                <a:extLst>
                  <a:ext uri="{FF2B5EF4-FFF2-40B4-BE49-F238E27FC236}">
                    <a16:creationId xmlns:a16="http://schemas.microsoft.com/office/drawing/2014/main" id="{A2E4982E-FE81-D6C3-CC9A-C86FB4030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98666" y="2047384"/>
                <a:ext cx="420725" cy="308808"/>
              </a:xfrm>
              <a:custGeom>
                <a:avLst/>
                <a:gdLst/>
                <a:ahLst/>
                <a:cxnLst>
                  <a:cxn ang="0">
                    <a:pos x="189" y="0"/>
                  </a:cxn>
                  <a:cxn ang="0">
                    <a:pos x="201" y="6"/>
                  </a:cxn>
                  <a:cxn ang="0">
                    <a:pos x="203" y="10"/>
                  </a:cxn>
                  <a:cxn ang="0">
                    <a:pos x="194" y="20"/>
                  </a:cxn>
                  <a:cxn ang="0">
                    <a:pos x="177" y="26"/>
                  </a:cxn>
                  <a:cxn ang="0">
                    <a:pos x="149" y="36"/>
                  </a:cxn>
                  <a:cxn ang="0">
                    <a:pos x="124" y="41"/>
                  </a:cxn>
                  <a:cxn ang="0">
                    <a:pos x="122" y="45"/>
                  </a:cxn>
                  <a:cxn ang="0">
                    <a:pos x="119" y="49"/>
                  </a:cxn>
                  <a:cxn ang="0">
                    <a:pos x="115" y="51"/>
                  </a:cxn>
                  <a:cxn ang="0">
                    <a:pos x="104" y="56"/>
                  </a:cxn>
                  <a:cxn ang="0">
                    <a:pos x="83" y="68"/>
                  </a:cxn>
                  <a:cxn ang="0">
                    <a:pos x="58" y="90"/>
                  </a:cxn>
                  <a:cxn ang="0">
                    <a:pos x="46" y="120"/>
                  </a:cxn>
                  <a:cxn ang="0">
                    <a:pos x="54" y="137"/>
                  </a:cxn>
                  <a:cxn ang="0">
                    <a:pos x="69" y="148"/>
                  </a:cxn>
                  <a:cxn ang="0">
                    <a:pos x="70" y="149"/>
                  </a:cxn>
                  <a:cxn ang="0">
                    <a:pos x="38" y="148"/>
                  </a:cxn>
                  <a:cxn ang="0">
                    <a:pos x="35" y="147"/>
                  </a:cxn>
                  <a:cxn ang="0">
                    <a:pos x="24" y="144"/>
                  </a:cxn>
                  <a:cxn ang="0">
                    <a:pos x="22" y="134"/>
                  </a:cxn>
                  <a:cxn ang="0">
                    <a:pos x="19" y="132"/>
                  </a:cxn>
                  <a:cxn ang="0">
                    <a:pos x="5" y="130"/>
                  </a:cxn>
                  <a:cxn ang="0">
                    <a:pos x="0" y="124"/>
                  </a:cxn>
                  <a:cxn ang="0">
                    <a:pos x="4" y="117"/>
                  </a:cxn>
                  <a:cxn ang="0">
                    <a:pos x="10" y="112"/>
                  </a:cxn>
                  <a:cxn ang="0">
                    <a:pos x="12" y="101"/>
                  </a:cxn>
                  <a:cxn ang="0">
                    <a:pos x="17" y="95"/>
                  </a:cxn>
                  <a:cxn ang="0">
                    <a:pos x="25" y="91"/>
                  </a:cxn>
                  <a:cxn ang="0">
                    <a:pos x="31" y="90"/>
                  </a:cxn>
                  <a:cxn ang="0">
                    <a:pos x="25" y="81"/>
                  </a:cxn>
                  <a:cxn ang="0">
                    <a:pos x="36" y="70"/>
                  </a:cxn>
                  <a:cxn ang="0">
                    <a:pos x="46" y="56"/>
                  </a:cxn>
                  <a:cxn ang="0">
                    <a:pos x="45" y="52"/>
                  </a:cxn>
                  <a:cxn ang="0">
                    <a:pos x="44" y="49"/>
                  </a:cxn>
                  <a:cxn ang="0">
                    <a:pos x="46" y="45"/>
                  </a:cxn>
                  <a:cxn ang="0">
                    <a:pos x="56" y="44"/>
                  </a:cxn>
                  <a:cxn ang="0">
                    <a:pos x="64" y="42"/>
                  </a:cxn>
                  <a:cxn ang="0">
                    <a:pos x="80" y="32"/>
                  </a:cxn>
                  <a:cxn ang="0">
                    <a:pos x="100" y="23"/>
                  </a:cxn>
                  <a:cxn ang="0">
                    <a:pos x="105" y="21"/>
                  </a:cxn>
                  <a:cxn ang="0">
                    <a:pos x="117" y="18"/>
                  </a:cxn>
                  <a:cxn ang="0">
                    <a:pos x="123" y="23"/>
                  </a:cxn>
                  <a:cxn ang="0">
                    <a:pos x="138" y="21"/>
                  </a:cxn>
                  <a:cxn ang="0">
                    <a:pos x="174" y="2"/>
                  </a:cxn>
                </a:cxnLst>
                <a:rect l="0" t="0" r="r" b="b"/>
                <a:pathLst>
                  <a:path w="203" h="149">
                    <a:moveTo>
                      <a:pt x="187" y="0"/>
                    </a:moveTo>
                    <a:lnTo>
                      <a:pt x="189" y="0"/>
                    </a:lnTo>
                    <a:lnTo>
                      <a:pt x="193" y="1"/>
                    </a:lnTo>
                    <a:lnTo>
                      <a:pt x="201" y="6"/>
                    </a:lnTo>
                    <a:lnTo>
                      <a:pt x="202" y="7"/>
                    </a:lnTo>
                    <a:lnTo>
                      <a:pt x="203" y="10"/>
                    </a:lnTo>
                    <a:lnTo>
                      <a:pt x="201" y="16"/>
                    </a:lnTo>
                    <a:lnTo>
                      <a:pt x="194" y="20"/>
                    </a:lnTo>
                    <a:lnTo>
                      <a:pt x="187" y="23"/>
                    </a:lnTo>
                    <a:lnTo>
                      <a:pt x="177" y="26"/>
                    </a:lnTo>
                    <a:lnTo>
                      <a:pt x="168" y="29"/>
                    </a:lnTo>
                    <a:lnTo>
                      <a:pt x="149" y="36"/>
                    </a:lnTo>
                    <a:lnTo>
                      <a:pt x="137" y="37"/>
                    </a:lnTo>
                    <a:lnTo>
                      <a:pt x="124" y="41"/>
                    </a:lnTo>
                    <a:lnTo>
                      <a:pt x="123" y="42"/>
                    </a:lnTo>
                    <a:lnTo>
                      <a:pt x="122" y="45"/>
                    </a:lnTo>
                    <a:lnTo>
                      <a:pt x="120" y="46"/>
                    </a:lnTo>
                    <a:lnTo>
                      <a:pt x="119" y="49"/>
                    </a:lnTo>
                    <a:lnTo>
                      <a:pt x="118" y="50"/>
                    </a:lnTo>
                    <a:lnTo>
                      <a:pt x="115" y="51"/>
                    </a:lnTo>
                    <a:lnTo>
                      <a:pt x="109" y="52"/>
                    </a:lnTo>
                    <a:lnTo>
                      <a:pt x="104" y="56"/>
                    </a:lnTo>
                    <a:lnTo>
                      <a:pt x="100" y="59"/>
                    </a:lnTo>
                    <a:lnTo>
                      <a:pt x="83" y="68"/>
                    </a:lnTo>
                    <a:lnTo>
                      <a:pt x="69" y="78"/>
                    </a:lnTo>
                    <a:lnTo>
                      <a:pt x="58" y="90"/>
                    </a:lnTo>
                    <a:lnTo>
                      <a:pt x="50" y="105"/>
                    </a:lnTo>
                    <a:lnTo>
                      <a:pt x="46" y="120"/>
                    </a:lnTo>
                    <a:lnTo>
                      <a:pt x="49" y="130"/>
                    </a:lnTo>
                    <a:lnTo>
                      <a:pt x="54" y="137"/>
                    </a:lnTo>
                    <a:lnTo>
                      <a:pt x="61" y="142"/>
                    </a:lnTo>
                    <a:lnTo>
                      <a:pt x="69" y="148"/>
                    </a:lnTo>
                    <a:lnTo>
                      <a:pt x="70" y="148"/>
                    </a:lnTo>
                    <a:lnTo>
                      <a:pt x="70" y="149"/>
                    </a:lnTo>
                    <a:lnTo>
                      <a:pt x="39" y="149"/>
                    </a:lnTo>
                    <a:lnTo>
                      <a:pt x="38" y="148"/>
                    </a:lnTo>
                    <a:lnTo>
                      <a:pt x="36" y="148"/>
                    </a:lnTo>
                    <a:lnTo>
                      <a:pt x="35" y="147"/>
                    </a:lnTo>
                    <a:lnTo>
                      <a:pt x="25" y="147"/>
                    </a:lnTo>
                    <a:lnTo>
                      <a:pt x="24" y="144"/>
                    </a:lnTo>
                    <a:lnTo>
                      <a:pt x="24" y="137"/>
                    </a:lnTo>
                    <a:lnTo>
                      <a:pt x="22" y="134"/>
                    </a:lnTo>
                    <a:lnTo>
                      <a:pt x="21" y="133"/>
                    </a:lnTo>
                    <a:lnTo>
                      <a:pt x="19" y="132"/>
                    </a:lnTo>
                    <a:lnTo>
                      <a:pt x="6" y="132"/>
                    </a:lnTo>
                    <a:lnTo>
                      <a:pt x="5" y="130"/>
                    </a:lnTo>
                    <a:lnTo>
                      <a:pt x="2" y="129"/>
                    </a:lnTo>
                    <a:lnTo>
                      <a:pt x="0" y="124"/>
                    </a:lnTo>
                    <a:lnTo>
                      <a:pt x="0" y="120"/>
                    </a:lnTo>
                    <a:lnTo>
                      <a:pt x="4" y="117"/>
                    </a:lnTo>
                    <a:lnTo>
                      <a:pt x="9" y="114"/>
                    </a:lnTo>
                    <a:lnTo>
                      <a:pt x="10" y="112"/>
                    </a:lnTo>
                    <a:lnTo>
                      <a:pt x="12" y="110"/>
                    </a:lnTo>
                    <a:lnTo>
                      <a:pt x="12" y="101"/>
                    </a:lnTo>
                    <a:lnTo>
                      <a:pt x="15" y="96"/>
                    </a:lnTo>
                    <a:lnTo>
                      <a:pt x="17" y="95"/>
                    </a:lnTo>
                    <a:lnTo>
                      <a:pt x="21" y="93"/>
                    </a:lnTo>
                    <a:lnTo>
                      <a:pt x="25" y="91"/>
                    </a:lnTo>
                    <a:lnTo>
                      <a:pt x="29" y="91"/>
                    </a:lnTo>
                    <a:lnTo>
                      <a:pt x="31" y="90"/>
                    </a:lnTo>
                    <a:lnTo>
                      <a:pt x="29" y="85"/>
                    </a:lnTo>
                    <a:lnTo>
                      <a:pt x="25" y="81"/>
                    </a:lnTo>
                    <a:lnTo>
                      <a:pt x="29" y="76"/>
                    </a:lnTo>
                    <a:lnTo>
                      <a:pt x="36" y="70"/>
                    </a:lnTo>
                    <a:lnTo>
                      <a:pt x="43" y="64"/>
                    </a:lnTo>
                    <a:lnTo>
                      <a:pt x="46" y="56"/>
                    </a:lnTo>
                    <a:lnTo>
                      <a:pt x="46" y="55"/>
                    </a:lnTo>
                    <a:lnTo>
                      <a:pt x="45" y="52"/>
                    </a:lnTo>
                    <a:lnTo>
                      <a:pt x="44" y="51"/>
                    </a:lnTo>
                    <a:lnTo>
                      <a:pt x="44" y="49"/>
                    </a:lnTo>
                    <a:lnTo>
                      <a:pt x="45" y="46"/>
                    </a:lnTo>
                    <a:lnTo>
                      <a:pt x="46" y="45"/>
                    </a:lnTo>
                    <a:lnTo>
                      <a:pt x="51" y="45"/>
                    </a:lnTo>
                    <a:lnTo>
                      <a:pt x="56" y="44"/>
                    </a:lnTo>
                    <a:lnTo>
                      <a:pt x="60" y="42"/>
                    </a:lnTo>
                    <a:lnTo>
                      <a:pt x="64" y="42"/>
                    </a:lnTo>
                    <a:lnTo>
                      <a:pt x="71" y="40"/>
                    </a:lnTo>
                    <a:lnTo>
                      <a:pt x="80" y="32"/>
                    </a:lnTo>
                    <a:lnTo>
                      <a:pt x="90" y="26"/>
                    </a:lnTo>
                    <a:lnTo>
                      <a:pt x="100" y="23"/>
                    </a:lnTo>
                    <a:lnTo>
                      <a:pt x="103" y="23"/>
                    </a:lnTo>
                    <a:lnTo>
                      <a:pt x="105" y="21"/>
                    </a:lnTo>
                    <a:lnTo>
                      <a:pt x="110" y="18"/>
                    </a:lnTo>
                    <a:lnTo>
                      <a:pt x="117" y="18"/>
                    </a:lnTo>
                    <a:lnTo>
                      <a:pt x="119" y="20"/>
                    </a:lnTo>
                    <a:lnTo>
                      <a:pt x="123" y="23"/>
                    </a:lnTo>
                    <a:lnTo>
                      <a:pt x="125" y="23"/>
                    </a:lnTo>
                    <a:lnTo>
                      <a:pt x="138" y="21"/>
                    </a:lnTo>
                    <a:lnTo>
                      <a:pt x="163" y="8"/>
                    </a:lnTo>
                    <a:lnTo>
                      <a:pt x="174" y="2"/>
                    </a:lnTo>
                    <a:lnTo>
                      <a:pt x="18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Freeform 1379">
                <a:extLst>
                  <a:ext uri="{FF2B5EF4-FFF2-40B4-BE49-F238E27FC236}">
                    <a16:creationId xmlns:a16="http://schemas.microsoft.com/office/drawing/2014/main" id="{286951EA-7C9E-D1D1-8BAE-4DA8CFE3EF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1361" y="1869146"/>
                <a:ext cx="6218" cy="6218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3" y="0"/>
                  </a:cxn>
                  <a:cxn ang="0">
                    <a:pos x="0" y="3"/>
                  </a:cxn>
                  <a:cxn ang="0">
                    <a:pos x="0" y="0"/>
                  </a:cxn>
                </a:cxnLst>
                <a:rect l="0" t="0" r="r" b="b"/>
                <a:pathLst>
                  <a:path w="3" h="3">
                    <a:moveTo>
                      <a:pt x="0" y="0"/>
                    </a:moveTo>
                    <a:lnTo>
                      <a:pt x="3" y="0"/>
                    </a:lnTo>
                    <a:lnTo>
                      <a:pt x="0" y="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Freeform 1381">
                <a:extLst>
                  <a:ext uri="{FF2B5EF4-FFF2-40B4-BE49-F238E27FC236}">
                    <a16:creationId xmlns:a16="http://schemas.microsoft.com/office/drawing/2014/main" id="{8A86E648-5BDA-E06D-F847-06E2C46525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87268" y="1831841"/>
                <a:ext cx="64249" cy="37306"/>
              </a:xfrm>
              <a:custGeom>
                <a:avLst/>
                <a:gdLst/>
                <a:ahLst/>
                <a:cxnLst>
                  <a:cxn ang="0">
                    <a:pos x="8" y="0"/>
                  </a:cxn>
                  <a:cxn ang="0">
                    <a:pos x="22" y="0"/>
                  </a:cxn>
                  <a:cxn ang="0">
                    <a:pos x="18" y="4"/>
                  </a:cxn>
                  <a:cxn ang="0">
                    <a:pos x="31" y="4"/>
                  </a:cxn>
                  <a:cxn ang="0">
                    <a:pos x="31" y="9"/>
                  </a:cxn>
                  <a:cxn ang="0">
                    <a:pos x="28" y="12"/>
                  </a:cxn>
                  <a:cxn ang="0">
                    <a:pos x="21" y="12"/>
                  </a:cxn>
                  <a:cxn ang="0">
                    <a:pos x="23" y="17"/>
                  </a:cxn>
                  <a:cxn ang="0">
                    <a:pos x="18" y="18"/>
                  </a:cxn>
                  <a:cxn ang="0">
                    <a:pos x="4" y="18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3" y="9"/>
                  </a:cxn>
                  <a:cxn ang="0">
                    <a:pos x="4" y="8"/>
                  </a:cxn>
                  <a:cxn ang="0">
                    <a:pos x="8" y="5"/>
                  </a:cxn>
                  <a:cxn ang="0">
                    <a:pos x="8" y="0"/>
                  </a:cxn>
                </a:cxnLst>
                <a:rect l="0" t="0" r="r" b="b"/>
                <a:pathLst>
                  <a:path w="31" h="18">
                    <a:moveTo>
                      <a:pt x="8" y="0"/>
                    </a:moveTo>
                    <a:lnTo>
                      <a:pt x="22" y="0"/>
                    </a:lnTo>
                    <a:lnTo>
                      <a:pt x="18" y="4"/>
                    </a:lnTo>
                    <a:lnTo>
                      <a:pt x="31" y="4"/>
                    </a:lnTo>
                    <a:lnTo>
                      <a:pt x="31" y="9"/>
                    </a:lnTo>
                    <a:lnTo>
                      <a:pt x="28" y="12"/>
                    </a:lnTo>
                    <a:lnTo>
                      <a:pt x="21" y="12"/>
                    </a:lnTo>
                    <a:lnTo>
                      <a:pt x="23" y="17"/>
                    </a:lnTo>
                    <a:lnTo>
                      <a:pt x="18" y="18"/>
                    </a:lnTo>
                    <a:lnTo>
                      <a:pt x="4" y="18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3" y="9"/>
                    </a:lnTo>
                    <a:lnTo>
                      <a:pt x="4" y="8"/>
                    </a:lnTo>
                    <a:lnTo>
                      <a:pt x="8" y="5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Freeform 1382">
                <a:extLst>
                  <a:ext uri="{FF2B5EF4-FFF2-40B4-BE49-F238E27FC236}">
                    <a16:creationId xmlns:a16="http://schemas.microsoft.com/office/drawing/2014/main" id="{13361614-B73B-BB89-493C-D771326664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2293" y="1865001"/>
                <a:ext cx="68394" cy="22799"/>
              </a:xfrm>
              <a:custGeom>
                <a:avLst/>
                <a:gdLst/>
                <a:ahLst/>
                <a:cxnLst>
                  <a:cxn ang="0">
                    <a:pos x="16" y="0"/>
                  </a:cxn>
                  <a:cxn ang="0">
                    <a:pos x="25" y="0"/>
                  </a:cxn>
                  <a:cxn ang="0">
                    <a:pos x="28" y="1"/>
                  </a:cxn>
                  <a:cxn ang="0">
                    <a:pos x="30" y="3"/>
                  </a:cxn>
                  <a:cxn ang="0">
                    <a:pos x="33" y="5"/>
                  </a:cxn>
                  <a:cxn ang="0">
                    <a:pos x="29" y="5"/>
                  </a:cxn>
                  <a:cxn ang="0">
                    <a:pos x="28" y="6"/>
                  </a:cxn>
                  <a:cxn ang="0">
                    <a:pos x="25" y="7"/>
                  </a:cxn>
                  <a:cxn ang="0">
                    <a:pos x="21" y="11"/>
                  </a:cxn>
                  <a:cxn ang="0">
                    <a:pos x="16" y="11"/>
                  </a:cxn>
                  <a:cxn ang="0">
                    <a:pos x="15" y="8"/>
                  </a:cxn>
                  <a:cxn ang="0">
                    <a:pos x="13" y="7"/>
                  </a:cxn>
                  <a:cxn ang="0">
                    <a:pos x="11" y="7"/>
                  </a:cxn>
                  <a:cxn ang="0">
                    <a:pos x="10" y="10"/>
                  </a:cxn>
                  <a:cxn ang="0">
                    <a:pos x="9" y="11"/>
                  </a:cxn>
                  <a:cxn ang="0">
                    <a:pos x="3" y="11"/>
                  </a:cxn>
                  <a:cxn ang="0">
                    <a:pos x="0" y="8"/>
                  </a:cxn>
                  <a:cxn ang="0">
                    <a:pos x="3" y="5"/>
                  </a:cxn>
                  <a:cxn ang="0">
                    <a:pos x="9" y="2"/>
                  </a:cxn>
                  <a:cxn ang="0">
                    <a:pos x="16" y="0"/>
                  </a:cxn>
                </a:cxnLst>
                <a:rect l="0" t="0" r="r" b="b"/>
                <a:pathLst>
                  <a:path w="33" h="11">
                    <a:moveTo>
                      <a:pt x="16" y="0"/>
                    </a:moveTo>
                    <a:lnTo>
                      <a:pt x="25" y="0"/>
                    </a:lnTo>
                    <a:lnTo>
                      <a:pt x="28" y="1"/>
                    </a:lnTo>
                    <a:lnTo>
                      <a:pt x="30" y="3"/>
                    </a:lnTo>
                    <a:lnTo>
                      <a:pt x="33" y="5"/>
                    </a:lnTo>
                    <a:lnTo>
                      <a:pt x="29" y="5"/>
                    </a:lnTo>
                    <a:lnTo>
                      <a:pt x="28" y="6"/>
                    </a:lnTo>
                    <a:lnTo>
                      <a:pt x="25" y="7"/>
                    </a:lnTo>
                    <a:lnTo>
                      <a:pt x="21" y="11"/>
                    </a:lnTo>
                    <a:lnTo>
                      <a:pt x="16" y="11"/>
                    </a:lnTo>
                    <a:lnTo>
                      <a:pt x="15" y="8"/>
                    </a:lnTo>
                    <a:lnTo>
                      <a:pt x="13" y="7"/>
                    </a:lnTo>
                    <a:lnTo>
                      <a:pt x="11" y="7"/>
                    </a:lnTo>
                    <a:lnTo>
                      <a:pt x="10" y="10"/>
                    </a:lnTo>
                    <a:lnTo>
                      <a:pt x="9" y="11"/>
                    </a:lnTo>
                    <a:lnTo>
                      <a:pt x="3" y="11"/>
                    </a:lnTo>
                    <a:lnTo>
                      <a:pt x="0" y="8"/>
                    </a:lnTo>
                    <a:lnTo>
                      <a:pt x="3" y="5"/>
                    </a:lnTo>
                    <a:lnTo>
                      <a:pt x="9" y="2"/>
                    </a:lnTo>
                    <a:lnTo>
                      <a:pt x="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Freeform 1383">
                <a:extLst>
                  <a:ext uri="{FF2B5EF4-FFF2-40B4-BE49-F238E27FC236}">
                    <a16:creationId xmlns:a16="http://schemas.microsoft.com/office/drawing/2014/main" id="{3EE85E9C-FF21-E56F-22E9-2A3F1750E6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7061" y="1788317"/>
                <a:ext cx="99482" cy="70466"/>
              </a:xfrm>
              <a:custGeom>
                <a:avLst/>
                <a:gdLst/>
                <a:ahLst/>
                <a:cxnLst>
                  <a:cxn ang="0">
                    <a:pos x="46" y="0"/>
                  </a:cxn>
                  <a:cxn ang="0">
                    <a:pos x="47" y="0"/>
                  </a:cxn>
                  <a:cxn ang="0">
                    <a:pos x="47" y="5"/>
                  </a:cxn>
                  <a:cxn ang="0">
                    <a:pos x="43" y="9"/>
                  </a:cxn>
                  <a:cxn ang="0">
                    <a:pos x="43" y="10"/>
                  </a:cxn>
                  <a:cxn ang="0">
                    <a:pos x="40" y="13"/>
                  </a:cxn>
                  <a:cxn ang="0">
                    <a:pos x="35" y="15"/>
                  </a:cxn>
                  <a:cxn ang="0">
                    <a:pos x="31" y="16"/>
                  </a:cxn>
                  <a:cxn ang="0">
                    <a:pos x="27" y="19"/>
                  </a:cxn>
                  <a:cxn ang="0">
                    <a:pos x="25" y="21"/>
                  </a:cxn>
                  <a:cxn ang="0">
                    <a:pos x="33" y="23"/>
                  </a:cxn>
                  <a:cxn ang="0">
                    <a:pos x="48" y="28"/>
                  </a:cxn>
                  <a:cxn ang="0">
                    <a:pos x="46" y="29"/>
                  </a:cxn>
                  <a:cxn ang="0">
                    <a:pos x="36" y="29"/>
                  </a:cxn>
                  <a:cxn ang="0">
                    <a:pos x="28" y="32"/>
                  </a:cxn>
                  <a:cxn ang="0">
                    <a:pos x="23" y="33"/>
                  </a:cxn>
                  <a:cxn ang="0">
                    <a:pos x="20" y="34"/>
                  </a:cxn>
                  <a:cxn ang="0">
                    <a:pos x="8" y="30"/>
                  </a:cxn>
                  <a:cxn ang="0">
                    <a:pos x="2" y="28"/>
                  </a:cxn>
                  <a:cxn ang="0">
                    <a:pos x="0" y="26"/>
                  </a:cxn>
                  <a:cxn ang="0">
                    <a:pos x="5" y="21"/>
                  </a:cxn>
                  <a:cxn ang="0">
                    <a:pos x="22" y="21"/>
                  </a:cxn>
                  <a:cxn ang="0">
                    <a:pos x="20" y="20"/>
                  </a:cxn>
                  <a:cxn ang="0">
                    <a:pos x="18" y="20"/>
                  </a:cxn>
                  <a:cxn ang="0">
                    <a:pos x="17" y="19"/>
                  </a:cxn>
                  <a:cxn ang="0">
                    <a:pos x="16" y="19"/>
                  </a:cxn>
                  <a:cxn ang="0">
                    <a:pos x="15" y="20"/>
                  </a:cxn>
                  <a:cxn ang="0">
                    <a:pos x="15" y="15"/>
                  </a:cxn>
                  <a:cxn ang="0">
                    <a:pos x="22" y="14"/>
                  </a:cxn>
                  <a:cxn ang="0">
                    <a:pos x="32" y="9"/>
                  </a:cxn>
                  <a:cxn ang="0">
                    <a:pos x="40" y="8"/>
                  </a:cxn>
                  <a:cxn ang="0">
                    <a:pos x="40" y="5"/>
                  </a:cxn>
                  <a:cxn ang="0">
                    <a:pos x="41" y="3"/>
                  </a:cxn>
                  <a:cxn ang="0">
                    <a:pos x="46" y="0"/>
                  </a:cxn>
                </a:cxnLst>
                <a:rect l="0" t="0" r="r" b="b"/>
                <a:pathLst>
                  <a:path w="48" h="34">
                    <a:moveTo>
                      <a:pt x="46" y="0"/>
                    </a:moveTo>
                    <a:lnTo>
                      <a:pt x="47" y="0"/>
                    </a:lnTo>
                    <a:lnTo>
                      <a:pt x="47" y="5"/>
                    </a:lnTo>
                    <a:lnTo>
                      <a:pt x="43" y="9"/>
                    </a:lnTo>
                    <a:lnTo>
                      <a:pt x="43" y="10"/>
                    </a:lnTo>
                    <a:lnTo>
                      <a:pt x="40" y="13"/>
                    </a:lnTo>
                    <a:lnTo>
                      <a:pt x="35" y="15"/>
                    </a:lnTo>
                    <a:lnTo>
                      <a:pt x="31" y="16"/>
                    </a:lnTo>
                    <a:lnTo>
                      <a:pt x="27" y="19"/>
                    </a:lnTo>
                    <a:lnTo>
                      <a:pt x="25" y="21"/>
                    </a:lnTo>
                    <a:lnTo>
                      <a:pt x="33" y="23"/>
                    </a:lnTo>
                    <a:lnTo>
                      <a:pt x="48" y="28"/>
                    </a:lnTo>
                    <a:lnTo>
                      <a:pt x="46" y="29"/>
                    </a:lnTo>
                    <a:lnTo>
                      <a:pt x="36" y="29"/>
                    </a:lnTo>
                    <a:lnTo>
                      <a:pt x="28" y="32"/>
                    </a:lnTo>
                    <a:lnTo>
                      <a:pt x="23" y="33"/>
                    </a:lnTo>
                    <a:lnTo>
                      <a:pt x="20" y="34"/>
                    </a:lnTo>
                    <a:lnTo>
                      <a:pt x="8" y="30"/>
                    </a:lnTo>
                    <a:lnTo>
                      <a:pt x="2" y="28"/>
                    </a:lnTo>
                    <a:lnTo>
                      <a:pt x="0" y="26"/>
                    </a:lnTo>
                    <a:lnTo>
                      <a:pt x="5" y="21"/>
                    </a:lnTo>
                    <a:lnTo>
                      <a:pt x="22" y="21"/>
                    </a:lnTo>
                    <a:lnTo>
                      <a:pt x="20" y="20"/>
                    </a:lnTo>
                    <a:lnTo>
                      <a:pt x="18" y="20"/>
                    </a:lnTo>
                    <a:lnTo>
                      <a:pt x="17" y="19"/>
                    </a:lnTo>
                    <a:lnTo>
                      <a:pt x="16" y="19"/>
                    </a:lnTo>
                    <a:lnTo>
                      <a:pt x="15" y="20"/>
                    </a:lnTo>
                    <a:lnTo>
                      <a:pt x="15" y="15"/>
                    </a:lnTo>
                    <a:lnTo>
                      <a:pt x="22" y="14"/>
                    </a:lnTo>
                    <a:lnTo>
                      <a:pt x="32" y="9"/>
                    </a:lnTo>
                    <a:lnTo>
                      <a:pt x="40" y="8"/>
                    </a:lnTo>
                    <a:lnTo>
                      <a:pt x="40" y="5"/>
                    </a:lnTo>
                    <a:lnTo>
                      <a:pt x="41" y="3"/>
                    </a:lnTo>
                    <a:lnTo>
                      <a:pt x="4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6" name="Freeform 1384">
                <a:extLst>
                  <a:ext uri="{FF2B5EF4-FFF2-40B4-BE49-F238E27FC236}">
                    <a16:creationId xmlns:a16="http://schemas.microsoft.com/office/drawing/2014/main" id="{C1BF1FB9-2434-F884-ADF9-0AE54657C5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5765" y="2397642"/>
                <a:ext cx="49741" cy="39379"/>
              </a:xfrm>
              <a:custGeom>
                <a:avLst/>
                <a:gdLst/>
                <a:ahLst/>
                <a:cxnLst>
                  <a:cxn ang="0">
                    <a:pos x="9" y="0"/>
                  </a:cxn>
                  <a:cxn ang="0">
                    <a:pos x="12" y="0"/>
                  </a:cxn>
                  <a:cxn ang="0">
                    <a:pos x="15" y="2"/>
                  </a:cxn>
                  <a:cxn ang="0">
                    <a:pos x="17" y="4"/>
                  </a:cxn>
                  <a:cxn ang="0">
                    <a:pos x="20" y="5"/>
                  </a:cxn>
                  <a:cxn ang="0">
                    <a:pos x="24" y="7"/>
                  </a:cxn>
                  <a:cxn ang="0">
                    <a:pos x="24" y="12"/>
                  </a:cxn>
                  <a:cxn ang="0">
                    <a:pos x="16" y="17"/>
                  </a:cxn>
                  <a:cxn ang="0">
                    <a:pos x="6" y="19"/>
                  </a:cxn>
                  <a:cxn ang="0">
                    <a:pos x="4" y="19"/>
                  </a:cxn>
                  <a:cxn ang="0">
                    <a:pos x="1" y="18"/>
                  </a:cxn>
                  <a:cxn ang="0">
                    <a:pos x="0" y="17"/>
                  </a:cxn>
                  <a:cxn ang="0">
                    <a:pos x="0" y="13"/>
                  </a:cxn>
                  <a:cxn ang="0">
                    <a:pos x="1" y="10"/>
                  </a:cxn>
                  <a:cxn ang="0">
                    <a:pos x="2" y="9"/>
                  </a:cxn>
                  <a:cxn ang="0">
                    <a:pos x="4" y="7"/>
                  </a:cxn>
                  <a:cxn ang="0">
                    <a:pos x="4" y="5"/>
                  </a:cxn>
                  <a:cxn ang="0">
                    <a:pos x="5" y="4"/>
                  </a:cxn>
                  <a:cxn ang="0">
                    <a:pos x="6" y="4"/>
                  </a:cxn>
                  <a:cxn ang="0">
                    <a:pos x="7" y="2"/>
                  </a:cxn>
                  <a:cxn ang="0">
                    <a:pos x="9" y="0"/>
                  </a:cxn>
                </a:cxnLst>
                <a:rect l="0" t="0" r="r" b="b"/>
                <a:pathLst>
                  <a:path w="24" h="19">
                    <a:moveTo>
                      <a:pt x="9" y="0"/>
                    </a:moveTo>
                    <a:lnTo>
                      <a:pt x="12" y="0"/>
                    </a:lnTo>
                    <a:lnTo>
                      <a:pt x="15" y="2"/>
                    </a:lnTo>
                    <a:lnTo>
                      <a:pt x="17" y="4"/>
                    </a:lnTo>
                    <a:lnTo>
                      <a:pt x="20" y="5"/>
                    </a:lnTo>
                    <a:lnTo>
                      <a:pt x="24" y="7"/>
                    </a:lnTo>
                    <a:lnTo>
                      <a:pt x="24" y="12"/>
                    </a:lnTo>
                    <a:lnTo>
                      <a:pt x="16" y="17"/>
                    </a:lnTo>
                    <a:lnTo>
                      <a:pt x="6" y="19"/>
                    </a:lnTo>
                    <a:lnTo>
                      <a:pt x="4" y="19"/>
                    </a:lnTo>
                    <a:lnTo>
                      <a:pt x="1" y="18"/>
                    </a:lnTo>
                    <a:lnTo>
                      <a:pt x="0" y="17"/>
                    </a:lnTo>
                    <a:lnTo>
                      <a:pt x="0" y="13"/>
                    </a:lnTo>
                    <a:lnTo>
                      <a:pt x="1" y="10"/>
                    </a:lnTo>
                    <a:lnTo>
                      <a:pt x="2" y="9"/>
                    </a:lnTo>
                    <a:lnTo>
                      <a:pt x="4" y="7"/>
                    </a:lnTo>
                    <a:lnTo>
                      <a:pt x="4" y="5"/>
                    </a:lnTo>
                    <a:lnTo>
                      <a:pt x="5" y="4"/>
                    </a:lnTo>
                    <a:lnTo>
                      <a:pt x="6" y="4"/>
                    </a:lnTo>
                    <a:lnTo>
                      <a:pt x="7" y="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7" name="Freeform 1385">
                <a:extLst>
                  <a:ext uri="{FF2B5EF4-FFF2-40B4-BE49-F238E27FC236}">
                    <a16:creationId xmlns:a16="http://schemas.microsoft.com/office/drawing/2014/main" id="{B1A5A277-5BB6-C09C-364A-B36B659349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66542" y="2364481"/>
                <a:ext cx="39379" cy="29015"/>
              </a:xfrm>
              <a:custGeom>
                <a:avLst/>
                <a:gdLst/>
                <a:ahLst/>
                <a:cxnLst>
                  <a:cxn ang="0">
                    <a:pos x="3" y="0"/>
                  </a:cxn>
                  <a:cxn ang="0">
                    <a:pos x="7" y="0"/>
                  </a:cxn>
                  <a:cxn ang="0">
                    <a:pos x="10" y="1"/>
                  </a:cxn>
                  <a:cxn ang="0">
                    <a:pos x="13" y="3"/>
                  </a:cxn>
                  <a:cxn ang="0">
                    <a:pos x="19" y="9"/>
                  </a:cxn>
                  <a:cxn ang="0">
                    <a:pos x="19" y="13"/>
                  </a:cxn>
                  <a:cxn ang="0">
                    <a:pos x="18" y="14"/>
                  </a:cxn>
                  <a:cxn ang="0">
                    <a:pos x="10" y="14"/>
                  </a:cxn>
                  <a:cxn ang="0">
                    <a:pos x="7" y="11"/>
                  </a:cxn>
                  <a:cxn ang="0">
                    <a:pos x="4" y="10"/>
                  </a:cxn>
                  <a:cxn ang="0">
                    <a:pos x="2" y="6"/>
                  </a:cxn>
                  <a:cxn ang="0">
                    <a:pos x="0" y="4"/>
                  </a:cxn>
                  <a:cxn ang="0">
                    <a:pos x="0" y="1"/>
                  </a:cxn>
                  <a:cxn ang="0">
                    <a:pos x="3" y="0"/>
                  </a:cxn>
                </a:cxnLst>
                <a:rect l="0" t="0" r="r" b="b"/>
                <a:pathLst>
                  <a:path w="19" h="14">
                    <a:moveTo>
                      <a:pt x="3" y="0"/>
                    </a:moveTo>
                    <a:lnTo>
                      <a:pt x="7" y="0"/>
                    </a:lnTo>
                    <a:lnTo>
                      <a:pt x="10" y="1"/>
                    </a:lnTo>
                    <a:lnTo>
                      <a:pt x="13" y="3"/>
                    </a:lnTo>
                    <a:lnTo>
                      <a:pt x="19" y="9"/>
                    </a:lnTo>
                    <a:lnTo>
                      <a:pt x="19" y="13"/>
                    </a:lnTo>
                    <a:lnTo>
                      <a:pt x="18" y="14"/>
                    </a:lnTo>
                    <a:lnTo>
                      <a:pt x="10" y="14"/>
                    </a:lnTo>
                    <a:lnTo>
                      <a:pt x="7" y="11"/>
                    </a:lnTo>
                    <a:lnTo>
                      <a:pt x="4" y="10"/>
                    </a:lnTo>
                    <a:lnTo>
                      <a:pt x="2" y="6"/>
                    </a:lnTo>
                    <a:lnTo>
                      <a:pt x="0" y="4"/>
                    </a:lnTo>
                    <a:lnTo>
                      <a:pt x="0" y="1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74295" tIns="37148" rIns="74295" bIns="37148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4" name="Freeform 1386">
              <a:extLst>
                <a:ext uri="{FF2B5EF4-FFF2-40B4-BE49-F238E27FC236}">
                  <a16:creationId xmlns:a16="http://schemas.microsoft.com/office/drawing/2014/main" id="{1E24C96C-A21E-9861-7C6A-5F47D89B92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47893" y="2335466"/>
              <a:ext cx="1757508" cy="1189634"/>
            </a:xfrm>
            <a:custGeom>
              <a:avLst/>
              <a:gdLst/>
              <a:ahLst/>
              <a:cxnLst>
                <a:cxn ang="0">
                  <a:pos x="278" y="43"/>
                </a:cxn>
                <a:cxn ang="0">
                  <a:pos x="451" y="14"/>
                </a:cxn>
                <a:cxn ang="0">
                  <a:pos x="582" y="79"/>
                </a:cxn>
                <a:cxn ang="0">
                  <a:pos x="556" y="126"/>
                </a:cxn>
                <a:cxn ang="0">
                  <a:pos x="617" y="61"/>
                </a:cxn>
                <a:cxn ang="0">
                  <a:pos x="714" y="45"/>
                </a:cxn>
                <a:cxn ang="0">
                  <a:pos x="779" y="52"/>
                </a:cxn>
                <a:cxn ang="0">
                  <a:pos x="805" y="37"/>
                </a:cxn>
                <a:cxn ang="0">
                  <a:pos x="848" y="82"/>
                </a:cxn>
                <a:cxn ang="0">
                  <a:pos x="783" y="157"/>
                </a:cxn>
                <a:cxn ang="0">
                  <a:pos x="773" y="237"/>
                </a:cxn>
                <a:cxn ang="0">
                  <a:pos x="761" y="339"/>
                </a:cxn>
                <a:cxn ang="0">
                  <a:pos x="781" y="375"/>
                </a:cxn>
                <a:cxn ang="0">
                  <a:pos x="798" y="423"/>
                </a:cxn>
                <a:cxn ang="0">
                  <a:pos x="775" y="435"/>
                </a:cxn>
                <a:cxn ang="0">
                  <a:pos x="748" y="433"/>
                </a:cxn>
                <a:cxn ang="0">
                  <a:pos x="721" y="423"/>
                </a:cxn>
                <a:cxn ang="0">
                  <a:pos x="669" y="428"/>
                </a:cxn>
                <a:cxn ang="0">
                  <a:pos x="669" y="498"/>
                </a:cxn>
                <a:cxn ang="0">
                  <a:pos x="648" y="531"/>
                </a:cxn>
                <a:cxn ang="0">
                  <a:pos x="587" y="497"/>
                </a:cxn>
                <a:cxn ang="0">
                  <a:pos x="542" y="427"/>
                </a:cxn>
                <a:cxn ang="0">
                  <a:pos x="520" y="448"/>
                </a:cxn>
                <a:cxn ang="0">
                  <a:pos x="448" y="445"/>
                </a:cxn>
                <a:cxn ang="0">
                  <a:pos x="426" y="507"/>
                </a:cxn>
                <a:cxn ang="0">
                  <a:pos x="371" y="515"/>
                </a:cxn>
                <a:cxn ang="0">
                  <a:pos x="382" y="549"/>
                </a:cxn>
                <a:cxn ang="0">
                  <a:pos x="366" y="564"/>
                </a:cxn>
                <a:cxn ang="0">
                  <a:pos x="331" y="517"/>
                </a:cxn>
                <a:cxn ang="0">
                  <a:pos x="263" y="448"/>
                </a:cxn>
                <a:cxn ang="0">
                  <a:pos x="265" y="473"/>
                </a:cxn>
                <a:cxn ang="0">
                  <a:pos x="301" y="505"/>
                </a:cxn>
                <a:cxn ang="0">
                  <a:pos x="303" y="534"/>
                </a:cxn>
                <a:cxn ang="0">
                  <a:pos x="291" y="530"/>
                </a:cxn>
                <a:cxn ang="0">
                  <a:pos x="243" y="491"/>
                </a:cxn>
                <a:cxn ang="0">
                  <a:pos x="163" y="473"/>
                </a:cxn>
                <a:cxn ang="0">
                  <a:pos x="105" y="534"/>
                </a:cxn>
                <a:cxn ang="0">
                  <a:pos x="35" y="564"/>
                </a:cxn>
                <a:cxn ang="0">
                  <a:pos x="9" y="496"/>
                </a:cxn>
                <a:cxn ang="0">
                  <a:pos x="93" y="473"/>
                </a:cxn>
                <a:cxn ang="0">
                  <a:pos x="80" y="415"/>
                </a:cxn>
                <a:cxn ang="0">
                  <a:pos x="90" y="393"/>
                </a:cxn>
                <a:cxn ang="0">
                  <a:pos x="135" y="361"/>
                </a:cxn>
                <a:cxn ang="0">
                  <a:pos x="199" y="320"/>
                </a:cxn>
                <a:cxn ang="0">
                  <a:pos x="224" y="262"/>
                </a:cxn>
                <a:cxn ang="0">
                  <a:pos x="227" y="307"/>
                </a:cxn>
                <a:cxn ang="0">
                  <a:pos x="273" y="313"/>
                </a:cxn>
                <a:cxn ang="0">
                  <a:pos x="336" y="298"/>
                </a:cxn>
                <a:cxn ang="0">
                  <a:pos x="386" y="256"/>
                </a:cxn>
                <a:cxn ang="0">
                  <a:pos x="431" y="196"/>
                </a:cxn>
                <a:cxn ang="0">
                  <a:pos x="355" y="185"/>
                </a:cxn>
                <a:cxn ang="0">
                  <a:pos x="398" y="112"/>
                </a:cxn>
                <a:cxn ang="0">
                  <a:pos x="301" y="184"/>
                </a:cxn>
                <a:cxn ang="0">
                  <a:pos x="296" y="245"/>
                </a:cxn>
                <a:cxn ang="0">
                  <a:pos x="256" y="289"/>
                </a:cxn>
                <a:cxn ang="0">
                  <a:pos x="231" y="222"/>
                </a:cxn>
                <a:cxn ang="0">
                  <a:pos x="177" y="220"/>
                </a:cxn>
                <a:cxn ang="0">
                  <a:pos x="182" y="166"/>
                </a:cxn>
                <a:cxn ang="0">
                  <a:pos x="249" y="103"/>
                </a:cxn>
                <a:cxn ang="0">
                  <a:pos x="305" y="48"/>
                </a:cxn>
                <a:cxn ang="0">
                  <a:pos x="335" y="24"/>
                </a:cxn>
                <a:cxn ang="0">
                  <a:pos x="371" y="4"/>
                </a:cxn>
                <a:cxn ang="0">
                  <a:pos x="409" y="6"/>
                </a:cxn>
              </a:cxnLst>
              <a:rect l="0" t="0" r="r" b="b"/>
              <a:pathLst>
                <a:path w="848" h="574">
                  <a:moveTo>
                    <a:pt x="288" y="39"/>
                  </a:moveTo>
                  <a:lnTo>
                    <a:pt x="290" y="42"/>
                  </a:lnTo>
                  <a:lnTo>
                    <a:pt x="290" y="47"/>
                  </a:lnTo>
                  <a:lnTo>
                    <a:pt x="293" y="47"/>
                  </a:lnTo>
                  <a:lnTo>
                    <a:pt x="296" y="48"/>
                  </a:lnTo>
                  <a:lnTo>
                    <a:pt x="297" y="49"/>
                  </a:lnTo>
                  <a:lnTo>
                    <a:pt x="288" y="52"/>
                  </a:lnTo>
                  <a:lnTo>
                    <a:pt x="281" y="56"/>
                  </a:lnTo>
                  <a:lnTo>
                    <a:pt x="273" y="57"/>
                  </a:lnTo>
                  <a:lnTo>
                    <a:pt x="275" y="54"/>
                  </a:lnTo>
                  <a:lnTo>
                    <a:pt x="280" y="52"/>
                  </a:lnTo>
                  <a:lnTo>
                    <a:pt x="281" y="51"/>
                  </a:lnTo>
                  <a:lnTo>
                    <a:pt x="278" y="51"/>
                  </a:lnTo>
                  <a:lnTo>
                    <a:pt x="277" y="49"/>
                  </a:lnTo>
                  <a:lnTo>
                    <a:pt x="275" y="49"/>
                  </a:lnTo>
                  <a:lnTo>
                    <a:pt x="277" y="44"/>
                  </a:lnTo>
                  <a:lnTo>
                    <a:pt x="278" y="43"/>
                  </a:lnTo>
                  <a:lnTo>
                    <a:pt x="283" y="43"/>
                  </a:lnTo>
                  <a:lnTo>
                    <a:pt x="285" y="44"/>
                  </a:lnTo>
                  <a:lnTo>
                    <a:pt x="287" y="42"/>
                  </a:lnTo>
                  <a:lnTo>
                    <a:pt x="288" y="39"/>
                  </a:lnTo>
                  <a:close/>
                  <a:moveTo>
                    <a:pt x="429" y="0"/>
                  </a:moveTo>
                  <a:lnTo>
                    <a:pt x="429" y="8"/>
                  </a:lnTo>
                  <a:lnTo>
                    <a:pt x="430" y="9"/>
                  </a:lnTo>
                  <a:lnTo>
                    <a:pt x="433" y="9"/>
                  </a:lnTo>
                  <a:lnTo>
                    <a:pt x="434" y="6"/>
                  </a:lnTo>
                  <a:lnTo>
                    <a:pt x="435" y="5"/>
                  </a:lnTo>
                  <a:lnTo>
                    <a:pt x="436" y="3"/>
                  </a:lnTo>
                  <a:lnTo>
                    <a:pt x="440" y="3"/>
                  </a:lnTo>
                  <a:lnTo>
                    <a:pt x="445" y="5"/>
                  </a:lnTo>
                  <a:lnTo>
                    <a:pt x="448" y="8"/>
                  </a:lnTo>
                  <a:lnTo>
                    <a:pt x="451" y="9"/>
                  </a:lnTo>
                  <a:lnTo>
                    <a:pt x="453" y="10"/>
                  </a:lnTo>
                  <a:lnTo>
                    <a:pt x="451" y="14"/>
                  </a:lnTo>
                  <a:lnTo>
                    <a:pt x="444" y="18"/>
                  </a:lnTo>
                  <a:lnTo>
                    <a:pt x="441" y="18"/>
                  </a:lnTo>
                  <a:lnTo>
                    <a:pt x="436" y="19"/>
                  </a:lnTo>
                  <a:lnTo>
                    <a:pt x="439" y="22"/>
                  </a:lnTo>
                  <a:lnTo>
                    <a:pt x="441" y="23"/>
                  </a:lnTo>
                  <a:lnTo>
                    <a:pt x="444" y="25"/>
                  </a:lnTo>
                  <a:lnTo>
                    <a:pt x="446" y="27"/>
                  </a:lnTo>
                  <a:lnTo>
                    <a:pt x="450" y="27"/>
                  </a:lnTo>
                  <a:lnTo>
                    <a:pt x="453" y="28"/>
                  </a:lnTo>
                  <a:lnTo>
                    <a:pt x="468" y="28"/>
                  </a:lnTo>
                  <a:lnTo>
                    <a:pt x="477" y="29"/>
                  </a:lnTo>
                  <a:lnTo>
                    <a:pt x="489" y="34"/>
                  </a:lnTo>
                  <a:lnTo>
                    <a:pt x="534" y="53"/>
                  </a:lnTo>
                  <a:lnTo>
                    <a:pt x="546" y="57"/>
                  </a:lnTo>
                  <a:lnTo>
                    <a:pt x="564" y="64"/>
                  </a:lnTo>
                  <a:lnTo>
                    <a:pt x="576" y="72"/>
                  </a:lnTo>
                  <a:lnTo>
                    <a:pt x="582" y="79"/>
                  </a:lnTo>
                  <a:lnTo>
                    <a:pt x="582" y="86"/>
                  </a:lnTo>
                  <a:lnTo>
                    <a:pt x="578" y="92"/>
                  </a:lnTo>
                  <a:lnTo>
                    <a:pt x="572" y="97"/>
                  </a:lnTo>
                  <a:lnTo>
                    <a:pt x="563" y="101"/>
                  </a:lnTo>
                  <a:lnTo>
                    <a:pt x="556" y="102"/>
                  </a:lnTo>
                  <a:lnTo>
                    <a:pt x="547" y="101"/>
                  </a:lnTo>
                  <a:lnTo>
                    <a:pt x="532" y="98"/>
                  </a:lnTo>
                  <a:lnTo>
                    <a:pt x="518" y="97"/>
                  </a:lnTo>
                  <a:lnTo>
                    <a:pt x="503" y="97"/>
                  </a:lnTo>
                  <a:lnTo>
                    <a:pt x="505" y="103"/>
                  </a:lnTo>
                  <a:lnTo>
                    <a:pt x="508" y="112"/>
                  </a:lnTo>
                  <a:lnTo>
                    <a:pt x="515" y="127"/>
                  </a:lnTo>
                  <a:lnTo>
                    <a:pt x="522" y="134"/>
                  </a:lnTo>
                  <a:lnTo>
                    <a:pt x="531" y="136"/>
                  </a:lnTo>
                  <a:lnTo>
                    <a:pt x="531" y="120"/>
                  </a:lnTo>
                  <a:lnTo>
                    <a:pt x="544" y="125"/>
                  </a:lnTo>
                  <a:lnTo>
                    <a:pt x="556" y="126"/>
                  </a:lnTo>
                  <a:lnTo>
                    <a:pt x="563" y="123"/>
                  </a:lnTo>
                  <a:lnTo>
                    <a:pt x="568" y="120"/>
                  </a:lnTo>
                  <a:lnTo>
                    <a:pt x="576" y="110"/>
                  </a:lnTo>
                  <a:lnTo>
                    <a:pt x="578" y="103"/>
                  </a:lnTo>
                  <a:lnTo>
                    <a:pt x="581" y="100"/>
                  </a:lnTo>
                  <a:lnTo>
                    <a:pt x="584" y="97"/>
                  </a:lnTo>
                  <a:lnTo>
                    <a:pt x="591" y="96"/>
                  </a:lnTo>
                  <a:lnTo>
                    <a:pt x="597" y="97"/>
                  </a:lnTo>
                  <a:lnTo>
                    <a:pt x="611" y="97"/>
                  </a:lnTo>
                  <a:lnTo>
                    <a:pt x="615" y="95"/>
                  </a:lnTo>
                  <a:lnTo>
                    <a:pt x="616" y="90"/>
                  </a:lnTo>
                  <a:lnTo>
                    <a:pt x="616" y="86"/>
                  </a:lnTo>
                  <a:lnTo>
                    <a:pt x="615" y="83"/>
                  </a:lnTo>
                  <a:lnTo>
                    <a:pt x="612" y="81"/>
                  </a:lnTo>
                  <a:lnTo>
                    <a:pt x="611" y="78"/>
                  </a:lnTo>
                  <a:lnTo>
                    <a:pt x="611" y="77"/>
                  </a:lnTo>
                  <a:lnTo>
                    <a:pt x="617" y="61"/>
                  </a:lnTo>
                  <a:lnTo>
                    <a:pt x="622" y="52"/>
                  </a:lnTo>
                  <a:lnTo>
                    <a:pt x="627" y="48"/>
                  </a:lnTo>
                  <a:lnTo>
                    <a:pt x="630" y="49"/>
                  </a:lnTo>
                  <a:lnTo>
                    <a:pt x="632" y="54"/>
                  </a:lnTo>
                  <a:lnTo>
                    <a:pt x="633" y="61"/>
                  </a:lnTo>
                  <a:lnTo>
                    <a:pt x="632" y="68"/>
                  </a:lnTo>
                  <a:lnTo>
                    <a:pt x="631" y="74"/>
                  </a:lnTo>
                  <a:lnTo>
                    <a:pt x="631" y="79"/>
                  </a:lnTo>
                  <a:lnTo>
                    <a:pt x="638" y="83"/>
                  </a:lnTo>
                  <a:lnTo>
                    <a:pt x="641" y="83"/>
                  </a:lnTo>
                  <a:lnTo>
                    <a:pt x="647" y="82"/>
                  </a:lnTo>
                  <a:lnTo>
                    <a:pt x="657" y="77"/>
                  </a:lnTo>
                  <a:lnTo>
                    <a:pt x="667" y="69"/>
                  </a:lnTo>
                  <a:lnTo>
                    <a:pt x="680" y="62"/>
                  </a:lnTo>
                  <a:lnTo>
                    <a:pt x="692" y="56"/>
                  </a:lnTo>
                  <a:lnTo>
                    <a:pt x="704" y="49"/>
                  </a:lnTo>
                  <a:lnTo>
                    <a:pt x="714" y="45"/>
                  </a:lnTo>
                  <a:lnTo>
                    <a:pt x="721" y="47"/>
                  </a:lnTo>
                  <a:lnTo>
                    <a:pt x="726" y="52"/>
                  </a:lnTo>
                  <a:lnTo>
                    <a:pt x="731" y="54"/>
                  </a:lnTo>
                  <a:lnTo>
                    <a:pt x="736" y="54"/>
                  </a:lnTo>
                  <a:lnTo>
                    <a:pt x="740" y="56"/>
                  </a:lnTo>
                  <a:lnTo>
                    <a:pt x="745" y="54"/>
                  </a:lnTo>
                  <a:lnTo>
                    <a:pt x="749" y="54"/>
                  </a:lnTo>
                  <a:lnTo>
                    <a:pt x="750" y="53"/>
                  </a:lnTo>
                  <a:lnTo>
                    <a:pt x="756" y="53"/>
                  </a:lnTo>
                  <a:lnTo>
                    <a:pt x="758" y="54"/>
                  </a:lnTo>
                  <a:lnTo>
                    <a:pt x="760" y="54"/>
                  </a:lnTo>
                  <a:lnTo>
                    <a:pt x="763" y="49"/>
                  </a:lnTo>
                  <a:lnTo>
                    <a:pt x="769" y="48"/>
                  </a:lnTo>
                  <a:lnTo>
                    <a:pt x="774" y="45"/>
                  </a:lnTo>
                  <a:lnTo>
                    <a:pt x="779" y="44"/>
                  </a:lnTo>
                  <a:lnTo>
                    <a:pt x="781" y="49"/>
                  </a:lnTo>
                  <a:lnTo>
                    <a:pt x="779" y="52"/>
                  </a:lnTo>
                  <a:lnTo>
                    <a:pt x="778" y="54"/>
                  </a:lnTo>
                  <a:lnTo>
                    <a:pt x="778" y="57"/>
                  </a:lnTo>
                  <a:lnTo>
                    <a:pt x="780" y="59"/>
                  </a:lnTo>
                  <a:lnTo>
                    <a:pt x="783" y="61"/>
                  </a:lnTo>
                  <a:lnTo>
                    <a:pt x="785" y="59"/>
                  </a:lnTo>
                  <a:lnTo>
                    <a:pt x="788" y="57"/>
                  </a:lnTo>
                  <a:lnTo>
                    <a:pt x="788" y="54"/>
                  </a:lnTo>
                  <a:lnTo>
                    <a:pt x="786" y="53"/>
                  </a:lnTo>
                  <a:lnTo>
                    <a:pt x="786" y="51"/>
                  </a:lnTo>
                  <a:lnTo>
                    <a:pt x="791" y="49"/>
                  </a:lnTo>
                  <a:lnTo>
                    <a:pt x="794" y="51"/>
                  </a:lnTo>
                  <a:lnTo>
                    <a:pt x="795" y="52"/>
                  </a:lnTo>
                  <a:lnTo>
                    <a:pt x="798" y="53"/>
                  </a:lnTo>
                  <a:lnTo>
                    <a:pt x="802" y="53"/>
                  </a:lnTo>
                  <a:lnTo>
                    <a:pt x="803" y="52"/>
                  </a:lnTo>
                  <a:lnTo>
                    <a:pt x="805" y="44"/>
                  </a:lnTo>
                  <a:lnTo>
                    <a:pt x="805" y="37"/>
                  </a:lnTo>
                  <a:lnTo>
                    <a:pt x="803" y="32"/>
                  </a:lnTo>
                  <a:lnTo>
                    <a:pt x="803" y="29"/>
                  </a:lnTo>
                  <a:lnTo>
                    <a:pt x="805" y="27"/>
                  </a:lnTo>
                  <a:lnTo>
                    <a:pt x="812" y="25"/>
                  </a:lnTo>
                  <a:lnTo>
                    <a:pt x="820" y="25"/>
                  </a:lnTo>
                  <a:lnTo>
                    <a:pt x="834" y="28"/>
                  </a:lnTo>
                  <a:lnTo>
                    <a:pt x="835" y="30"/>
                  </a:lnTo>
                  <a:lnTo>
                    <a:pt x="837" y="35"/>
                  </a:lnTo>
                  <a:lnTo>
                    <a:pt x="835" y="42"/>
                  </a:lnTo>
                  <a:lnTo>
                    <a:pt x="838" y="47"/>
                  </a:lnTo>
                  <a:lnTo>
                    <a:pt x="842" y="52"/>
                  </a:lnTo>
                  <a:lnTo>
                    <a:pt x="840" y="59"/>
                  </a:lnTo>
                  <a:lnTo>
                    <a:pt x="838" y="62"/>
                  </a:lnTo>
                  <a:lnTo>
                    <a:pt x="838" y="68"/>
                  </a:lnTo>
                  <a:lnTo>
                    <a:pt x="842" y="72"/>
                  </a:lnTo>
                  <a:lnTo>
                    <a:pt x="848" y="72"/>
                  </a:lnTo>
                  <a:lnTo>
                    <a:pt x="848" y="82"/>
                  </a:lnTo>
                  <a:lnTo>
                    <a:pt x="847" y="88"/>
                  </a:lnTo>
                  <a:lnTo>
                    <a:pt x="844" y="88"/>
                  </a:lnTo>
                  <a:lnTo>
                    <a:pt x="842" y="90"/>
                  </a:lnTo>
                  <a:lnTo>
                    <a:pt x="842" y="93"/>
                  </a:lnTo>
                  <a:lnTo>
                    <a:pt x="839" y="98"/>
                  </a:lnTo>
                  <a:lnTo>
                    <a:pt x="833" y="102"/>
                  </a:lnTo>
                  <a:lnTo>
                    <a:pt x="828" y="103"/>
                  </a:lnTo>
                  <a:lnTo>
                    <a:pt x="823" y="111"/>
                  </a:lnTo>
                  <a:lnTo>
                    <a:pt x="820" y="120"/>
                  </a:lnTo>
                  <a:lnTo>
                    <a:pt x="810" y="128"/>
                  </a:lnTo>
                  <a:lnTo>
                    <a:pt x="802" y="135"/>
                  </a:lnTo>
                  <a:lnTo>
                    <a:pt x="797" y="144"/>
                  </a:lnTo>
                  <a:lnTo>
                    <a:pt x="791" y="147"/>
                  </a:lnTo>
                  <a:lnTo>
                    <a:pt x="786" y="147"/>
                  </a:lnTo>
                  <a:lnTo>
                    <a:pt x="783" y="149"/>
                  </a:lnTo>
                  <a:lnTo>
                    <a:pt x="781" y="152"/>
                  </a:lnTo>
                  <a:lnTo>
                    <a:pt x="783" y="157"/>
                  </a:lnTo>
                  <a:lnTo>
                    <a:pt x="780" y="164"/>
                  </a:lnTo>
                  <a:lnTo>
                    <a:pt x="779" y="170"/>
                  </a:lnTo>
                  <a:lnTo>
                    <a:pt x="776" y="176"/>
                  </a:lnTo>
                  <a:lnTo>
                    <a:pt x="778" y="186"/>
                  </a:lnTo>
                  <a:lnTo>
                    <a:pt x="773" y="199"/>
                  </a:lnTo>
                  <a:lnTo>
                    <a:pt x="773" y="201"/>
                  </a:lnTo>
                  <a:lnTo>
                    <a:pt x="774" y="201"/>
                  </a:lnTo>
                  <a:lnTo>
                    <a:pt x="775" y="199"/>
                  </a:lnTo>
                  <a:lnTo>
                    <a:pt x="776" y="204"/>
                  </a:lnTo>
                  <a:lnTo>
                    <a:pt x="775" y="212"/>
                  </a:lnTo>
                  <a:lnTo>
                    <a:pt x="775" y="213"/>
                  </a:lnTo>
                  <a:lnTo>
                    <a:pt x="776" y="220"/>
                  </a:lnTo>
                  <a:lnTo>
                    <a:pt x="776" y="224"/>
                  </a:lnTo>
                  <a:lnTo>
                    <a:pt x="778" y="229"/>
                  </a:lnTo>
                  <a:lnTo>
                    <a:pt x="776" y="233"/>
                  </a:lnTo>
                  <a:lnTo>
                    <a:pt x="773" y="232"/>
                  </a:lnTo>
                  <a:lnTo>
                    <a:pt x="773" y="237"/>
                  </a:lnTo>
                  <a:lnTo>
                    <a:pt x="776" y="242"/>
                  </a:lnTo>
                  <a:lnTo>
                    <a:pt x="778" y="249"/>
                  </a:lnTo>
                  <a:lnTo>
                    <a:pt x="773" y="259"/>
                  </a:lnTo>
                  <a:lnTo>
                    <a:pt x="769" y="262"/>
                  </a:lnTo>
                  <a:lnTo>
                    <a:pt x="766" y="263"/>
                  </a:lnTo>
                  <a:lnTo>
                    <a:pt x="769" y="268"/>
                  </a:lnTo>
                  <a:lnTo>
                    <a:pt x="766" y="271"/>
                  </a:lnTo>
                  <a:lnTo>
                    <a:pt x="769" y="274"/>
                  </a:lnTo>
                  <a:lnTo>
                    <a:pt x="775" y="281"/>
                  </a:lnTo>
                  <a:lnTo>
                    <a:pt x="778" y="288"/>
                  </a:lnTo>
                  <a:lnTo>
                    <a:pt x="776" y="293"/>
                  </a:lnTo>
                  <a:lnTo>
                    <a:pt x="771" y="301"/>
                  </a:lnTo>
                  <a:lnTo>
                    <a:pt x="765" y="306"/>
                  </a:lnTo>
                  <a:lnTo>
                    <a:pt x="761" y="317"/>
                  </a:lnTo>
                  <a:lnTo>
                    <a:pt x="758" y="325"/>
                  </a:lnTo>
                  <a:lnTo>
                    <a:pt x="758" y="332"/>
                  </a:lnTo>
                  <a:lnTo>
                    <a:pt x="761" y="339"/>
                  </a:lnTo>
                  <a:lnTo>
                    <a:pt x="768" y="340"/>
                  </a:lnTo>
                  <a:lnTo>
                    <a:pt x="771" y="339"/>
                  </a:lnTo>
                  <a:lnTo>
                    <a:pt x="776" y="340"/>
                  </a:lnTo>
                  <a:lnTo>
                    <a:pt x="776" y="347"/>
                  </a:lnTo>
                  <a:lnTo>
                    <a:pt x="775" y="354"/>
                  </a:lnTo>
                  <a:lnTo>
                    <a:pt x="771" y="356"/>
                  </a:lnTo>
                  <a:lnTo>
                    <a:pt x="764" y="356"/>
                  </a:lnTo>
                  <a:lnTo>
                    <a:pt x="759" y="352"/>
                  </a:lnTo>
                  <a:lnTo>
                    <a:pt x="755" y="355"/>
                  </a:lnTo>
                  <a:lnTo>
                    <a:pt x="758" y="362"/>
                  </a:lnTo>
                  <a:lnTo>
                    <a:pt x="761" y="369"/>
                  </a:lnTo>
                  <a:lnTo>
                    <a:pt x="770" y="371"/>
                  </a:lnTo>
                  <a:lnTo>
                    <a:pt x="774" y="367"/>
                  </a:lnTo>
                  <a:lnTo>
                    <a:pt x="781" y="364"/>
                  </a:lnTo>
                  <a:lnTo>
                    <a:pt x="784" y="365"/>
                  </a:lnTo>
                  <a:lnTo>
                    <a:pt x="783" y="367"/>
                  </a:lnTo>
                  <a:lnTo>
                    <a:pt x="781" y="375"/>
                  </a:lnTo>
                  <a:lnTo>
                    <a:pt x="776" y="380"/>
                  </a:lnTo>
                  <a:lnTo>
                    <a:pt x="773" y="386"/>
                  </a:lnTo>
                  <a:lnTo>
                    <a:pt x="771" y="390"/>
                  </a:lnTo>
                  <a:lnTo>
                    <a:pt x="773" y="395"/>
                  </a:lnTo>
                  <a:lnTo>
                    <a:pt x="775" y="404"/>
                  </a:lnTo>
                  <a:lnTo>
                    <a:pt x="775" y="408"/>
                  </a:lnTo>
                  <a:lnTo>
                    <a:pt x="779" y="406"/>
                  </a:lnTo>
                  <a:lnTo>
                    <a:pt x="785" y="406"/>
                  </a:lnTo>
                  <a:lnTo>
                    <a:pt x="786" y="409"/>
                  </a:lnTo>
                  <a:lnTo>
                    <a:pt x="788" y="414"/>
                  </a:lnTo>
                  <a:lnTo>
                    <a:pt x="788" y="415"/>
                  </a:lnTo>
                  <a:lnTo>
                    <a:pt x="791" y="417"/>
                  </a:lnTo>
                  <a:lnTo>
                    <a:pt x="791" y="419"/>
                  </a:lnTo>
                  <a:lnTo>
                    <a:pt x="793" y="419"/>
                  </a:lnTo>
                  <a:lnTo>
                    <a:pt x="797" y="420"/>
                  </a:lnTo>
                  <a:lnTo>
                    <a:pt x="797" y="422"/>
                  </a:lnTo>
                  <a:lnTo>
                    <a:pt x="798" y="423"/>
                  </a:lnTo>
                  <a:lnTo>
                    <a:pt x="804" y="423"/>
                  </a:lnTo>
                  <a:lnTo>
                    <a:pt x="804" y="424"/>
                  </a:lnTo>
                  <a:lnTo>
                    <a:pt x="805" y="425"/>
                  </a:lnTo>
                  <a:lnTo>
                    <a:pt x="804" y="427"/>
                  </a:lnTo>
                  <a:lnTo>
                    <a:pt x="803" y="434"/>
                  </a:lnTo>
                  <a:lnTo>
                    <a:pt x="799" y="434"/>
                  </a:lnTo>
                  <a:lnTo>
                    <a:pt x="798" y="435"/>
                  </a:lnTo>
                  <a:lnTo>
                    <a:pt x="795" y="437"/>
                  </a:lnTo>
                  <a:lnTo>
                    <a:pt x="791" y="435"/>
                  </a:lnTo>
                  <a:lnTo>
                    <a:pt x="789" y="433"/>
                  </a:lnTo>
                  <a:lnTo>
                    <a:pt x="788" y="434"/>
                  </a:lnTo>
                  <a:lnTo>
                    <a:pt x="786" y="437"/>
                  </a:lnTo>
                  <a:lnTo>
                    <a:pt x="785" y="438"/>
                  </a:lnTo>
                  <a:lnTo>
                    <a:pt x="781" y="438"/>
                  </a:lnTo>
                  <a:lnTo>
                    <a:pt x="781" y="437"/>
                  </a:lnTo>
                  <a:lnTo>
                    <a:pt x="779" y="435"/>
                  </a:lnTo>
                  <a:lnTo>
                    <a:pt x="775" y="435"/>
                  </a:lnTo>
                  <a:lnTo>
                    <a:pt x="774" y="434"/>
                  </a:lnTo>
                  <a:lnTo>
                    <a:pt x="773" y="434"/>
                  </a:lnTo>
                  <a:lnTo>
                    <a:pt x="773" y="430"/>
                  </a:lnTo>
                  <a:lnTo>
                    <a:pt x="771" y="429"/>
                  </a:lnTo>
                  <a:lnTo>
                    <a:pt x="769" y="428"/>
                  </a:lnTo>
                  <a:lnTo>
                    <a:pt x="768" y="429"/>
                  </a:lnTo>
                  <a:lnTo>
                    <a:pt x="765" y="429"/>
                  </a:lnTo>
                  <a:lnTo>
                    <a:pt x="764" y="430"/>
                  </a:lnTo>
                  <a:lnTo>
                    <a:pt x="761" y="432"/>
                  </a:lnTo>
                  <a:lnTo>
                    <a:pt x="759" y="430"/>
                  </a:lnTo>
                  <a:lnTo>
                    <a:pt x="758" y="429"/>
                  </a:lnTo>
                  <a:lnTo>
                    <a:pt x="756" y="430"/>
                  </a:lnTo>
                  <a:lnTo>
                    <a:pt x="755" y="429"/>
                  </a:lnTo>
                  <a:lnTo>
                    <a:pt x="754" y="429"/>
                  </a:lnTo>
                  <a:lnTo>
                    <a:pt x="753" y="430"/>
                  </a:lnTo>
                  <a:lnTo>
                    <a:pt x="750" y="430"/>
                  </a:lnTo>
                  <a:lnTo>
                    <a:pt x="748" y="433"/>
                  </a:lnTo>
                  <a:lnTo>
                    <a:pt x="748" y="434"/>
                  </a:lnTo>
                  <a:lnTo>
                    <a:pt x="744" y="437"/>
                  </a:lnTo>
                  <a:lnTo>
                    <a:pt x="743" y="437"/>
                  </a:lnTo>
                  <a:lnTo>
                    <a:pt x="740" y="435"/>
                  </a:lnTo>
                  <a:lnTo>
                    <a:pt x="736" y="434"/>
                  </a:lnTo>
                  <a:lnTo>
                    <a:pt x="735" y="433"/>
                  </a:lnTo>
                  <a:lnTo>
                    <a:pt x="735" y="432"/>
                  </a:lnTo>
                  <a:lnTo>
                    <a:pt x="734" y="432"/>
                  </a:lnTo>
                  <a:lnTo>
                    <a:pt x="734" y="429"/>
                  </a:lnTo>
                  <a:lnTo>
                    <a:pt x="731" y="430"/>
                  </a:lnTo>
                  <a:lnTo>
                    <a:pt x="731" y="437"/>
                  </a:lnTo>
                  <a:lnTo>
                    <a:pt x="730" y="433"/>
                  </a:lnTo>
                  <a:lnTo>
                    <a:pt x="728" y="430"/>
                  </a:lnTo>
                  <a:lnTo>
                    <a:pt x="726" y="428"/>
                  </a:lnTo>
                  <a:lnTo>
                    <a:pt x="724" y="425"/>
                  </a:lnTo>
                  <a:lnTo>
                    <a:pt x="721" y="424"/>
                  </a:lnTo>
                  <a:lnTo>
                    <a:pt x="721" y="423"/>
                  </a:lnTo>
                  <a:lnTo>
                    <a:pt x="719" y="420"/>
                  </a:lnTo>
                  <a:lnTo>
                    <a:pt x="716" y="420"/>
                  </a:lnTo>
                  <a:lnTo>
                    <a:pt x="715" y="422"/>
                  </a:lnTo>
                  <a:lnTo>
                    <a:pt x="714" y="420"/>
                  </a:lnTo>
                  <a:lnTo>
                    <a:pt x="710" y="420"/>
                  </a:lnTo>
                  <a:lnTo>
                    <a:pt x="707" y="419"/>
                  </a:lnTo>
                  <a:lnTo>
                    <a:pt x="707" y="418"/>
                  </a:lnTo>
                  <a:lnTo>
                    <a:pt x="702" y="418"/>
                  </a:lnTo>
                  <a:lnTo>
                    <a:pt x="702" y="419"/>
                  </a:lnTo>
                  <a:lnTo>
                    <a:pt x="690" y="419"/>
                  </a:lnTo>
                  <a:lnTo>
                    <a:pt x="689" y="420"/>
                  </a:lnTo>
                  <a:lnTo>
                    <a:pt x="687" y="420"/>
                  </a:lnTo>
                  <a:lnTo>
                    <a:pt x="685" y="422"/>
                  </a:lnTo>
                  <a:lnTo>
                    <a:pt x="679" y="424"/>
                  </a:lnTo>
                  <a:lnTo>
                    <a:pt x="671" y="427"/>
                  </a:lnTo>
                  <a:lnTo>
                    <a:pt x="670" y="427"/>
                  </a:lnTo>
                  <a:lnTo>
                    <a:pt x="669" y="428"/>
                  </a:lnTo>
                  <a:lnTo>
                    <a:pt x="665" y="429"/>
                  </a:lnTo>
                  <a:lnTo>
                    <a:pt x="657" y="433"/>
                  </a:lnTo>
                  <a:lnTo>
                    <a:pt x="656" y="433"/>
                  </a:lnTo>
                  <a:lnTo>
                    <a:pt x="655" y="434"/>
                  </a:lnTo>
                  <a:lnTo>
                    <a:pt x="653" y="437"/>
                  </a:lnTo>
                  <a:lnTo>
                    <a:pt x="651" y="440"/>
                  </a:lnTo>
                  <a:lnTo>
                    <a:pt x="650" y="444"/>
                  </a:lnTo>
                  <a:lnTo>
                    <a:pt x="647" y="447"/>
                  </a:lnTo>
                  <a:lnTo>
                    <a:pt x="646" y="450"/>
                  </a:lnTo>
                  <a:lnTo>
                    <a:pt x="646" y="452"/>
                  </a:lnTo>
                  <a:lnTo>
                    <a:pt x="647" y="454"/>
                  </a:lnTo>
                  <a:lnTo>
                    <a:pt x="648" y="458"/>
                  </a:lnTo>
                  <a:lnTo>
                    <a:pt x="651" y="461"/>
                  </a:lnTo>
                  <a:lnTo>
                    <a:pt x="655" y="468"/>
                  </a:lnTo>
                  <a:lnTo>
                    <a:pt x="657" y="477"/>
                  </a:lnTo>
                  <a:lnTo>
                    <a:pt x="661" y="488"/>
                  </a:lnTo>
                  <a:lnTo>
                    <a:pt x="669" y="498"/>
                  </a:lnTo>
                  <a:lnTo>
                    <a:pt x="676" y="507"/>
                  </a:lnTo>
                  <a:lnTo>
                    <a:pt x="682" y="512"/>
                  </a:lnTo>
                  <a:lnTo>
                    <a:pt x="677" y="517"/>
                  </a:lnTo>
                  <a:lnTo>
                    <a:pt x="675" y="525"/>
                  </a:lnTo>
                  <a:lnTo>
                    <a:pt x="671" y="532"/>
                  </a:lnTo>
                  <a:lnTo>
                    <a:pt x="666" y="531"/>
                  </a:lnTo>
                  <a:lnTo>
                    <a:pt x="666" y="528"/>
                  </a:lnTo>
                  <a:lnTo>
                    <a:pt x="665" y="527"/>
                  </a:lnTo>
                  <a:lnTo>
                    <a:pt x="664" y="525"/>
                  </a:lnTo>
                  <a:lnTo>
                    <a:pt x="664" y="523"/>
                  </a:lnTo>
                  <a:lnTo>
                    <a:pt x="662" y="521"/>
                  </a:lnTo>
                  <a:lnTo>
                    <a:pt x="660" y="521"/>
                  </a:lnTo>
                  <a:lnTo>
                    <a:pt x="658" y="522"/>
                  </a:lnTo>
                  <a:lnTo>
                    <a:pt x="657" y="522"/>
                  </a:lnTo>
                  <a:lnTo>
                    <a:pt x="655" y="523"/>
                  </a:lnTo>
                  <a:lnTo>
                    <a:pt x="650" y="528"/>
                  </a:lnTo>
                  <a:lnTo>
                    <a:pt x="648" y="531"/>
                  </a:lnTo>
                  <a:lnTo>
                    <a:pt x="646" y="532"/>
                  </a:lnTo>
                  <a:lnTo>
                    <a:pt x="642" y="532"/>
                  </a:lnTo>
                  <a:lnTo>
                    <a:pt x="636" y="530"/>
                  </a:lnTo>
                  <a:lnTo>
                    <a:pt x="631" y="526"/>
                  </a:lnTo>
                  <a:lnTo>
                    <a:pt x="627" y="521"/>
                  </a:lnTo>
                  <a:lnTo>
                    <a:pt x="622" y="517"/>
                  </a:lnTo>
                  <a:lnTo>
                    <a:pt x="621" y="517"/>
                  </a:lnTo>
                  <a:lnTo>
                    <a:pt x="620" y="516"/>
                  </a:lnTo>
                  <a:lnTo>
                    <a:pt x="615" y="513"/>
                  </a:lnTo>
                  <a:lnTo>
                    <a:pt x="612" y="511"/>
                  </a:lnTo>
                  <a:lnTo>
                    <a:pt x="611" y="507"/>
                  </a:lnTo>
                  <a:lnTo>
                    <a:pt x="608" y="502"/>
                  </a:lnTo>
                  <a:lnTo>
                    <a:pt x="608" y="500"/>
                  </a:lnTo>
                  <a:lnTo>
                    <a:pt x="606" y="497"/>
                  </a:lnTo>
                  <a:lnTo>
                    <a:pt x="601" y="495"/>
                  </a:lnTo>
                  <a:lnTo>
                    <a:pt x="592" y="495"/>
                  </a:lnTo>
                  <a:lnTo>
                    <a:pt x="587" y="497"/>
                  </a:lnTo>
                  <a:lnTo>
                    <a:pt x="586" y="497"/>
                  </a:lnTo>
                  <a:lnTo>
                    <a:pt x="583" y="487"/>
                  </a:lnTo>
                  <a:lnTo>
                    <a:pt x="578" y="478"/>
                  </a:lnTo>
                  <a:lnTo>
                    <a:pt x="571" y="472"/>
                  </a:lnTo>
                  <a:lnTo>
                    <a:pt x="562" y="467"/>
                  </a:lnTo>
                  <a:lnTo>
                    <a:pt x="552" y="463"/>
                  </a:lnTo>
                  <a:lnTo>
                    <a:pt x="542" y="458"/>
                  </a:lnTo>
                  <a:lnTo>
                    <a:pt x="534" y="452"/>
                  </a:lnTo>
                  <a:lnTo>
                    <a:pt x="529" y="444"/>
                  </a:lnTo>
                  <a:lnTo>
                    <a:pt x="536" y="442"/>
                  </a:lnTo>
                  <a:lnTo>
                    <a:pt x="539" y="440"/>
                  </a:lnTo>
                  <a:lnTo>
                    <a:pt x="543" y="438"/>
                  </a:lnTo>
                  <a:lnTo>
                    <a:pt x="544" y="435"/>
                  </a:lnTo>
                  <a:lnTo>
                    <a:pt x="544" y="432"/>
                  </a:lnTo>
                  <a:lnTo>
                    <a:pt x="543" y="429"/>
                  </a:lnTo>
                  <a:lnTo>
                    <a:pt x="542" y="428"/>
                  </a:lnTo>
                  <a:lnTo>
                    <a:pt x="542" y="427"/>
                  </a:lnTo>
                  <a:lnTo>
                    <a:pt x="541" y="425"/>
                  </a:lnTo>
                  <a:lnTo>
                    <a:pt x="543" y="423"/>
                  </a:lnTo>
                  <a:lnTo>
                    <a:pt x="546" y="422"/>
                  </a:lnTo>
                  <a:lnTo>
                    <a:pt x="547" y="419"/>
                  </a:lnTo>
                  <a:lnTo>
                    <a:pt x="548" y="418"/>
                  </a:lnTo>
                  <a:lnTo>
                    <a:pt x="541" y="420"/>
                  </a:lnTo>
                  <a:lnTo>
                    <a:pt x="529" y="425"/>
                  </a:lnTo>
                  <a:lnTo>
                    <a:pt x="519" y="429"/>
                  </a:lnTo>
                  <a:lnTo>
                    <a:pt x="508" y="437"/>
                  </a:lnTo>
                  <a:lnTo>
                    <a:pt x="508" y="439"/>
                  </a:lnTo>
                  <a:lnTo>
                    <a:pt x="509" y="440"/>
                  </a:lnTo>
                  <a:lnTo>
                    <a:pt x="512" y="442"/>
                  </a:lnTo>
                  <a:lnTo>
                    <a:pt x="513" y="443"/>
                  </a:lnTo>
                  <a:lnTo>
                    <a:pt x="520" y="443"/>
                  </a:lnTo>
                  <a:lnTo>
                    <a:pt x="523" y="444"/>
                  </a:lnTo>
                  <a:lnTo>
                    <a:pt x="526" y="444"/>
                  </a:lnTo>
                  <a:lnTo>
                    <a:pt x="520" y="448"/>
                  </a:lnTo>
                  <a:lnTo>
                    <a:pt x="513" y="452"/>
                  </a:lnTo>
                  <a:lnTo>
                    <a:pt x="504" y="456"/>
                  </a:lnTo>
                  <a:lnTo>
                    <a:pt x="498" y="457"/>
                  </a:lnTo>
                  <a:lnTo>
                    <a:pt x="494" y="454"/>
                  </a:lnTo>
                  <a:lnTo>
                    <a:pt x="488" y="449"/>
                  </a:lnTo>
                  <a:lnTo>
                    <a:pt x="483" y="442"/>
                  </a:lnTo>
                  <a:lnTo>
                    <a:pt x="477" y="434"/>
                  </a:lnTo>
                  <a:lnTo>
                    <a:pt x="470" y="429"/>
                  </a:lnTo>
                  <a:lnTo>
                    <a:pt x="467" y="427"/>
                  </a:lnTo>
                  <a:lnTo>
                    <a:pt x="463" y="427"/>
                  </a:lnTo>
                  <a:lnTo>
                    <a:pt x="460" y="429"/>
                  </a:lnTo>
                  <a:lnTo>
                    <a:pt x="458" y="430"/>
                  </a:lnTo>
                  <a:lnTo>
                    <a:pt x="455" y="433"/>
                  </a:lnTo>
                  <a:lnTo>
                    <a:pt x="454" y="435"/>
                  </a:lnTo>
                  <a:lnTo>
                    <a:pt x="451" y="438"/>
                  </a:lnTo>
                  <a:lnTo>
                    <a:pt x="448" y="439"/>
                  </a:lnTo>
                  <a:lnTo>
                    <a:pt x="448" y="445"/>
                  </a:lnTo>
                  <a:lnTo>
                    <a:pt x="445" y="447"/>
                  </a:lnTo>
                  <a:lnTo>
                    <a:pt x="443" y="447"/>
                  </a:lnTo>
                  <a:lnTo>
                    <a:pt x="441" y="448"/>
                  </a:lnTo>
                  <a:lnTo>
                    <a:pt x="439" y="449"/>
                  </a:lnTo>
                  <a:lnTo>
                    <a:pt x="439" y="454"/>
                  </a:lnTo>
                  <a:lnTo>
                    <a:pt x="438" y="457"/>
                  </a:lnTo>
                  <a:lnTo>
                    <a:pt x="436" y="457"/>
                  </a:lnTo>
                  <a:lnTo>
                    <a:pt x="436" y="468"/>
                  </a:lnTo>
                  <a:lnTo>
                    <a:pt x="431" y="476"/>
                  </a:lnTo>
                  <a:lnTo>
                    <a:pt x="428" y="479"/>
                  </a:lnTo>
                  <a:lnTo>
                    <a:pt x="425" y="487"/>
                  </a:lnTo>
                  <a:lnTo>
                    <a:pt x="428" y="495"/>
                  </a:lnTo>
                  <a:lnTo>
                    <a:pt x="431" y="497"/>
                  </a:lnTo>
                  <a:lnTo>
                    <a:pt x="439" y="505"/>
                  </a:lnTo>
                  <a:lnTo>
                    <a:pt x="438" y="506"/>
                  </a:lnTo>
                  <a:lnTo>
                    <a:pt x="430" y="506"/>
                  </a:lnTo>
                  <a:lnTo>
                    <a:pt x="426" y="507"/>
                  </a:lnTo>
                  <a:lnTo>
                    <a:pt x="423" y="507"/>
                  </a:lnTo>
                  <a:lnTo>
                    <a:pt x="420" y="508"/>
                  </a:lnTo>
                  <a:lnTo>
                    <a:pt x="414" y="515"/>
                  </a:lnTo>
                  <a:lnTo>
                    <a:pt x="409" y="515"/>
                  </a:lnTo>
                  <a:lnTo>
                    <a:pt x="405" y="512"/>
                  </a:lnTo>
                  <a:lnTo>
                    <a:pt x="400" y="510"/>
                  </a:lnTo>
                  <a:lnTo>
                    <a:pt x="398" y="507"/>
                  </a:lnTo>
                  <a:lnTo>
                    <a:pt x="390" y="507"/>
                  </a:lnTo>
                  <a:lnTo>
                    <a:pt x="387" y="508"/>
                  </a:lnTo>
                  <a:lnTo>
                    <a:pt x="386" y="510"/>
                  </a:lnTo>
                  <a:lnTo>
                    <a:pt x="381" y="512"/>
                  </a:lnTo>
                  <a:lnTo>
                    <a:pt x="381" y="521"/>
                  </a:lnTo>
                  <a:lnTo>
                    <a:pt x="379" y="521"/>
                  </a:lnTo>
                  <a:lnTo>
                    <a:pt x="376" y="520"/>
                  </a:lnTo>
                  <a:lnTo>
                    <a:pt x="375" y="517"/>
                  </a:lnTo>
                  <a:lnTo>
                    <a:pt x="374" y="516"/>
                  </a:lnTo>
                  <a:lnTo>
                    <a:pt x="371" y="515"/>
                  </a:lnTo>
                  <a:lnTo>
                    <a:pt x="369" y="515"/>
                  </a:lnTo>
                  <a:lnTo>
                    <a:pt x="367" y="516"/>
                  </a:lnTo>
                  <a:lnTo>
                    <a:pt x="366" y="518"/>
                  </a:lnTo>
                  <a:lnTo>
                    <a:pt x="366" y="520"/>
                  </a:lnTo>
                  <a:lnTo>
                    <a:pt x="374" y="528"/>
                  </a:lnTo>
                  <a:lnTo>
                    <a:pt x="374" y="531"/>
                  </a:lnTo>
                  <a:lnTo>
                    <a:pt x="372" y="532"/>
                  </a:lnTo>
                  <a:lnTo>
                    <a:pt x="372" y="535"/>
                  </a:lnTo>
                  <a:lnTo>
                    <a:pt x="375" y="536"/>
                  </a:lnTo>
                  <a:lnTo>
                    <a:pt x="376" y="539"/>
                  </a:lnTo>
                  <a:lnTo>
                    <a:pt x="379" y="541"/>
                  </a:lnTo>
                  <a:lnTo>
                    <a:pt x="382" y="542"/>
                  </a:lnTo>
                  <a:lnTo>
                    <a:pt x="384" y="545"/>
                  </a:lnTo>
                  <a:lnTo>
                    <a:pt x="386" y="545"/>
                  </a:lnTo>
                  <a:lnTo>
                    <a:pt x="387" y="546"/>
                  </a:lnTo>
                  <a:lnTo>
                    <a:pt x="387" y="549"/>
                  </a:lnTo>
                  <a:lnTo>
                    <a:pt x="382" y="549"/>
                  </a:lnTo>
                  <a:lnTo>
                    <a:pt x="381" y="550"/>
                  </a:lnTo>
                  <a:lnTo>
                    <a:pt x="381" y="551"/>
                  </a:lnTo>
                  <a:lnTo>
                    <a:pt x="380" y="551"/>
                  </a:lnTo>
                  <a:lnTo>
                    <a:pt x="377" y="550"/>
                  </a:lnTo>
                  <a:lnTo>
                    <a:pt x="374" y="547"/>
                  </a:lnTo>
                  <a:lnTo>
                    <a:pt x="371" y="546"/>
                  </a:lnTo>
                  <a:lnTo>
                    <a:pt x="370" y="545"/>
                  </a:lnTo>
                  <a:lnTo>
                    <a:pt x="370" y="547"/>
                  </a:lnTo>
                  <a:lnTo>
                    <a:pt x="371" y="549"/>
                  </a:lnTo>
                  <a:lnTo>
                    <a:pt x="371" y="551"/>
                  </a:lnTo>
                  <a:lnTo>
                    <a:pt x="372" y="552"/>
                  </a:lnTo>
                  <a:lnTo>
                    <a:pt x="372" y="556"/>
                  </a:lnTo>
                  <a:lnTo>
                    <a:pt x="371" y="557"/>
                  </a:lnTo>
                  <a:lnTo>
                    <a:pt x="371" y="560"/>
                  </a:lnTo>
                  <a:lnTo>
                    <a:pt x="370" y="561"/>
                  </a:lnTo>
                  <a:lnTo>
                    <a:pt x="372" y="564"/>
                  </a:lnTo>
                  <a:lnTo>
                    <a:pt x="366" y="564"/>
                  </a:lnTo>
                  <a:lnTo>
                    <a:pt x="361" y="562"/>
                  </a:lnTo>
                  <a:lnTo>
                    <a:pt x="357" y="560"/>
                  </a:lnTo>
                  <a:lnTo>
                    <a:pt x="355" y="556"/>
                  </a:lnTo>
                  <a:lnTo>
                    <a:pt x="354" y="551"/>
                  </a:lnTo>
                  <a:lnTo>
                    <a:pt x="354" y="549"/>
                  </a:lnTo>
                  <a:lnTo>
                    <a:pt x="355" y="547"/>
                  </a:lnTo>
                  <a:lnTo>
                    <a:pt x="357" y="546"/>
                  </a:lnTo>
                  <a:lnTo>
                    <a:pt x="359" y="546"/>
                  </a:lnTo>
                  <a:lnTo>
                    <a:pt x="360" y="545"/>
                  </a:lnTo>
                  <a:lnTo>
                    <a:pt x="351" y="545"/>
                  </a:lnTo>
                  <a:lnTo>
                    <a:pt x="351" y="542"/>
                  </a:lnTo>
                  <a:lnTo>
                    <a:pt x="350" y="541"/>
                  </a:lnTo>
                  <a:lnTo>
                    <a:pt x="350" y="540"/>
                  </a:lnTo>
                  <a:lnTo>
                    <a:pt x="349" y="536"/>
                  </a:lnTo>
                  <a:lnTo>
                    <a:pt x="346" y="534"/>
                  </a:lnTo>
                  <a:lnTo>
                    <a:pt x="344" y="530"/>
                  </a:lnTo>
                  <a:lnTo>
                    <a:pt x="331" y="517"/>
                  </a:lnTo>
                  <a:lnTo>
                    <a:pt x="330" y="513"/>
                  </a:lnTo>
                  <a:lnTo>
                    <a:pt x="330" y="500"/>
                  </a:lnTo>
                  <a:lnTo>
                    <a:pt x="329" y="496"/>
                  </a:lnTo>
                  <a:lnTo>
                    <a:pt x="327" y="493"/>
                  </a:lnTo>
                  <a:lnTo>
                    <a:pt x="322" y="486"/>
                  </a:lnTo>
                  <a:lnTo>
                    <a:pt x="318" y="483"/>
                  </a:lnTo>
                  <a:lnTo>
                    <a:pt x="316" y="482"/>
                  </a:lnTo>
                  <a:lnTo>
                    <a:pt x="308" y="479"/>
                  </a:lnTo>
                  <a:lnTo>
                    <a:pt x="306" y="478"/>
                  </a:lnTo>
                  <a:lnTo>
                    <a:pt x="303" y="473"/>
                  </a:lnTo>
                  <a:lnTo>
                    <a:pt x="297" y="473"/>
                  </a:lnTo>
                  <a:lnTo>
                    <a:pt x="291" y="471"/>
                  </a:lnTo>
                  <a:lnTo>
                    <a:pt x="285" y="464"/>
                  </a:lnTo>
                  <a:lnTo>
                    <a:pt x="280" y="457"/>
                  </a:lnTo>
                  <a:lnTo>
                    <a:pt x="278" y="449"/>
                  </a:lnTo>
                  <a:lnTo>
                    <a:pt x="265" y="449"/>
                  </a:lnTo>
                  <a:lnTo>
                    <a:pt x="263" y="448"/>
                  </a:lnTo>
                  <a:lnTo>
                    <a:pt x="262" y="445"/>
                  </a:lnTo>
                  <a:lnTo>
                    <a:pt x="262" y="440"/>
                  </a:lnTo>
                  <a:lnTo>
                    <a:pt x="261" y="439"/>
                  </a:lnTo>
                  <a:lnTo>
                    <a:pt x="258" y="440"/>
                  </a:lnTo>
                  <a:lnTo>
                    <a:pt x="257" y="440"/>
                  </a:lnTo>
                  <a:lnTo>
                    <a:pt x="253" y="442"/>
                  </a:lnTo>
                  <a:lnTo>
                    <a:pt x="251" y="443"/>
                  </a:lnTo>
                  <a:lnTo>
                    <a:pt x="249" y="443"/>
                  </a:lnTo>
                  <a:lnTo>
                    <a:pt x="247" y="445"/>
                  </a:lnTo>
                  <a:lnTo>
                    <a:pt x="247" y="447"/>
                  </a:lnTo>
                  <a:lnTo>
                    <a:pt x="248" y="448"/>
                  </a:lnTo>
                  <a:lnTo>
                    <a:pt x="249" y="448"/>
                  </a:lnTo>
                  <a:lnTo>
                    <a:pt x="248" y="452"/>
                  </a:lnTo>
                  <a:lnTo>
                    <a:pt x="248" y="459"/>
                  </a:lnTo>
                  <a:lnTo>
                    <a:pt x="249" y="462"/>
                  </a:lnTo>
                  <a:lnTo>
                    <a:pt x="257" y="466"/>
                  </a:lnTo>
                  <a:lnTo>
                    <a:pt x="265" y="473"/>
                  </a:lnTo>
                  <a:lnTo>
                    <a:pt x="267" y="478"/>
                  </a:lnTo>
                  <a:lnTo>
                    <a:pt x="268" y="483"/>
                  </a:lnTo>
                  <a:lnTo>
                    <a:pt x="271" y="487"/>
                  </a:lnTo>
                  <a:lnTo>
                    <a:pt x="272" y="491"/>
                  </a:lnTo>
                  <a:lnTo>
                    <a:pt x="275" y="492"/>
                  </a:lnTo>
                  <a:lnTo>
                    <a:pt x="278" y="493"/>
                  </a:lnTo>
                  <a:lnTo>
                    <a:pt x="281" y="495"/>
                  </a:lnTo>
                  <a:lnTo>
                    <a:pt x="285" y="495"/>
                  </a:lnTo>
                  <a:lnTo>
                    <a:pt x="287" y="493"/>
                  </a:lnTo>
                  <a:lnTo>
                    <a:pt x="291" y="493"/>
                  </a:lnTo>
                  <a:lnTo>
                    <a:pt x="291" y="495"/>
                  </a:lnTo>
                  <a:lnTo>
                    <a:pt x="290" y="497"/>
                  </a:lnTo>
                  <a:lnTo>
                    <a:pt x="290" y="500"/>
                  </a:lnTo>
                  <a:lnTo>
                    <a:pt x="292" y="502"/>
                  </a:lnTo>
                  <a:lnTo>
                    <a:pt x="295" y="502"/>
                  </a:lnTo>
                  <a:lnTo>
                    <a:pt x="300" y="505"/>
                  </a:lnTo>
                  <a:lnTo>
                    <a:pt x="301" y="505"/>
                  </a:lnTo>
                  <a:lnTo>
                    <a:pt x="305" y="506"/>
                  </a:lnTo>
                  <a:lnTo>
                    <a:pt x="307" y="508"/>
                  </a:lnTo>
                  <a:lnTo>
                    <a:pt x="311" y="510"/>
                  </a:lnTo>
                  <a:lnTo>
                    <a:pt x="316" y="515"/>
                  </a:lnTo>
                  <a:lnTo>
                    <a:pt x="317" y="517"/>
                  </a:lnTo>
                  <a:lnTo>
                    <a:pt x="317" y="521"/>
                  </a:lnTo>
                  <a:lnTo>
                    <a:pt x="315" y="520"/>
                  </a:lnTo>
                  <a:lnTo>
                    <a:pt x="311" y="516"/>
                  </a:lnTo>
                  <a:lnTo>
                    <a:pt x="308" y="515"/>
                  </a:lnTo>
                  <a:lnTo>
                    <a:pt x="301" y="515"/>
                  </a:lnTo>
                  <a:lnTo>
                    <a:pt x="298" y="516"/>
                  </a:lnTo>
                  <a:lnTo>
                    <a:pt x="296" y="521"/>
                  </a:lnTo>
                  <a:lnTo>
                    <a:pt x="296" y="523"/>
                  </a:lnTo>
                  <a:lnTo>
                    <a:pt x="298" y="525"/>
                  </a:lnTo>
                  <a:lnTo>
                    <a:pt x="300" y="527"/>
                  </a:lnTo>
                  <a:lnTo>
                    <a:pt x="303" y="531"/>
                  </a:lnTo>
                  <a:lnTo>
                    <a:pt x="303" y="534"/>
                  </a:lnTo>
                  <a:lnTo>
                    <a:pt x="302" y="534"/>
                  </a:lnTo>
                  <a:lnTo>
                    <a:pt x="301" y="535"/>
                  </a:lnTo>
                  <a:lnTo>
                    <a:pt x="297" y="535"/>
                  </a:lnTo>
                  <a:lnTo>
                    <a:pt x="296" y="536"/>
                  </a:lnTo>
                  <a:lnTo>
                    <a:pt x="295" y="539"/>
                  </a:lnTo>
                  <a:lnTo>
                    <a:pt x="295" y="541"/>
                  </a:lnTo>
                  <a:lnTo>
                    <a:pt x="292" y="546"/>
                  </a:lnTo>
                  <a:lnTo>
                    <a:pt x="291" y="547"/>
                  </a:lnTo>
                  <a:lnTo>
                    <a:pt x="287" y="547"/>
                  </a:lnTo>
                  <a:lnTo>
                    <a:pt x="286" y="546"/>
                  </a:lnTo>
                  <a:lnTo>
                    <a:pt x="285" y="546"/>
                  </a:lnTo>
                  <a:lnTo>
                    <a:pt x="285" y="545"/>
                  </a:lnTo>
                  <a:lnTo>
                    <a:pt x="287" y="544"/>
                  </a:lnTo>
                  <a:lnTo>
                    <a:pt x="288" y="542"/>
                  </a:lnTo>
                  <a:lnTo>
                    <a:pt x="290" y="540"/>
                  </a:lnTo>
                  <a:lnTo>
                    <a:pt x="291" y="536"/>
                  </a:lnTo>
                  <a:lnTo>
                    <a:pt x="291" y="530"/>
                  </a:lnTo>
                  <a:lnTo>
                    <a:pt x="290" y="528"/>
                  </a:lnTo>
                  <a:lnTo>
                    <a:pt x="288" y="526"/>
                  </a:lnTo>
                  <a:lnTo>
                    <a:pt x="288" y="525"/>
                  </a:lnTo>
                  <a:lnTo>
                    <a:pt x="287" y="522"/>
                  </a:lnTo>
                  <a:lnTo>
                    <a:pt x="286" y="522"/>
                  </a:lnTo>
                  <a:lnTo>
                    <a:pt x="285" y="520"/>
                  </a:lnTo>
                  <a:lnTo>
                    <a:pt x="282" y="518"/>
                  </a:lnTo>
                  <a:lnTo>
                    <a:pt x="280" y="516"/>
                  </a:lnTo>
                  <a:lnTo>
                    <a:pt x="278" y="513"/>
                  </a:lnTo>
                  <a:lnTo>
                    <a:pt x="276" y="511"/>
                  </a:lnTo>
                  <a:lnTo>
                    <a:pt x="276" y="510"/>
                  </a:lnTo>
                  <a:lnTo>
                    <a:pt x="272" y="510"/>
                  </a:lnTo>
                  <a:lnTo>
                    <a:pt x="268" y="506"/>
                  </a:lnTo>
                  <a:lnTo>
                    <a:pt x="258" y="503"/>
                  </a:lnTo>
                  <a:lnTo>
                    <a:pt x="252" y="498"/>
                  </a:lnTo>
                  <a:lnTo>
                    <a:pt x="246" y="492"/>
                  </a:lnTo>
                  <a:lnTo>
                    <a:pt x="243" y="491"/>
                  </a:lnTo>
                  <a:lnTo>
                    <a:pt x="242" y="489"/>
                  </a:lnTo>
                  <a:lnTo>
                    <a:pt x="237" y="487"/>
                  </a:lnTo>
                  <a:lnTo>
                    <a:pt x="236" y="484"/>
                  </a:lnTo>
                  <a:lnTo>
                    <a:pt x="232" y="478"/>
                  </a:lnTo>
                  <a:lnTo>
                    <a:pt x="229" y="472"/>
                  </a:lnTo>
                  <a:lnTo>
                    <a:pt x="224" y="466"/>
                  </a:lnTo>
                  <a:lnTo>
                    <a:pt x="219" y="461"/>
                  </a:lnTo>
                  <a:lnTo>
                    <a:pt x="211" y="459"/>
                  </a:lnTo>
                  <a:lnTo>
                    <a:pt x="207" y="459"/>
                  </a:lnTo>
                  <a:lnTo>
                    <a:pt x="206" y="461"/>
                  </a:lnTo>
                  <a:lnTo>
                    <a:pt x="203" y="462"/>
                  </a:lnTo>
                  <a:lnTo>
                    <a:pt x="199" y="466"/>
                  </a:lnTo>
                  <a:lnTo>
                    <a:pt x="192" y="471"/>
                  </a:lnTo>
                  <a:lnTo>
                    <a:pt x="185" y="474"/>
                  </a:lnTo>
                  <a:lnTo>
                    <a:pt x="178" y="477"/>
                  </a:lnTo>
                  <a:lnTo>
                    <a:pt x="170" y="476"/>
                  </a:lnTo>
                  <a:lnTo>
                    <a:pt x="163" y="473"/>
                  </a:lnTo>
                  <a:lnTo>
                    <a:pt x="155" y="472"/>
                  </a:lnTo>
                  <a:lnTo>
                    <a:pt x="152" y="472"/>
                  </a:lnTo>
                  <a:lnTo>
                    <a:pt x="148" y="474"/>
                  </a:lnTo>
                  <a:lnTo>
                    <a:pt x="144" y="476"/>
                  </a:lnTo>
                  <a:lnTo>
                    <a:pt x="143" y="479"/>
                  </a:lnTo>
                  <a:lnTo>
                    <a:pt x="142" y="482"/>
                  </a:lnTo>
                  <a:lnTo>
                    <a:pt x="144" y="492"/>
                  </a:lnTo>
                  <a:lnTo>
                    <a:pt x="143" y="496"/>
                  </a:lnTo>
                  <a:lnTo>
                    <a:pt x="140" y="498"/>
                  </a:lnTo>
                  <a:lnTo>
                    <a:pt x="137" y="500"/>
                  </a:lnTo>
                  <a:lnTo>
                    <a:pt x="133" y="502"/>
                  </a:lnTo>
                  <a:lnTo>
                    <a:pt x="125" y="505"/>
                  </a:lnTo>
                  <a:lnTo>
                    <a:pt x="119" y="508"/>
                  </a:lnTo>
                  <a:lnTo>
                    <a:pt x="113" y="515"/>
                  </a:lnTo>
                  <a:lnTo>
                    <a:pt x="108" y="523"/>
                  </a:lnTo>
                  <a:lnTo>
                    <a:pt x="105" y="532"/>
                  </a:lnTo>
                  <a:lnTo>
                    <a:pt x="105" y="534"/>
                  </a:lnTo>
                  <a:lnTo>
                    <a:pt x="106" y="535"/>
                  </a:lnTo>
                  <a:lnTo>
                    <a:pt x="109" y="536"/>
                  </a:lnTo>
                  <a:lnTo>
                    <a:pt x="110" y="537"/>
                  </a:lnTo>
                  <a:lnTo>
                    <a:pt x="103" y="547"/>
                  </a:lnTo>
                  <a:lnTo>
                    <a:pt x="99" y="551"/>
                  </a:lnTo>
                  <a:lnTo>
                    <a:pt x="91" y="555"/>
                  </a:lnTo>
                  <a:lnTo>
                    <a:pt x="88" y="562"/>
                  </a:lnTo>
                  <a:lnTo>
                    <a:pt x="83" y="565"/>
                  </a:lnTo>
                  <a:lnTo>
                    <a:pt x="71" y="565"/>
                  </a:lnTo>
                  <a:lnTo>
                    <a:pt x="69" y="566"/>
                  </a:lnTo>
                  <a:lnTo>
                    <a:pt x="68" y="566"/>
                  </a:lnTo>
                  <a:lnTo>
                    <a:pt x="59" y="569"/>
                  </a:lnTo>
                  <a:lnTo>
                    <a:pt x="51" y="571"/>
                  </a:lnTo>
                  <a:lnTo>
                    <a:pt x="42" y="574"/>
                  </a:lnTo>
                  <a:lnTo>
                    <a:pt x="41" y="573"/>
                  </a:lnTo>
                  <a:lnTo>
                    <a:pt x="39" y="571"/>
                  </a:lnTo>
                  <a:lnTo>
                    <a:pt x="35" y="564"/>
                  </a:lnTo>
                  <a:lnTo>
                    <a:pt x="32" y="561"/>
                  </a:lnTo>
                  <a:lnTo>
                    <a:pt x="27" y="559"/>
                  </a:lnTo>
                  <a:lnTo>
                    <a:pt x="22" y="559"/>
                  </a:lnTo>
                  <a:lnTo>
                    <a:pt x="19" y="560"/>
                  </a:lnTo>
                  <a:lnTo>
                    <a:pt x="14" y="561"/>
                  </a:lnTo>
                  <a:lnTo>
                    <a:pt x="7" y="561"/>
                  </a:lnTo>
                  <a:lnTo>
                    <a:pt x="6" y="560"/>
                  </a:lnTo>
                  <a:lnTo>
                    <a:pt x="6" y="542"/>
                  </a:lnTo>
                  <a:lnTo>
                    <a:pt x="4" y="542"/>
                  </a:lnTo>
                  <a:lnTo>
                    <a:pt x="0" y="539"/>
                  </a:lnTo>
                  <a:lnTo>
                    <a:pt x="0" y="534"/>
                  </a:lnTo>
                  <a:lnTo>
                    <a:pt x="1" y="531"/>
                  </a:lnTo>
                  <a:lnTo>
                    <a:pt x="4" y="530"/>
                  </a:lnTo>
                  <a:lnTo>
                    <a:pt x="5" y="528"/>
                  </a:lnTo>
                  <a:lnTo>
                    <a:pt x="5" y="527"/>
                  </a:lnTo>
                  <a:lnTo>
                    <a:pt x="6" y="511"/>
                  </a:lnTo>
                  <a:lnTo>
                    <a:pt x="9" y="496"/>
                  </a:lnTo>
                  <a:lnTo>
                    <a:pt x="9" y="492"/>
                  </a:lnTo>
                  <a:lnTo>
                    <a:pt x="7" y="488"/>
                  </a:lnTo>
                  <a:lnTo>
                    <a:pt x="5" y="484"/>
                  </a:lnTo>
                  <a:lnTo>
                    <a:pt x="4" y="482"/>
                  </a:lnTo>
                  <a:lnTo>
                    <a:pt x="4" y="478"/>
                  </a:lnTo>
                  <a:lnTo>
                    <a:pt x="11" y="474"/>
                  </a:lnTo>
                  <a:lnTo>
                    <a:pt x="14" y="472"/>
                  </a:lnTo>
                  <a:lnTo>
                    <a:pt x="19" y="469"/>
                  </a:lnTo>
                  <a:lnTo>
                    <a:pt x="21" y="469"/>
                  </a:lnTo>
                  <a:lnTo>
                    <a:pt x="22" y="471"/>
                  </a:lnTo>
                  <a:lnTo>
                    <a:pt x="44" y="471"/>
                  </a:lnTo>
                  <a:lnTo>
                    <a:pt x="51" y="473"/>
                  </a:lnTo>
                  <a:lnTo>
                    <a:pt x="76" y="473"/>
                  </a:lnTo>
                  <a:lnTo>
                    <a:pt x="79" y="474"/>
                  </a:lnTo>
                  <a:lnTo>
                    <a:pt x="85" y="474"/>
                  </a:lnTo>
                  <a:lnTo>
                    <a:pt x="88" y="473"/>
                  </a:lnTo>
                  <a:lnTo>
                    <a:pt x="93" y="473"/>
                  </a:lnTo>
                  <a:lnTo>
                    <a:pt x="93" y="469"/>
                  </a:lnTo>
                  <a:lnTo>
                    <a:pt x="94" y="466"/>
                  </a:lnTo>
                  <a:lnTo>
                    <a:pt x="98" y="458"/>
                  </a:lnTo>
                  <a:lnTo>
                    <a:pt x="98" y="450"/>
                  </a:lnTo>
                  <a:lnTo>
                    <a:pt x="96" y="448"/>
                  </a:lnTo>
                  <a:lnTo>
                    <a:pt x="96" y="444"/>
                  </a:lnTo>
                  <a:lnTo>
                    <a:pt x="98" y="440"/>
                  </a:lnTo>
                  <a:lnTo>
                    <a:pt x="98" y="435"/>
                  </a:lnTo>
                  <a:lnTo>
                    <a:pt x="95" y="433"/>
                  </a:lnTo>
                  <a:lnTo>
                    <a:pt x="95" y="432"/>
                  </a:lnTo>
                  <a:lnTo>
                    <a:pt x="91" y="432"/>
                  </a:lnTo>
                  <a:lnTo>
                    <a:pt x="89" y="429"/>
                  </a:lnTo>
                  <a:lnTo>
                    <a:pt x="85" y="422"/>
                  </a:lnTo>
                  <a:lnTo>
                    <a:pt x="85" y="418"/>
                  </a:lnTo>
                  <a:lnTo>
                    <a:pt x="84" y="418"/>
                  </a:lnTo>
                  <a:lnTo>
                    <a:pt x="81" y="415"/>
                  </a:lnTo>
                  <a:lnTo>
                    <a:pt x="80" y="415"/>
                  </a:lnTo>
                  <a:lnTo>
                    <a:pt x="74" y="413"/>
                  </a:lnTo>
                  <a:lnTo>
                    <a:pt x="65" y="410"/>
                  </a:lnTo>
                  <a:lnTo>
                    <a:pt x="58" y="406"/>
                  </a:lnTo>
                  <a:lnTo>
                    <a:pt x="55" y="403"/>
                  </a:lnTo>
                  <a:lnTo>
                    <a:pt x="55" y="401"/>
                  </a:lnTo>
                  <a:lnTo>
                    <a:pt x="56" y="400"/>
                  </a:lnTo>
                  <a:lnTo>
                    <a:pt x="58" y="398"/>
                  </a:lnTo>
                  <a:lnTo>
                    <a:pt x="65" y="395"/>
                  </a:lnTo>
                  <a:lnTo>
                    <a:pt x="68" y="395"/>
                  </a:lnTo>
                  <a:lnTo>
                    <a:pt x="70" y="394"/>
                  </a:lnTo>
                  <a:lnTo>
                    <a:pt x="71" y="395"/>
                  </a:lnTo>
                  <a:lnTo>
                    <a:pt x="79" y="399"/>
                  </a:lnTo>
                  <a:lnTo>
                    <a:pt x="84" y="399"/>
                  </a:lnTo>
                  <a:lnTo>
                    <a:pt x="89" y="396"/>
                  </a:lnTo>
                  <a:lnTo>
                    <a:pt x="91" y="396"/>
                  </a:lnTo>
                  <a:lnTo>
                    <a:pt x="91" y="394"/>
                  </a:lnTo>
                  <a:lnTo>
                    <a:pt x="90" y="393"/>
                  </a:lnTo>
                  <a:lnTo>
                    <a:pt x="89" y="390"/>
                  </a:lnTo>
                  <a:lnTo>
                    <a:pt x="89" y="383"/>
                  </a:lnTo>
                  <a:lnTo>
                    <a:pt x="93" y="383"/>
                  </a:lnTo>
                  <a:lnTo>
                    <a:pt x="95" y="384"/>
                  </a:lnTo>
                  <a:lnTo>
                    <a:pt x="99" y="386"/>
                  </a:lnTo>
                  <a:lnTo>
                    <a:pt x="101" y="388"/>
                  </a:lnTo>
                  <a:lnTo>
                    <a:pt x="108" y="388"/>
                  </a:lnTo>
                  <a:lnTo>
                    <a:pt x="110" y="386"/>
                  </a:lnTo>
                  <a:lnTo>
                    <a:pt x="111" y="384"/>
                  </a:lnTo>
                  <a:lnTo>
                    <a:pt x="111" y="381"/>
                  </a:lnTo>
                  <a:lnTo>
                    <a:pt x="116" y="381"/>
                  </a:lnTo>
                  <a:lnTo>
                    <a:pt x="120" y="379"/>
                  </a:lnTo>
                  <a:lnTo>
                    <a:pt x="123" y="378"/>
                  </a:lnTo>
                  <a:lnTo>
                    <a:pt x="128" y="370"/>
                  </a:lnTo>
                  <a:lnTo>
                    <a:pt x="130" y="362"/>
                  </a:lnTo>
                  <a:lnTo>
                    <a:pt x="133" y="362"/>
                  </a:lnTo>
                  <a:lnTo>
                    <a:pt x="135" y="361"/>
                  </a:lnTo>
                  <a:lnTo>
                    <a:pt x="139" y="360"/>
                  </a:lnTo>
                  <a:lnTo>
                    <a:pt x="152" y="355"/>
                  </a:lnTo>
                  <a:lnTo>
                    <a:pt x="155" y="352"/>
                  </a:lnTo>
                  <a:lnTo>
                    <a:pt x="157" y="351"/>
                  </a:lnTo>
                  <a:lnTo>
                    <a:pt x="158" y="349"/>
                  </a:lnTo>
                  <a:lnTo>
                    <a:pt x="158" y="339"/>
                  </a:lnTo>
                  <a:lnTo>
                    <a:pt x="159" y="337"/>
                  </a:lnTo>
                  <a:lnTo>
                    <a:pt x="162" y="336"/>
                  </a:lnTo>
                  <a:lnTo>
                    <a:pt x="162" y="335"/>
                  </a:lnTo>
                  <a:lnTo>
                    <a:pt x="174" y="325"/>
                  </a:lnTo>
                  <a:lnTo>
                    <a:pt x="183" y="323"/>
                  </a:lnTo>
                  <a:lnTo>
                    <a:pt x="189" y="323"/>
                  </a:lnTo>
                  <a:lnTo>
                    <a:pt x="189" y="322"/>
                  </a:lnTo>
                  <a:lnTo>
                    <a:pt x="192" y="320"/>
                  </a:lnTo>
                  <a:lnTo>
                    <a:pt x="194" y="318"/>
                  </a:lnTo>
                  <a:lnTo>
                    <a:pt x="197" y="318"/>
                  </a:lnTo>
                  <a:lnTo>
                    <a:pt x="199" y="320"/>
                  </a:lnTo>
                  <a:lnTo>
                    <a:pt x="203" y="320"/>
                  </a:lnTo>
                  <a:lnTo>
                    <a:pt x="208" y="317"/>
                  </a:lnTo>
                  <a:lnTo>
                    <a:pt x="209" y="315"/>
                  </a:lnTo>
                  <a:lnTo>
                    <a:pt x="211" y="313"/>
                  </a:lnTo>
                  <a:lnTo>
                    <a:pt x="211" y="311"/>
                  </a:lnTo>
                  <a:lnTo>
                    <a:pt x="209" y="308"/>
                  </a:lnTo>
                  <a:lnTo>
                    <a:pt x="209" y="306"/>
                  </a:lnTo>
                  <a:lnTo>
                    <a:pt x="208" y="303"/>
                  </a:lnTo>
                  <a:lnTo>
                    <a:pt x="208" y="302"/>
                  </a:lnTo>
                  <a:lnTo>
                    <a:pt x="206" y="293"/>
                  </a:lnTo>
                  <a:lnTo>
                    <a:pt x="202" y="287"/>
                  </a:lnTo>
                  <a:lnTo>
                    <a:pt x="201" y="278"/>
                  </a:lnTo>
                  <a:lnTo>
                    <a:pt x="202" y="271"/>
                  </a:lnTo>
                  <a:lnTo>
                    <a:pt x="207" y="264"/>
                  </a:lnTo>
                  <a:lnTo>
                    <a:pt x="226" y="253"/>
                  </a:lnTo>
                  <a:lnTo>
                    <a:pt x="226" y="258"/>
                  </a:lnTo>
                  <a:lnTo>
                    <a:pt x="224" y="262"/>
                  </a:lnTo>
                  <a:lnTo>
                    <a:pt x="223" y="264"/>
                  </a:lnTo>
                  <a:lnTo>
                    <a:pt x="223" y="271"/>
                  </a:lnTo>
                  <a:lnTo>
                    <a:pt x="226" y="272"/>
                  </a:lnTo>
                  <a:lnTo>
                    <a:pt x="227" y="272"/>
                  </a:lnTo>
                  <a:lnTo>
                    <a:pt x="229" y="273"/>
                  </a:lnTo>
                  <a:lnTo>
                    <a:pt x="231" y="273"/>
                  </a:lnTo>
                  <a:lnTo>
                    <a:pt x="231" y="277"/>
                  </a:lnTo>
                  <a:lnTo>
                    <a:pt x="224" y="283"/>
                  </a:lnTo>
                  <a:lnTo>
                    <a:pt x="221" y="286"/>
                  </a:lnTo>
                  <a:lnTo>
                    <a:pt x="219" y="288"/>
                  </a:lnTo>
                  <a:lnTo>
                    <a:pt x="217" y="292"/>
                  </a:lnTo>
                  <a:lnTo>
                    <a:pt x="217" y="298"/>
                  </a:lnTo>
                  <a:lnTo>
                    <a:pt x="218" y="301"/>
                  </a:lnTo>
                  <a:lnTo>
                    <a:pt x="221" y="302"/>
                  </a:lnTo>
                  <a:lnTo>
                    <a:pt x="222" y="302"/>
                  </a:lnTo>
                  <a:lnTo>
                    <a:pt x="222" y="307"/>
                  </a:lnTo>
                  <a:lnTo>
                    <a:pt x="227" y="307"/>
                  </a:lnTo>
                  <a:lnTo>
                    <a:pt x="229" y="308"/>
                  </a:lnTo>
                  <a:lnTo>
                    <a:pt x="232" y="308"/>
                  </a:lnTo>
                  <a:lnTo>
                    <a:pt x="232" y="311"/>
                  </a:lnTo>
                  <a:lnTo>
                    <a:pt x="234" y="313"/>
                  </a:lnTo>
                  <a:lnTo>
                    <a:pt x="244" y="311"/>
                  </a:lnTo>
                  <a:lnTo>
                    <a:pt x="253" y="307"/>
                  </a:lnTo>
                  <a:lnTo>
                    <a:pt x="262" y="306"/>
                  </a:lnTo>
                  <a:lnTo>
                    <a:pt x="261" y="307"/>
                  </a:lnTo>
                  <a:lnTo>
                    <a:pt x="261" y="308"/>
                  </a:lnTo>
                  <a:lnTo>
                    <a:pt x="260" y="310"/>
                  </a:lnTo>
                  <a:lnTo>
                    <a:pt x="260" y="311"/>
                  </a:lnTo>
                  <a:lnTo>
                    <a:pt x="262" y="312"/>
                  </a:lnTo>
                  <a:lnTo>
                    <a:pt x="265" y="315"/>
                  </a:lnTo>
                  <a:lnTo>
                    <a:pt x="267" y="316"/>
                  </a:lnTo>
                  <a:lnTo>
                    <a:pt x="270" y="316"/>
                  </a:lnTo>
                  <a:lnTo>
                    <a:pt x="272" y="313"/>
                  </a:lnTo>
                  <a:lnTo>
                    <a:pt x="273" y="313"/>
                  </a:lnTo>
                  <a:lnTo>
                    <a:pt x="275" y="312"/>
                  </a:lnTo>
                  <a:lnTo>
                    <a:pt x="280" y="310"/>
                  </a:lnTo>
                  <a:lnTo>
                    <a:pt x="283" y="310"/>
                  </a:lnTo>
                  <a:lnTo>
                    <a:pt x="287" y="308"/>
                  </a:lnTo>
                  <a:lnTo>
                    <a:pt x="292" y="307"/>
                  </a:lnTo>
                  <a:lnTo>
                    <a:pt x="295" y="306"/>
                  </a:lnTo>
                  <a:lnTo>
                    <a:pt x="297" y="303"/>
                  </a:lnTo>
                  <a:lnTo>
                    <a:pt x="305" y="301"/>
                  </a:lnTo>
                  <a:lnTo>
                    <a:pt x="307" y="300"/>
                  </a:lnTo>
                  <a:lnTo>
                    <a:pt x="318" y="300"/>
                  </a:lnTo>
                  <a:lnTo>
                    <a:pt x="321" y="301"/>
                  </a:lnTo>
                  <a:lnTo>
                    <a:pt x="320" y="302"/>
                  </a:lnTo>
                  <a:lnTo>
                    <a:pt x="320" y="306"/>
                  </a:lnTo>
                  <a:lnTo>
                    <a:pt x="325" y="306"/>
                  </a:lnTo>
                  <a:lnTo>
                    <a:pt x="330" y="305"/>
                  </a:lnTo>
                  <a:lnTo>
                    <a:pt x="334" y="305"/>
                  </a:lnTo>
                  <a:lnTo>
                    <a:pt x="336" y="298"/>
                  </a:lnTo>
                  <a:lnTo>
                    <a:pt x="340" y="293"/>
                  </a:lnTo>
                  <a:lnTo>
                    <a:pt x="344" y="289"/>
                  </a:lnTo>
                  <a:lnTo>
                    <a:pt x="347" y="284"/>
                  </a:lnTo>
                  <a:lnTo>
                    <a:pt x="349" y="277"/>
                  </a:lnTo>
                  <a:lnTo>
                    <a:pt x="350" y="268"/>
                  </a:lnTo>
                  <a:lnTo>
                    <a:pt x="354" y="258"/>
                  </a:lnTo>
                  <a:lnTo>
                    <a:pt x="359" y="251"/>
                  </a:lnTo>
                  <a:lnTo>
                    <a:pt x="364" y="248"/>
                  </a:lnTo>
                  <a:lnTo>
                    <a:pt x="366" y="248"/>
                  </a:lnTo>
                  <a:lnTo>
                    <a:pt x="369" y="251"/>
                  </a:lnTo>
                  <a:lnTo>
                    <a:pt x="371" y="252"/>
                  </a:lnTo>
                  <a:lnTo>
                    <a:pt x="372" y="254"/>
                  </a:lnTo>
                  <a:lnTo>
                    <a:pt x="375" y="256"/>
                  </a:lnTo>
                  <a:lnTo>
                    <a:pt x="377" y="258"/>
                  </a:lnTo>
                  <a:lnTo>
                    <a:pt x="380" y="258"/>
                  </a:lnTo>
                  <a:lnTo>
                    <a:pt x="382" y="257"/>
                  </a:lnTo>
                  <a:lnTo>
                    <a:pt x="386" y="256"/>
                  </a:lnTo>
                  <a:lnTo>
                    <a:pt x="387" y="252"/>
                  </a:lnTo>
                  <a:lnTo>
                    <a:pt x="387" y="247"/>
                  </a:lnTo>
                  <a:lnTo>
                    <a:pt x="384" y="240"/>
                  </a:lnTo>
                  <a:lnTo>
                    <a:pt x="376" y="232"/>
                  </a:lnTo>
                  <a:lnTo>
                    <a:pt x="375" y="228"/>
                  </a:lnTo>
                  <a:lnTo>
                    <a:pt x="379" y="224"/>
                  </a:lnTo>
                  <a:lnTo>
                    <a:pt x="385" y="220"/>
                  </a:lnTo>
                  <a:lnTo>
                    <a:pt x="393" y="219"/>
                  </a:lnTo>
                  <a:lnTo>
                    <a:pt x="399" y="218"/>
                  </a:lnTo>
                  <a:lnTo>
                    <a:pt x="410" y="219"/>
                  </a:lnTo>
                  <a:lnTo>
                    <a:pt x="419" y="220"/>
                  </a:lnTo>
                  <a:lnTo>
                    <a:pt x="426" y="219"/>
                  </a:lnTo>
                  <a:lnTo>
                    <a:pt x="441" y="212"/>
                  </a:lnTo>
                  <a:lnTo>
                    <a:pt x="439" y="206"/>
                  </a:lnTo>
                  <a:lnTo>
                    <a:pt x="436" y="203"/>
                  </a:lnTo>
                  <a:lnTo>
                    <a:pt x="434" y="200"/>
                  </a:lnTo>
                  <a:lnTo>
                    <a:pt x="431" y="196"/>
                  </a:lnTo>
                  <a:lnTo>
                    <a:pt x="426" y="201"/>
                  </a:lnTo>
                  <a:lnTo>
                    <a:pt x="418" y="204"/>
                  </a:lnTo>
                  <a:lnTo>
                    <a:pt x="409" y="205"/>
                  </a:lnTo>
                  <a:lnTo>
                    <a:pt x="401" y="205"/>
                  </a:lnTo>
                  <a:lnTo>
                    <a:pt x="389" y="209"/>
                  </a:lnTo>
                  <a:lnTo>
                    <a:pt x="376" y="212"/>
                  </a:lnTo>
                  <a:lnTo>
                    <a:pt x="372" y="212"/>
                  </a:lnTo>
                  <a:lnTo>
                    <a:pt x="370" y="210"/>
                  </a:lnTo>
                  <a:lnTo>
                    <a:pt x="369" y="209"/>
                  </a:lnTo>
                  <a:lnTo>
                    <a:pt x="367" y="206"/>
                  </a:lnTo>
                  <a:lnTo>
                    <a:pt x="364" y="206"/>
                  </a:lnTo>
                  <a:lnTo>
                    <a:pt x="359" y="204"/>
                  </a:lnTo>
                  <a:lnTo>
                    <a:pt x="355" y="203"/>
                  </a:lnTo>
                  <a:lnTo>
                    <a:pt x="352" y="199"/>
                  </a:lnTo>
                  <a:lnTo>
                    <a:pt x="350" y="191"/>
                  </a:lnTo>
                  <a:lnTo>
                    <a:pt x="352" y="186"/>
                  </a:lnTo>
                  <a:lnTo>
                    <a:pt x="355" y="185"/>
                  </a:lnTo>
                  <a:lnTo>
                    <a:pt x="356" y="183"/>
                  </a:lnTo>
                  <a:lnTo>
                    <a:pt x="354" y="181"/>
                  </a:lnTo>
                  <a:lnTo>
                    <a:pt x="351" y="176"/>
                  </a:lnTo>
                  <a:lnTo>
                    <a:pt x="350" y="173"/>
                  </a:lnTo>
                  <a:lnTo>
                    <a:pt x="349" y="170"/>
                  </a:lnTo>
                  <a:lnTo>
                    <a:pt x="349" y="159"/>
                  </a:lnTo>
                  <a:lnTo>
                    <a:pt x="357" y="156"/>
                  </a:lnTo>
                  <a:lnTo>
                    <a:pt x="365" y="151"/>
                  </a:lnTo>
                  <a:lnTo>
                    <a:pt x="372" y="144"/>
                  </a:lnTo>
                  <a:lnTo>
                    <a:pt x="379" y="136"/>
                  </a:lnTo>
                  <a:lnTo>
                    <a:pt x="385" y="131"/>
                  </a:lnTo>
                  <a:lnTo>
                    <a:pt x="387" y="130"/>
                  </a:lnTo>
                  <a:lnTo>
                    <a:pt x="391" y="127"/>
                  </a:lnTo>
                  <a:lnTo>
                    <a:pt x="395" y="126"/>
                  </a:lnTo>
                  <a:lnTo>
                    <a:pt x="398" y="123"/>
                  </a:lnTo>
                  <a:lnTo>
                    <a:pt x="400" y="118"/>
                  </a:lnTo>
                  <a:lnTo>
                    <a:pt x="398" y="112"/>
                  </a:lnTo>
                  <a:lnTo>
                    <a:pt x="393" y="108"/>
                  </a:lnTo>
                  <a:lnTo>
                    <a:pt x="384" y="106"/>
                  </a:lnTo>
                  <a:lnTo>
                    <a:pt x="376" y="106"/>
                  </a:lnTo>
                  <a:lnTo>
                    <a:pt x="366" y="107"/>
                  </a:lnTo>
                  <a:lnTo>
                    <a:pt x="359" y="110"/>
                  </a:lnTo>
                  <a:lnTo>
                    <a:pt x="354" y="115"/>
                  </a:lnTo>
                  <a:lnTo>
                    <a:pt x="352" y="122"/>
                  </a:lnTo>
                  <a:lnTo>
                    <a:pt x="352" y="132"/>
                  </a:lnTo>
                  <a:lnTo>
                    <a:pt x="350" y="139"/>
                  </a:lnTo>
                  <a:lnTo>
                    <a:pt x="342" y="145"/>
                  </a:lnTo>
                  <a:lnTo>
                    <a:pt x="325" y="154"/>
                  </a:lnTo>
                  <a:lnTo>
                    <a:pt x="310" y="164"/>
                  </a:lnTo>
                  <a:lnTo>
                    <a:pt x="306" y="167"/>
                  </a:lnTo>
                  <a:lnTo>
                    <a:pt x="305" y="170"/>
                  </a:lnTo>
                  <a:lnTo>
                    <a:pt x="305" y="180"/>
                  </a:lnTo>
                  <a:lnTo>
                    <a:pt x="303" y="183"/>
                  </a:lnTo>
                  <a:lnTo>
                    <a:pt x="301" y="184"/>
                  </a:lnTo>
                  <a:lnTo>
                    <a:pt x="301" y="191"/>
                  </a:lnTo>
                  <a:lnTo>
                    <a:pt x="303" y="195"/>
                  </a:lnTo>
                  <a:lnTo>
                    <a:pt x="305" y="199"/>
                  </a:lnTo>
                  <a:lnTo>
                    <a:pt x="310" y="200"/>
                  </a:lnTo>
                  <a:lnTo>
                    <a:pt x="315" y="203"/>
                  </a:lnTo>
                  <a:lnTo>
                    <a:pt x="318" y="206"/>
                  </a:lnTo>
                  <a:lnTo>
                    <a:pt x="321" y="210"/>
                  </a:lnTo>
                  <a:lnTo>
                    <a:pt x="322" y="215"/>
                  </a:lnTo>
                  <a:lnTo>
                    <a:pt x="321" y="218"/>
                  </a:lnTo>
                  <a:lnTo>
                    <a:pt x="320" y="222"/>
                  </a:lnTo>
                  <a:lnTo>
                    <a:pt x="315" y="227"/>
                  </a:lnTo>
                  <a:lnTo>
                    <a:pt x="311" y="229"/>
                  </a:lnTo>
                  <a:lnTo>
                    <a:pt x="308" y="232"/>
                  </a:lnTo>
                  <a:lnTo>
                    <a:pt x="306" y="232"/>
                  </a:lnTo>
                  <a:lnTo>
                    <a:pt x="301" y="234"/>
                  </a:lnTo>
                  <a:lnTo>
                    <a:pt x="297" y="238"/>
                  </a:lnTo>
                  <a:lnTo>
                    <a:pt x="296" y="245"/>
                  </a:lnTo>
                  <a:lnTo>
                    <a:pt x="295" y="252"/>
                  </a:lnTo>
                  <a:lnTo>
                    <a:pt x="295" y="254"/>
                  </a:lnTo>
                  <a:lnTo>
                    <a:pt x="296" y="257"/>
                  </a:lnTo>
                  <a:lnTo>
                    <a:pt x="297" y="258"/>
                  </a:lnTo>
                  <a:lnTo>
                    <a:pt x="300" y="258"/>
                  </a:lnTo>
                  <a:lnTo>
                    <a:pt x="301" y="259"/>
                  </a:lnTo>
                  <a:lnTo>
                    <a:pt x="298" y="267"/>
                  </a:lnTo>
                  <a:lnTo>
                    <a:pt x="296" y="269"/>
                  </a:lnTo>
                  <a:lnTo>
                    <a:pt x="293" y="271"/>
                  </a:lnTo>
                  <a:lnTo>
                    <a:pt x="292" y="273"/>
                  </a:lnTo>
                  <a:lnTo>
                    <a:pt x="290" y="276"/>
                  </a:lnTo>
                  <a:lnTo>
                    <a:pt x="290" y="278"/>
                  </a:lnTo>
                  <a:lnTo>
                    <a:pt x="278" y="278"/>
                  </a:lnTo>
                  <a:lnTo>
                    <a:pt x="273" y="281"/>
                  </a:lnTo>
                  <a:lnTo>
                    <a:pt x="265" y="289"/>
                  </a:lnTo>
                  <a:lnTo>
                    <a:pt x="258" y="292"/>
                  </a:lnTo>
                  <a:lnTo>
                    <a:pt x="256" y="289"/>
                  </a:lnTo>
                  <a:lnTo>
                    <a:pt x="253" y="283"/>
                  </a:lnTo>
                  <a:lnTo>
                    <a:pt x="249" y="272"/>
                  </a:lnTo>
                  <a:lnTo>
                    <a:pt x="251" y="269"/>
                  </a:lnTo>
                  <a:lnTo>
                    <a:pt x="251" y="268"/>
                  </a:lnTo>
                  <a:lnTo>
                    <a:pt x="246" y="262"/>
                  </a:lnTo>
                  <a:lnTo>
                    <a:pt x="243" y="254"/>
                  </a:lnTo>
                  <a:lnTo>
                    <a:pt x="242" y="247"/>
                  </a:lnTo>
                  <a:lnTo>
                    <a:pt x="241" y="244"/>
                  </a:lnTo>
                  <a:lnTo>
                    <a:pt x="237" y="242"/>
                  </a:lnTo>
                  <a:lnTo>
                    <a:pt x="237" y="239"/>
                  </a:lnTo>
                  <a:lnTo>
                    <a:pt x="234" y="238"/>
                  </a:lnTo>
                  <a:lnTo>
                    <a:pt x="233" y="235"/>
                  </a:lnTo>
                  <a:lnTo>
                    <a:pt x="233" y="229"/>
                  </a:lnTo>
                  <a:lnTo>
                    <a:pt x="234" y="228"/>
                  </a:lnTo>
                  <a:lnTo>
                    <a:pt x="236" y="225"/>
                  </a:lnTo>
                  <a:lnTo>
                    <a:pt x="232" y="224"/>
                  </a:lnTo>
                  <a:lnTo>
                    <a:pt x="231" y="222"/>
                  </a:lnTo>
                  <a:lnTo>
                    <a:pt x="228" y="219"/>
                  </a:lnTo>
                  <a:lnTo>
                    <a:pt x="227" y="217"/>
                  </a:lnTo>
                  <a:lnTo>
                    <a:pt x="219" y="225"/>
                  </a:lnTo>
                  <a:lnTo>
                    <a:pt x="211" y="234"/>
                  </a:lnTo>
                  <a:lnTo>
                    <a:pt x="201" y="242"/>
                  </a:lnTo>
                  <a:lnTo>
                    <a:pt x="188" y="244"/>
                  </a:lnTo>
                  <a:lnTo>
                    <a:pt x="187" y="244"/>
                  </a:lnTo>
                  <a:lnTo>
                    <a:pt x="184" y="243"/>
                  </a:lnTo>
                  <a:lnTo>
                    <a:pt x="182" y="240"/>
                  </a:lnTo>
                  <a:lnTo>
                    <a:pt x="178" y="239"/>
                  </a:lnTo>
                  <a:lnTo>
                    <a:pt x="175" y="237"/>
                  </a:lnTo>
                  <a:lnTo>
                    <a:pt x="173" y="235"/>
                  </a:lnTo>
                  <a:lnTo>
                    <a:pt x="170" y="233"/>
                  </a:lnTo>
                  <a:lnTo>
                    <a:pt x="173" y="228"/>
                  </a:lnTo>
                  <a:lnTo>
                    <a:pt x="175" y="227"/>
                  </a:lnTo>
                  <a:lnTo>
                    <a:pt x="177" y="227"/>
                  </a:lnTo>
                  <a:lnTo>
                    <a:pt x="177" y="220"/>
                  </a:lnTo>
                  <a:lnTo>
                    <a:pt x="170" y="220"/>
                  </a:lnTo>
                  <a:lnTo>
                    <a:pt x="169" y="222"/>
                  </a:lnTo>
                  <a:lnTo>
                    <a:pt x="167" y="223"/>
                  </a:lnTo>
                  <a:lnTo>
                    <a:pt x="167" y="220"/>
                  </a:lnTo>
                  <a:lnTo>
                    <a:pt x="169" y="217"/>
                  </a:lnTo>
                  <a:lnTo>
                    <a:pt x="170" y="214"/>
                  </a:lnTo>
                  <a:lnTo>
                    <a:pt x="173" y="212"/>
                  </a:lnTo>
                  <a:lnTo>
                    <a:pt x="168" y="203"/>
                  </a:lnTo>
                  <a:lnTo>
                    <a:pt x="167" y="194"/>
                  </a:lnTo>
                  <a:lnTo>
                    <a:pt x="167" y="180"/>
                  </a:lnTo>
                  <a:lnTo>
                    <a:pt x="168" y="179"/>
                  </a:lnTo>
                  <a:lnTo>
                    <a:pt x="170" y="178"/>
                  </a:lnTo>
                  <a:lnTo>
                    <a:pt x="172" y="176"/>
                  </a:lnTo>
                  <a:lnTo>
                    <a:pt x="174" y="175"/>
                  </a:lnTo>
                  <a:lnTo>
                    <a:pt x="175" y="174"/>
                  </a:lnTo>
                  <a:lnTo>
                    <a:pt x="178" y="170"/>
                  </a:lnTo>
                  <a:lnTo>
                    <a:pt x="182" y="166"/>
                  </a:lnTo>
                  <a:lnTo>
                    <a:pt x="184" y="162"/>
                  </a:lnTo>
                  <a:lnTo>
                    <a:pt x="188" y="160"/>
                  </a:lnTo>
                  <a:lnTo>
                    <a:pt x="193" y="159"/>
                  </a:lnTo>
                  <a:lnTo>
                    <a:pt x="198" y="156"/>
                  </a:lnTo>
                  <a:lnTo>
                    <a:pt x="202" y="152"/>
                  </a:lnTo>
                  <a:lnTo>
                    <a:pt x="208" y="150"/>
                  </a:lnTo>
                  <a:lnTo>
                    <a:pt x="217" y="149"/>
                  </a:lnTo>
                  <a:lnTo>
                    <a:pt x="213" y="147"/>
                  </a:lnTo>
                  <a:lnTo>
                    <a:pt x="211" y="147"/>
                  </a:lnTo>
                  <a:lnTo>
                    <a:pt x="207" y="146"/>
                  </a:lnTo>
                  <a:lnTo>
                    <a:pt x="219" y="141"/>
                  </a:lnTo>
                  <a:lnTo>
                    <a:pt x="228" y="134"/>
                  </a:lnTo>
                  <a:lnTo>
                    <a:pt x="236" y="125"/>
                  </a:lnTo>
                  <a:lnTo>
                    <a:pt x="244" y="117"/>
                  </a:lnTo>
                  <a:lnTo>
                    <a:pt x="248" y="110"/>
                  </a:lnTo>
                  <a:lnTo>
                    <a:pt x="249" y="106"/>
                  </a:lnTo>
                  <a:lnTo>
                    <a:pt x="249" y="103"/>
                  </a:lnTo>
                  <a:lnTo>
                    <a:pt x="252" y="101"/>
                  </a:lnTo>
                  <a:lnTo>
                    <a:pt x="252" y="100"/>
                  </a:lnTo>
                  <a:lnTo>
                    <a:pt x="253" y="98"/>
                  </a:lnTo>
                  <a:lnTo>
                    <a:pt x="254" y="96"/>
                  </a:lnTo>
                  <a:lnTo>
                    <a:pt x="254" y="95"/>
                  </a:lnTo>
                  <a:lnTo>
                    <a:pt x="256" y="93"/>
                  </a:lnTo>
                  <a:lnTo>
                    <a:pt x="256" y="92"/>
                  </a:lnTo>
                  <a:lnTo>
                    <a:pt x="260" y="86"/>
                  </a:lnTo>
                  <a:lnTo>
                    <a:pt x="263" y="81"/>
                  </a:lnTo>
                  <a:lnTo>
                    <a:pt x="268" y="77"/>
                  </a:lnTo>
                  <a:lnTo>
                    <a:pt x="275" y="74"/>
                  </a:lnTo>
                  <a:lnTo>
                    <a:pt x="283" y="68"/>
                  </a:lnTo>
                  <a:lnTo>
                    <a:pt x="292" y="59"/>
                  </a:lnTo>
                  <a:lnTo>
                    <a:pt x="297" y="49"/>
                  </a:lnTo>
                  <a:lnTo>
                    <a:pt x="300" y="51"/>
                  </a:lnTo>
                  <a:lnTo>
                    <a:pt x="302" y="51"/>
                  </a:lnTo>
                  <a:lnTo>
                    <a:pt x="305" y="48"/>
                  </a:lnTo>
                  <a:lnTo>
                    <a:pt x="307" y="43"/>
                  </a:lnTo>
                  <a:lnTo>
                    <a:pt x="310" y="40"/>
                  </a:lnTo>
                  <a:lnTo>
                    <a:pt x="308" y="39"/>
                  </a:lnTo>
                  <a:lnTo>
                    <a:pt x="303" y="39"/>
                  </a:lnTo>
                  <a:lnTo>
                    <a:pt x="305" y="37"/>
                  </a:lnTo>
                  <a:lnTo>
                    <a:pt x="307" y="34"/>
                  </a:lnTo>
                  <a:lnTo>
                    <a:pt x="310" y="33"/>
                  </a:lnTo>
                  <a:lnTo>
                    <a:pt x="317" y="33"/>
                  </a:lnTo>
                  <a:lnTo>
                    <a:pt x="321" y="32"/>
                  </a:lnTo>
                  <a:lnTo>
                    <a:pt x="320" y="30"/>
                  </a:lnTo>
                  <a:lnTo>
                    <a:pt x="318" y="30"/>
                  </a:lnTo>
                  <a:lnTo>
                    <a:pt x="317" y="29"/>
                  </a:lnTo>
                  <a:lnTo>
                    <a:pt x="320" y="27"/>
                  </a:lnTo>
                  <a:lnTo>
                    <a:pt x="324" y="25"/>
                  </a:lnTo>
                  <a:lnTo>
                    <a:pt x="327" y="25"/>
                  </a:lnTo>
                  <a:lnTo>
                    <a:pt x="331" y="24"/>
                  </a:lnTo>
                  <a:lnTo>
                    <a:pt x="335" y="24"/>
                  </a:lnTo>
                  <a:lnTo>
                    <a:pt x="335" y="29"/>
                  </a:lnTo>
                  <a:lnTo>
                    <a:pt x="337" y="28"/>
                  </a:lnTo>
                  <a:lnTo>
                    <a:pt x="339" y="27"/>
                  </a:lnTo>
                  <a:lnTo>
                    <a:pt x="340" y="24"/>
                  </a:lnTo>
                  <a:lnTo>
                    <a:pt x="346" y="18"/>
                  </a:lnTo>
                  <a:lnTo>
                    <a:pt x="350" y="18"/>
                  </a:lnTo>
                  <a:lnTo>
                    <a:pt x="350" y="24"/>
                  </a:lnTo>
                  <a:lnTo>
                    <a:pt x="356" y="18"/>
                  </a:lnTo>
                  <a:lnTo>
                    <a:pt x="362" y="17"/>
                  </a:lnTo>
                  <a:lnTo>
                    <a:pt x="370" y="13"/>
                  </a:lnTo>
                  <a:lnTo>
                    <a:pt x="367" y="12"/>
                  </a:lnTo>
                  <a:lnTo>
                    <a:pt x="365" y="12"/>
                  </a:lnTo>
                  <a:lnTo>
                    <a:pt x="364" y="10"/>
                  </a:lnTo>
                  <a:lnTo>
                    <a:pt x="364" y="8"/>
                  </a:lnTo>
                  <a:lnTo>
                    <a:pt x="366" y="5"/>
                  </a:lnTo>
                  <a:lnTo>
                    <a:pt x="369" y="5"/>
                  </a:lnTo>
                  <a:lnTo>
                    <a:pt x="371" y="4"/>
                  </a:lnTo>
                  <a:lnTo>
                    <a:pt x="372" y="3"/>
                  </a:lnTo>
                  <a:lnTo>
                    <a:pt x="375" y="5"/>
                  </a:lnTo>
                  <a:lnTo>
                    <a:pt x="380" y="8"/>
                  </a:lnTo>
                  <a:lnTo>
                    <a:pt x="385" y="6"/>
                  </a:lnTo>
                  <a:lnTo>
                    <a:pt x="390" y="4"/>
                  </a:lnTo>
                  <a:lnTo>
                    <a:pt x="396" y="3"/>
                  </a:lnTo>
                  <a:lnTo>
                    <a:pt x="401" y="1"/>
                  </a:lnTo>
                  <a:lnTo>
                    <a:pt x="403" y="3"/>
                  </a:lnTo>
                  <a:lnTo>
                    <a:pt x="403" y="5"/>
                  </a:lnTo>
                  <a:lnTo>
                    <a:pt x="396" y="12"/>
                  </a:lnTo>
                  <a:lnTo>
                    <a:pt x="394" y="17"/>
                  </a:lnTo>
                  <a:lnTo>
                    <a:pt x="396" y="17"/>
                  </a:lnTo>
                  <a:lnTo>
                    <a:pt x="399" y="15"/>
                  </a:lnTo>
                  <a:lnTo>
                    <a:pt x="401" y="13"/>
                  </a:lnTo>
                  <a:lnTo>
                    <a:pt x="404" y="12"/>
                  </a:lnTo>
                  <a:lnTo>
                    <a:pt x="406" y="8"/>
                  </a:lnTo>
                  <a:lnTo>
                    <a:pt x="409" y="6"/>
                  </a:lnTo>
                  <a:lnTo>
                    <a:pt x="411" y="4"/>
                  </a:lnTo>
                  <a:lnTo>
                    <a:pt x="413" y="8"/>
                  </a:lnTo>
                  <a:lnTo>
                    <a:pt x="413" y="12"/>
                  </a:lnTo>
                  <a:lnTo>
                    <a:pt x="416" y="8"/>
                  </a:lnTo>
                  <a:lnTo>
                    <a:pt x="419" y="6"/>
                  </a:lnTo>
                  <a:lnTo>
                    <a:pt x="423" y="4"/>
                  </a:lnTo>
                  <a:lnTo>
                    <a:pt x="425" y="3"/>
                  </a:lnTo>
                  <a:lnTo>
                    <a:pt x="4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5" name="正方形/長方形 194">
            <a:extLst>
              <a:ext uri="{FF2B5EF4-FFF2-40B4-BE49-F238E27FC236}">
                <a16:creationId xmlns:a16="http://schemas.microsoft.com/office/drawing/2014/main" id="{011CBF78-D7F3-8D0B-EDF0-430B4836E82A}"/>
              </a:ext>
            </a:extLst>
          </p:cNvPr>
          <p:cNvSpPr/>
          <p:nvPr/>
        </p:nvSpPr>
        <p:spPr>
          <a:xfrm>
            <a:off x="7685112" y="2877265"/>
            <a:ext cx="1698160" cy="813976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96" name="TextBox 2236">
            <a:extLst>
              <a:ext uri="{FF2B5EF4-FFF2-40B4-BE49-F238E27FC236}">
                <a16:creationId xmlns:a16="http://schemas.microsoft.com/office/drawing/2014/main" id="{FB8927AA-20BA-D067-C592-AB950B378CD7}"/>
              </a:ext>
            </a:extLst>
          </p:cNvPr>
          <p:cNvSpPr txBox="1"/>
          <p:nvPr/>
        </p:nvSpPr>
        <p:spPr>
          <a:xfrm flipH="1">
            <a:off x="7701889" y="3032651"/>
            <a:ext cx="1684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800" dirty="0">
                <a:solidFill>
                  <a:srgbClr val="000000"/>
                </a:solidFill>
              </a:rPr>
              <a:t>[OIL]</a:t>
            </a:r>
            <a:endParaRPr lang="en-US" sz="800" kern="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97" name="Group 225">
            <a:extLst>
              <a:ext uri="{FF2B5EF4-FFF2-40B4-BE49-F238E27FC236}">
                <a16:creationId xmlns:a16="http://schemas.microsoft.com/office/drawing/2014/main" id="{5846EB07-336C-596B-045C-11D94C56DBB5}"/>
              </a:ext>
            </a:extLst>
          </p:cNvPr>
          <p:cNvGrpSpPr/>
          <p:nvPr/>
        </p:nvGrpSpPr>
        <p:grpSpPr>
          <a:xfrm>
            <a:off x="3002755" y="2355472"/>
            <a:ext cx="342690" cy="616111"/>
            <a:chOff x="1800640" y="3265277"/>
            <a:chExt cx="510344" cy="917532"/>
          </a:xfrm>
        </p:grpSpPr>
        <p:sp>
          <p:nvSpPr>
            <p:cNvPr id="198" name="Oval 226">
              <a:extLst>
                <a:ext uri="{FF2B5EF4-FFF2-40B4-BE49-F238E27FC236}">
                  <a16:creationId xmlns:a16="http://schemas.microsoft.com/office/drawing/2014/main" id="{1BD42A5A-CD95-F46B-CB5A-4079C33E9229}"/>
                </a:ext>
              </a:extLst>
            </p:cNvPr>
            <p:cNvSpPr/>
            <p:nvPr/>
          </p:nvSpPr>
          <p:spPr>
            <a:xfrm>
              <a:off x="1867199" y="3330032"/>
              <a:ext cx="376873" cy="376873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reeform 227">
              <a:extLst>
                <a:ext uri="{FF2B5EF4-FFF2-40B4-BE49-F238E27FC236}">
                  <a16:creationId xmlns:a16="http://schemas.microsoft.com/office/drawing/2014/main" id="{CC6589B0-E7CD-0B7C-3C6C-271E5715766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640" y="3265277"/>
              <a:ext cx="510344" cy="917532"/>
            </a:xfrm>
            <a:custGeom>
              <a:avLst/>
              <a:gdLst/>
              <a:ahLst/>
              <a:cxnLst>
                <a:cxn ang="0">
                  <a:pos x="246" y="76"/>
                </a:cxn>
                <a:cxn ang="0">
                  <a:pos x="179" y="101"/>
                </a:cxn>
                <a:cxn ang="0">
                  <a:pos x="124" y="146"/>
                </a:cxn>
                <a:cxn ang="0">
                  <a:pos x="88" y="207"/>
                </a:cxn>
                <a:cxn ang="0">
                  <a:pos x="74" y="280"/>
                </a:cxn>
                <a:cxn ang="0">
                  <a:pos x="85" y="353"/>
                </a:cxn>
                <a:cxn ang="0">
                  <a:pos x="120" y="415"/>
                </a:cxn>
                <a:cxn ang="0">
                  <a:pos x="174" y="461"/>
                </a:cxn>
                <a:cxn ang="0">
                  <a:pos x="241" y="488"/>
                </a:cxn>
                <a:cxn ang="0">
                  <a:pos x="316" y="488"/>
                </a:cxn>
                <a:cxn ang="0">
                  <a:pos x="385" y="464"/>
                </a:cxn>
                <a:cxn ang="0">
                  <a:pos x="439" y="418"/>
                </a:cxn>
                <a:cxn ang="0">
                  <a:pos x="476" y="358"/>
                </a:cxn>
                <a:cxn ang="0">
                  <a:pos x="490" y="285"/>
                </a:cxn>
                <a:cxn ang="0">
                  <a:pos x="477" y="212"/>
                </a:cxn>
                <a:cxn ang="0">
                  <a:pos x="442" y="150"/>
                </a:cxn>
                <a:cxn ang="0">
                  <a:pos x="388" y="103"/>
                </a:cxn>
                <a:cxn ang="0">
                  <a:pos x="321" y="76"/>
                </a:cxn>
                <a:cxn ang="0">
                  <a:pos x="284" y="0"/>
                </a:cxn>
                <a:cxn ang="0">
                  <a:pos x="365" y="13"/>
                </a:cxn>
                <a:cxn ang="0">
                  <a:pos x="438" y="46"/>
                </a:cxn>
                <a:cxn ang="0">
                  <a:pos x="497" y="99"/>
                </a:cxn>
                <a:cxn ang="0">
                  <a:pos x="538" y="166"/>
                </a:cxn>
                <a:cxn ang="0">
                  <a:pos x="561" y="243"/>
                </a:cxn>
                <a:cxn ang="0">
                  <a:pos x="560" y="315"/>
                </a:cxn>
                <a:cxn ang="0">
                  <a:pos x="542" y="380"/>
                </a:cxn>
                <a:cxn ang="0">
                  <a:pos x="506" y="444"/>
                </a:cxn>
                <a:cxn ang="0">
                  <a:pos x="463" y="513"/>
                </a:cxn>
                <a:cxn ang="0">
                  <a:pos x="416" y="598"/>
                </a:cxn>
                <a:cxn ang="0">
                  <a:pos x="367" y="695"/>
                </a:cxn>
                <a:cxn ang="0">
                  <a:pos x="323" y="809"/>
                </a:cxn>
                <a:cxn ang="0">
                  <a:pos x="288" y="941"/>
                </a:cxn>
                <a:cxn ang="0">
                  <a:pos x="274" y="1010"/>
                </a:cxn>
                <a:cxn ang="0">
                  <a:pos x="269" y="979"/>
                </a:cxn>
                <a:cxn ang="0">
                  <a:pos x="260" y="921"/>
                </a:cxn>
                <a:cxn ang="0">
                  <a:pos x="241" y="844"/>
                </a:cxn>
                <a:cxn ang="0">
                  <a:pos x="211" y="750"/>
                </a:cxn>
                <a:cxn ang="0">
                  <a:pos x="169" y="647"/>
                </a:cxn>
                <a:cxn ang="0">
                  <a:pos x="111" y="539"/>
                </a:cxn>
                <a:cxn ang="0">
                  <a:pos x="66" y="464"/>
                </a:cxn>
                <a:cxn ang="0">
                  <a:pos x="31" y="398"/>
                </a:cxn>
                <a:cxn ang="0">
                  <a:pos x="9" y="343"/>
                </a:cxn>
                <a:cxn ang="0">
                  <a:pos x="0" y="279"/>
                </a:cxn>
                <a:cxn ang="0">
                  <a:pos x="12" y="203"/>
                </a:cxn>
                <a:cxn ang="0">
                  <a:pos x="44" y="131"/>
                </a:cxn>
                <a:cxn ang="0">
                  <a:pos x="96" y="70"/>
                </a:cxn>
                <a:cxn ang="0">
                  <a:pos x="163" y="25"/>
                </a:cxn>
                <a:cxn ang="0">
                  <a:pos x="241" y="2"/>
                </a:cxn>
              </a:cxnLst>
              <a:rect l="0" t="0" r="r" b="b"/>
              <a:pathLst>
                <a:path w="564" h="1014">
                  <a:moveTo>
                    <a:pt x="284" y="73"/>
                  </a:moveTo>
                  <a:lnTo>
                    <a:pt x="246" y="76"/>
                  </a:lnTo>
                  <a:lnTo>
                    <a:pt x="211" y="86"/>
                  </a:lnTo>
                  <a:lnTo>
                    <a:pt x="179" y="101"/>
                  </a:lnTo>
                  <a:lnTo>
                    <a:pt x="149" y="121"/>
                  </a:lnTo>
                  <a:lnTo>
                    <a:pt x="124" y="146"/>
                  </a:lnTo>
                  <a:lnTo>
                    <a:pt x="103" y="175"/>
                  </a:lnTo>
                  <a:lnTo>
                    <a:pt x="88" y="207"/>
                  </a:lnTo>
                  <a:lnTo>
                    <a:pt x="77" y="242"/>
                  </a:lnTo>
                  <a:lnTo>
                    <a:pt x="74" y="280"/>
                  </a:lnTo>
                  <a:lnTo>
                    <a:pt x="76" y="318"/>
                  </a:lnTo>
                  <a:lnTo>
                    <a:pt x="85" y="353"/>
                  </a:lnTo>
                  <a:lnTo>
                    <a:pt x="100" y="386"/>
                  </a:lnTo>
                  <a:lnTo>
                    <a:pt x="120" y="415"/>
                  </a:lnTo>
                  <a:lnTo>
                    <a:pt x="146" y="440"/>
                  </a:lnTo>
                  <a:lnTo>
                    <a:pt x="174" y="461"/>
                  </a:lnTo>
                  <a:lnTo>
                    <a:pt x="207" y="478"/>
                  </a:lnTo>
                  <a:lnTo>
                    <a:pt x="241" y="488"/>
                  </a:lnTo>
                  <a:lnTo>
                    <a:pt x="279" y="491"/>
                  </a:lnTo>
                  <a:lnTo>
                    <a:pt x="316" y="488"/>
                  </a:lnTo>
                  <a:lnTo>
                    <a:pt x="352" y="479"/>
                  </a:lnTo>
                  <a:lnTo>
                    <a:pt x="385" y="464"/>
                  </a:lnTo>
                  <a:lnTo>
                    <a:pt x="413" y="444"/>
                  </a:lnTo>
                  <a:lnTo>
                    <a:pt x="439" y="418"/>
                  </a:lnTo>
                  <a:lnTo>
                    <a:pt x="460" y="389"/>
                  </a:lnTo>
                  <a:lnTo>
                    <a:pt x="476" y="358"/>
                  </a:lnTo>
                  <a:lnTo>
                    <a:pt x="486" y="322"/>
                  </a:lnTo>
                  <a:lnTo>
                    <a:pt x="490" y="285"/>
                  </a:lnTo>
                  <a:lnTo>
                    <a:pt x="486" y="247"/>
                  </a:lnTo>
                  <a:lnTo>
                    <a:pt x="477" y="212"/>
                  </a:lnTo>
                  <a:lnTo>
                    <a:pt x="462" y="178"/>
                  </a:lnTo>
                  <a:lnTo>
                    <a:pt x="442" y="150"/>
                  </a:lnTo>
                  <a:lnTo>
                    <a:pt x="417" y="124"/>
                  </a:lnTo>
                  <a:lnTo>
                    <a:pt x="388" y="103"/>
                  </a:lnTo>
                  <a:lnTo>
                    <a:pt x="357" y="87"/>
                  </a:lnTo>
                  <a:lnTo>
                    <a:pt x="321" y="76"/>
                  </a:lnTo>
                  <a:lnTo>
                    <a:pt x="284" y="73"/>
                  </a:lnTo>
                  <a:close/>
                  <a:moveTo>
                    <a:pt x="284" y="0"/>
                  </a:moveTo>
                  <a:lnTo>
                    <a:pt x="326" y="3"/>
                  </a:lnTo>
                  <a:lnTo>
                    <a:pt x="365" y="13"/>
                  </a:lnTo>
                  <a:lnTo>
                    <a:pt x="403" y="27"/>
                  </a:lnTo>
                  <a:lnTo>
                    <a:pt x="438" y="46"/>
                  </a:lnTo>
                  <a:lnTo>
                    <a:pt x="469" y="71"/>
                  </a:lnTo>
                  <a:lnTo>
                    <a:pt x="497" y="99"/>
                  </a:lnTo>
                  <a:lnTo>
                    <a:pt x="520" y="131"/>
                  </a:lnTo>
                  <a:lnTo>
                    <a:pt x="538" y="166"/>
                  </a:lnTo>
                  <a:lnTo>
                    <a:pt x="552" y="203"/>
                  </a:lnTo>
                  <a:lnTo>
                    <a:pt x="561" y="243"/>
                  </a:lnTo>
                  <a:lnTo>
                    <a:pt x="564" y="285"/>
                  </a:lnTo>
                  <a:lnTo>
                    <a:pt x="560" y="315"/>
                  </a:lnTo>
                  <a:lnTo>
                    <a:pt x="553" y="347"/>
                  </a:lnTo>
                  <a:lnTo>
                    <a:pt x="542" y="380"/>
                  </a:lnTo>
                  <a:lnTo>
                    <a:pt x="524" y="414"/>
                  </a:lnTo>
                  <a:lnTo>
                    <a:pt x="506" y="444"/>
                  </a:lnTo>
                  <a:lnTo>
                    <a:pt x="486" y="476"/>
                  </a:lnTo>
                  <a:lnTo>
                    <a:pt x="463" y="513"/>
                  </a:lnTo>
                  <a:lnTo>
                    <a:pt x="440" y="554"/>
                  </a:lnTo>
                  <a:lnTo>
                    <a:pt x="416" y="598"/>
                  </a:lnTo>
                  <a:lnTo>
                    <a:pt x="392" y="644"/>
                  </a:lnTo>
                  <a:lnTo>
                    <a:pt x="367" y="695"/>
                  </a:lnTo>
                  <a:lnTo>
                    <a:pt x="344" y="750"/>
                  </a:lnTo>
                  <a:lnTo>
                    <a:pt x="323" y="809"/>
                  </a:lnTo>
                  <a:lnTo>
                    <a:pt x="304" y="873"/>
                  </a:lnTo>
                  <a:lnTo>
                    <a:pt x="288" y="941"/>
                  </a:lnTo>
                  <a:lnTo>
                    <a:pt x="274" y="1014"/>
                  </a:lnTo>
                  <a:lnTo>
                    <a:pt x="274" y="1010"/>
                  </a:lnTo>
                  <a:lnTo>
                    <a:pt x="273" y="998"/>
                  </a:lnTo>
                  <a:lnTo>
                    <a:pt x="269" y="979"/>
                  </a:lnTo>
                  <a:lnTo>
                    <a:pt x="266" y="953"/>
                  </a:lnTo>
                  <a:lnTo>
                    <a:pt x="260" y="921"/>
                  </a:lnTo>
                  <a:lnTo>
                    <a:pt x="252" y="884"/>
                  </a:lnTo>
                  <a:lnTo>
                    <a:pt x="241" y="844"/>
                  </a:lnTo>
                  <a:lnTo>
                    <a:pt x="228" y="799"/>
                  </a:lnTo>
                  <a:lnTo>
                    <a:pt x="211" y="750"/>
                  </a:lnTo>
                  <a:lnTo>
                    <a:pt x="192" y="700"/>
                  </a:lnTo>
                  <a:lnTo>
                    <a:pt x="169" y="647"/>
                  </a:lnTo>
                  <a:lnTo>
                    <a:pt x="142" y="593"/>
                  </a:lnTo>
                  <a:lnTo>
                    <a:pt x="111" y="539"/>
                  </a:lnTo>
                  <a:lnTo>
                    <a:pt x="87" y="500"/>
                  </a:lnTo>
                  <a:lnTo>
                    <a:pt x="66" y="464"/>
                  </a:lnTo>
                  <a:lnTo>
                    <a:pt x="47" y="429"/>
                  </a:lnTo>
                  <a:lnTo>
                    <a:pt x="31" y="398"/>
                  </a:lnTo>
                  <a:lnTo>
                    <a:pt x="18" y="370"/>
                  </a:lnTo>
                  <a:lnTo>
                    <a:pt x="9" y="343"/>
                  </a:lnTo>
                  <a:lnTo>
                    <a:pt x="2" y="319"/>
                  </a:lnTo>
                  <a:lnTo>
                    <a:pt x="0" y="279"/>
                  </a:lnTo>
                  <a:lnTo>
                    <a:pt x="3" y="240"/>
                  </a:lnTo>
                  <a:lnTo>
                    <a:pt x="12" y="203"/>
                  </a:lnTo>
                  <a:lnTo>
                    <a:pt x="25" y="166"/>
                  </a:lnTo>
                  <a:lnTo>
                    <a:pt x="44" y="131"/>
                  </a:lnTo>
                  <a:lnTo>
                    <a:pt x="67" y="99"/>
                  </a:lnTo>
                  <a:lnTo>
                    <a:pt x="96" y="70"/>
                  </a:lnTo>
                  <a:lnTo>
                    <a:pt x="128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1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0" name="Group 243">
            <a:extLst>
              <a:ext uri="{FF2B5EF4-FFF2-40B4-BE49-F238E27FC236}">
                <a16:creationId xmlns:a16="http://schemas.microsoft.com/office/drawing/2014/main" id="{75C6C7D1-AB07-0B3A-6D7A-7E5B39C68D64}"/>
              </a:ext>
            </a:extLst>
          </p:cNvPr>
          <p:cNvGrpSpPr/>
          <p:nvPr/>
        </p:nvGrpSpPr>
        <p:grpSpPr>
          <a:xfrm>
            <a:off x="1633759" y="2365925"/>
            <a:ext cx="1801549" cy="1801549"/>
            <a:chOff x="2768841" y="2694229"/>
            <a:chExt cx="2217291" cy="2217291"/>
          </a:xfrm>
        </p:grpSpPr>
        <p:sp>
          <p:nvSpPr>
            <p:cNvPr id="201" name="Arc 244">
              <a:extLst>
                <a:ext uri="{FF2B5EF4-FFF2-40B4-BE49-F238E27FC236}">
                  <a16:creationId xmlns:a16="http://schemas.microsoft.com/office/drawing/2014/main" id="{9191CF84-8542-5632-1525-6329FB54AB8B}"/>
                </a:ext>
              </a:extLst>
            </p:cNvPr>
            <p:cNvSpPr/>
            <p:nvPr/>
          </p:nvSpPr>
          <p:spPr>
            <a:xfrm rot="17505763">
              <a:off x="2768841" y="2694229"/>
              <a:ext cx="2217291" cy="2217291"/>
            </a:xfrm>
            <a:prstGeom prst="arc">
              <a:avLst>
                <a:gd name="adj1" fmla="val 18038346"/>
                <a:gd name="adj2" fmla="val 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Isosceles Triangle 245">
              <a:extLst>
                <a:ext uri="{FF2B5EF4-FFF2-40B4-BE49-F238E27FC236}">
                  <a16:creationId xmlns:a16="http://schemas.microsoft.com/office/drawing/2014/main" id="{8C206E9D-01FB-D9C9-987C-24F67B38D32C}"/>
                </a:ext>
              </a:extLst>
            </p:cNvPr>
            <p:cNvSpPr/>
            <p:nvPr/>
          </p:nvSpPr>
          <p:spPr>
            <a:xfrm rot="13422702">
              <a:off x="3065761" y="2900661"/>
              <a:ext cx="197052" cy="14779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3" name="TextBox 2236">
            <a:extLst>
              <a:ext uri="{FF2B5EF4-FFF2-40B4-BE49-F238E27FC236}">
                <a16:creationId xmlns:a16="http://schemas.microsoft.com/office/drawing/2014/main" id="{2A3FC560-05F0-A984-236B-9F68412C5283}"/>
              </a:ext>
            </a:extLst>
          </p:cNvPr>
          <p:cNvSpPr txBox="1"/>
          <p:nvPr/>
        </p:nvSpPr>
        <p:spPr>
          <a:xfrm flipH="1">
            <a:off x="409918" y="2600175"/>
            <a:ext cx="14328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</a:rPr>
              <a:t>[USD]</a:t>
            </a:r>
            <a:endParaRPr lang="en-US" altLang="ja-JP" sz="800" kern="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204" name="Group 231">
            <a:extLst>
              <a:ext uri="{FF2B5EF4-FFF2-40B4-BE49-F238E27FC236}">
                <a16:creationId xmlns:a16="http://schemas.microsoft.com/office/drawing/2014/main" id="{943570C9-6D00-24A5-AC42-624B9E65024A}"/>
              </a:ext>
            </a:extLst>
          </p:cNvPr>
          <p:cNvGrpSpPr/>
          <p:nvPr/>
        </p:nvGrpSpPr>
        <p:grpSpPr>
          <a:xfrm>
            <a:off x="3712944" y="3651571"/>
            <a:ext cx="342690" cy="616111"/>
            <a:chOff x="1800640" y="3265277"/>
            <a:chExt cx="510344" cy="917532"/>
          </a:xfrm>
        </p:grpSpPr>
        <p:sp>
          <p:nvSpPr>
            <p:cNvPr id="205" name="Oval 232">
              <a:extLst>
                <a:ext uri="{FF2B5EF4-FFF2-40B4-BE49-F238E27FC236}">
                  <a16:creationId xmlns:a16="http://schemas.microsoft.com/office/drawing/2014/main" id="{8318953C-B82C-B9A3-B55B-28E812DDBF0A}"/>
                </a:ext>
              </a:extLst>
            </p:cNvPr>
            <p:cNvSpPr/>
            <p:nvPr/>
          </p:nvSpPr>
          <p:spPr>
            <a:xfrm>
              <a:off x="1867199" y="3330032"/>
              <a:ext cx="376873" cy="376873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Freeform 233">
              <a:extLst>
                <a:ext uri="{FF2B5EF4-FFF2-40B4-BE49-F238E27FC236}">
                  <a16:creationId xmlns:a16="http://schemas.microsoft.com/office/drawing/2014/main" id="{5A4158A8-9A5C-C01C-A4FB-87A540AF62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640" y="3265277"/>
              <a:ext cx="510344" cy="917532"/>
            </a:xfrm>
            <a:custGeom>
              <a:avLst/>
              <a:gdLst/>
              <a:ahLst/>
              <a:cxnLst>
                <a:cxn ang="0">
                  <a:pos x="246" y="76"/>
                </a:cxn>
                <a:cxn ang="0">
                  <a:pos x="179" y="101"/>
                </a:cxn>
                <a:cxn ang="0">
                  <a:pos x="124" y="146"/>
                </a:cxn>
                <a:cxn ang="0">
                  <a:pos x="88" y="207"/>
                </a:cxn>
                <a:cxn ang="0">
                  <a:pos x="74" y="280"/>
                </a:cxn>
                <a:cxn ang="0">
                  <a:pos x="85" y="353"/>
                </a:cxn>
                <a:cxn ang="0">
                  <a:pos x="120" y="415"/>
                </a:cxn>
                <a:cxn ang="0">
                  <a:pos x="174" y="461"/>
                </a:cxn>
                <a:cxn ang="0">
                  <a:pos x="241" y="488"/>
                </a:cxn>
                <a:cxn ang="0">
                  <a:pos x="316" y="488"/>
                </a:cxn>
                <a:cxn ang="0">
                  <a:pos x="385" y="464"/>
                </a:cxn>
                <a:cxn ang="0">
                  <a:pos x="439" y="418"/>
                </a:cxn>
                <a:cxn ang="0">
                  <a:pos x="476" y="358"/>
                </a:cxn>
                <a:cxn ang="0">
                  <a:pos x="490" y="285"/>
                </a:cxn>
                <a:cxn ang="0">
                  <a:pos x="477" y="212"/>
                </a:cxn>
                <a:cxn ang="0">
                  <a:pos x="442" y="150"/>
                </a:cxn>
                <a:cxn ang="0">
                  <a:pos x="388" y="103"/>
                </a:cxn>
                <a:cxn ang="0">
                  <a:pos x="321" y="76"/>
                </a:cxn>
                <a:cxn ang="0">
                  <a:pos x="284" y="0"/>
                </a:cxn>
                <a:cxn ang="0">
                  <a:pos x="365" y="13"/>
                </a:cxn>
                <a:cxn ang="0">
                  <a:pos x="438" y="46"/>
                </a:cxn>
                <a:cxn ang="0">
                  <a:pos x="497" y="99"/>
                </a:cxn>
                <a:cxn ang="0">
                  <a:pos x="538" y="166"/>
                </a:cxn>
                <a:cxn ang="0">
                  <a:pos x="561" y="243"/>
                </a:cxn>
                <a:cxn ang="0">
                  <a:pos x="560" y="315"/>
                </a:cxn>
                <a:cxn ang="0">
                  <a:pos x="542" y="380"/>
                </a:cxn>
                <a:cxn ang="0">
                  <a:pos x="506" y="444"/>
                </a:cxn>
                <a:cxn ang="0">
                  <a:pos x="463" y="513"/>
                </a:cxn>
                <a:cxn ang="0">
                  <a:pos x="416" y="598"/>
                </a:cxn>
                <a:cxn ang="0">
                  <a:pos x="367" y="695"/>
                </a:cxn>
                <a:cxn ang="0">
                  <a:pos x="323" y="809"/>
                </a:cxn>
                <a:cxn ang="0">
                  <a:pos x="288" y="941"/>
                </a:cxn>
                <a:cxn ang="0">
                  <a:pos x="274" y="1010"/>
                </a:cxn>
                <a:cxn ang="0">
                  <a:pos x="269" y="979"/>
                </a:cxn>
                <a:cxn ang="0">
                  <a:pos x="260" y="921"/>
                </a:cxn>
                <a:cxn ang="0">
                  <a:pos x="241" y="844"/>
                </a:cxn>
                <a:cxn ang="0">
                  <a:pos x="211" y="750"/>
                </a:cxn>
                <a:cxn ang="0">
                  <a:pos x="169" y="647"/>
                </a:cxn>
                <a:cxn ang="0">
                  <a:pos x="111" y="539"/>
                </a:cxn>
                <a:cxn ang="0">
                  <a:pos x="66" y="464"/>
                </a:cxn>
                <a:cxn ang="0">
                  <a:pos x="31" y="398"/>
                </a:cxn>
                <a:cxn ang="0">
                  <a:pos x="9" y="343"/>
                </a:cxn>
                <a:cxn ang="0">
                  <a:pos x="0" y="279"/>
                </a:cxn>
                <a:cxn ang="0">
                  <a:pos x="12" y="203"/>
                </a:cxn>
                <a:cxn ang="0">
                  <a:pos x="44" y="131"/>
                </a:cxn>
                <a:cxn ang="0">
                  <a:pos x="96" y="70"/>
                </a:cxn>
                <a:cxn ang="0">
                  <a:pos x="163" y="25"/>
                </a:cxn>
                <a:cxn ang="0">
                  <a:pos x="241" y="2"/>
                </a:cxn>
              </a:cxnLst>
              <a:rect l="0" t="0" r="r" b="b"/>
              <a:pathLst>
                <a:path w="564" h="1014">
                  <a:moveTo>
                    <a:pt x="284" y="73"/>
                  </a:moveTo>
                  <a:lnTo>
                    <a:pt x="246" y="76"/>
                  </a:lnTo>
                  <a:lnTo>
                    <a:pt x="211" y="86"/>
                  </a:lnTo>
                  <a:lnTo>
                    <a:pt x="179" y="101"/>
                  </a:lnTo>
                  <a:lnTo>
                    <a:pt x="149" y="121"/>
                  </a:lnTo>
                  <a:lnTo>
                    <a:pt x="124" y="146"/>
                  </a:lnTo>
                  <a:lnTo>
                    <a:pt x="103" y="175"/>
                  </a:lnTo>
                  <a:lnTo>
                    <a:pt x="88" y="207"/>
                  </a:lnTo>
                  <a:lnTo>
                    <a:pt x="77" y="242"/>
                  </a:lnTo>
                  <a:lnTo>
                    <a:pt x="74" y="280"/>
                  </a:lnTo>
                  <a:lnTo>
                    <a:pt x="76" y="318"/>
                  </a:lnTo>
                  <a:lnTo>
                    <a:pt x="85" y="353"/>
                  </a:lnTo>
                  <a:lnTo>
                    <a:pt x="100" y="386"/>
                  </a:lnTo>
                  <a:lnTo>
                    <a:pt x="120" y="415"/>
                  </a:lnTo>
                  <a:lnTo>
                    <a:pt x="146" y="440"/>
                  </a:lnTo>
                  <a:lnTo>
                    <a:pt x="174" y="461"/>
                  </a:lnTo>
                  <a:lnTo>
                    <a:pt x="207" y="478"/>
                  </a:lnTo>
                  <a:lnTo>
                    <a:pt x="241" y="488"/>
                  </a:lnTo>
                  <a:lnTo>
                    <a:pt x="279" y="491"/>
                  </a:lnTo>
                  <a:lnTo>
                    <a:pt x="316" y="488"/>
                  </a:lnTo>
                  <a:lnTo>
                    <a:pt x="352" y="479"/>
                  </a:lnTo>
                  <a:lnTo>
                    <a:pt x="385" y="464"/>
                  </a:lnTo>
                  <a:lnTo>
                    <a:pt x="413" y="444"/>
                  </a:lnTo>
                  <a:lnTo>
                    <a:pt x="439" y="418"/>
                  </a:lnTo>
                  <a:lnTo>
                    <a:pt x="460" y="389"/>
                  </a:lnTo>
                  <a:lnTo>
                    <a:pt x="476" y="358"/>
                  </a:lnTo>
                  <a:lnTo>
                    <a:pt x="486" y="322"/>
                  </a:lnTo>
                  <a:lnTo>
                    <a:pt x="490" y="285"/>
                  </a:lnTo>
                  <a:lnTo>
                    <a:pt x="486" y="247"/>
                  </a:lnTo>
                  <a:lnTo>
                    <a:pt x="477" y="212"/>
                  </a:lnTo>
                  <a:lnTo>
                    <a:pt x="462" y="178"/>
                  </a:lnTo>
                  <a:lnTo>
                    <a:pt x="442" y="150"/>
                  </a:lnTo>
                  <a:lnTo>
                    <a:pt x="417" y="124"/>
                  </a:lnTo>
                  <a:lnTo>
                    <a:pt x="388" y="103"/>
                  </a:lnTo>
                  <a:lnTo>
                    <a:pt x="357" y="87"/>
                  </a:lnTo>
                  <a:lnTo>
                    <a:pt x="321" y="76"/>
                  </a:lnTo>
                  <a:lnTo>
                    <a:pt x="284" y="73"/>
                  </a:lnTo>
                  <a:close/>
                  <a:moveTo>
                    <a:pt x="284" y="0"/>
                  </a:moveTo>
                  <a:lnTo>
                    <a:pt x="326" y="3"/>
                  </a:lnTo>
                  <a:lnTo>
                    <a:pt x="365" y="13"/>
                  </a:lnTo>
                  <a:lnTo>
                    <a:pt x="403" y="27"/>
                  </a:lnTo>
                  <a:lnTo>
                    <a:pt x="438" y="46"/>
                  </a:lnTo>
                  <a:lnTo>
                    <a:pt x="469" y="71"/>
                  </a:lnTo>
                  <a:lnTo>
                    <a:pt x="497" y="99"/>
                  </a:lnTo>
                  <a:lnTo>
                    <a:pt x="520" y="131"/>
                  </a:lnTo>
                  <a:lnTo>
                    <a:pt x="538" y="166"/>
                  </a:lnTo>
                  <a:lnTo>
                    <a:pt x="552" y="203"/>
                  </a:lnTo>
                  <a:lnTo>
                    <a:pt x="561" y="243"/>
                  </a:lnTo>
                  <a:lnTo>
                    <a:pt x="564" y="285"/>
                  </a:lnTo>
                  <a:lnTo>
                    <a:pt x="560" y="315"/>
                  </a:lnTo>
                  <a:lnTo>
                    <a:pt x="553" y="347"/>
                  </a:lnTo>
                  <a:lnTo>
                    <a:pt x="542" y="380"/>
                  </a:lnTo>
                  <a:lnTo>
                    <a:pt x="524" y="414"/>
                  </a:lnTo>
                  <a:lnTo>
                    <a:pt x="506" y="444"/>
                  </a:lnTo>
                  <a:lnTo>
                    <a:pt x="486" y="476"/>
                  </a:lnTo>
                  <a:lnTo>
                    <a:pt x="463" y="513"/>
                  </a:lnTo>
                  <a:lnTo>
                    <a:pt x="440" y="554"/>
                  </a:lnTo>
                  <a:lnTo>
                    <a:pt x="416" y="598"/>
                  </a:lnTo>
                  <a:lnTo>
                    <a:pt x="392" y="644"/>
                  </a:lnTo>
                  <a:lnTo>
                    <a:pt x="367" y="695"/>
                  </a:lnTo>
                  <a:lnTo>
                    <a:pt x="344" y="750"/>
                  </a:lnTo>
                  <a:lnTo>
                    <a:pt x="323" y="809"/>
                  </a:lnTo>
                  <a:lnTo>
                    <a:pt x="304" y="873"/>
                  </a:lnTo>
                  <a:lnTo>
                    <a:pt x="288" y="941"/>
                  </a:lnTo>
                  <a:lnTo>
                    <a:pt x="274" y="1014"/>
                  </a:lnTo>
                  <a:lnTo>
                    <a:pt x="274" y="1010"/>
                  </a:lnTo>
                  <a:lnTo>
                    <a:pt x="273" y="998"/>
                  </a:lnTo>
                  <a:lnTo>
                    <a:pt x="269" y="979"/>
                  </a:lnTo>
                  <a:lnTo>
                    <a:pt x="266" y="953"/>
                  </a:lnTo>
                  <a:lnTo>
                    <a:pt x="260" y="921"/>
                  </a:lnTo>
                  <a:lnTo>
                    <a:pt x="252" y="884"/>
                  </a:lnTo>
                  <a:lnTo>
                    <a:pt x="241" y="844"/>
                  </a:lnTo>
                  <a:lnTo>
                    <a:pt x="228" y="799"/>
                  </a:lnTo>
                  <a:lnTo>
                    <a:pt x="211" y="750"/>
                  </a:lnTo>
                  <a:lnTo>
                    <a:pt x="192" y="700"/>
                  </a:lnTo>
                  <a:lnTo>
                    <a:pt x="169" y="647"/>
                  </a:lnTo>
                  <a:lnTo>
                    <a:pt x="142" y="593"/>
                  </a:lnTo>
                  <a:lnTo>
                    <a:pt x="111" y="539"/>
                  </a:lnTo>
                  <a:lnTo>
                    <a:pt x="87" y="500"/>
                  </a:lnTo>
                  <a:lnTo>
                    <a:pt x="66" y="464"/>
                  </a:lnTo>
                  <a:lnTo>
                    <a:pt x="47" y="429"/>
                  </a:lnTo>
                  <a:lnTo>
                    <a:pt x="31" y="398"/>
                  </a:lnTo>
                  <a:lnTo>
                    <a:pt x="18" y="370"/>
                  </a:lnTo>
                  <a:lnTo>
                    <a:pt x="9" y="343"/>
                  </a:lnTo>
                  <a:lnTo>
                    <a:pt x="2" y="319"/>
                  </a:lnTo>
                  <a:lnTo>
                    <a:pt x="0" y="279"/>
                  </a:lnTo>
                  <a:lnTo>
                    <a:pt x="3" y="240"/>
                  </a:lnTo>
                  <a:lnTo>
                    <a:pt x="12" y="203"/>
                  </a:lnTo>
                  <a:lnTo>
                    <a:pt x="25" y="166"/>
                  </a:lnTo>
                  <a:lnTo>
                    <a:pt x="44" y="131"/>
                  </a:lnTo>
                  <a:lnTo>
                    <a:pt x="67" y="99"/>
                  </a:lnTo>
                  <a:lnTo>
                    <a:pt x="96" y="70"/>
                  </a:lnTo>
                  <a:lnTo>
                    <a:pt x="128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1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7" name="Group 234">
            <a:extLst>
              <a:ext uri="{FF2B5EF4-FFF2-40B4-BE49-F238E27FC236}">
                <a16:creationId xmlns:a16="http://schemas.microsoft.com/office/drawing/2014/main" id="{DF23FC6E-C107-20EA-370C-A6FCD7945FB7}"/>
              </a:ext>
            </a:extLst>
          </p:cNvPr>
          <p:cNvGrpSpPr/>
          <p:nvPr/>
        </p:nvGrpSpPr>
        <p:grpSpPr>
          <a:xfrm>
            <a:off x="2065180" y="3964597"/>
            <a:ext cx="1865916" cy="1801549"/>
            <a:chOff x="2689620" y="2694229"/>
            <a:chExt cx="2296512" cy="2217291"/>
          </a:xfrm>
        </p:grpSpPr>
        <p:sp>
          <p:nvSpPr>
            <p:cNvPr id="208" name="Arc 235">
              <a:extLst>
                <a:ext uri="{FF2B5EF4-FFF2-40B4-BE49-F238E27FC236}">
                  <a16:creationId xmlns:a16="http://schemas.microsoft.com/office/drawing/2014/main" id="{F7A5C7F1-4738-A3A0-1137-DFD1B3067F34}"/>
                </a:ext>
              </a:extLst>
            </p:cNvPr>
            <p:cNvSpPr/>
            <p:nvPr/>
          </p:nvSpPr>
          <p:spPr>
            <a:xfrm rot="17505763">
              <a:off x="2768841" y="2694229"/>
              <a:ext cx="2217291" cy="2217291"/>
            </a:xfrm>
            <a:prstGeom prst="arc">
              <a:avLst>
                <a:gd name="adj1" fmla="val 15665865"/>
                <a:gd name="adj2" fmla="val 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Isosceles Triangle 236">
              <a:extLst>
                <a:ext uri="{FF2B5EF4-FFF2-40B4-BE49-F238E27FC236}">
                  <a16:creationId xmlns:a16="http://schemas.microsoft.com/office/drawing/2014/main" id="{6A190F18-A675-1B6F-798A-79C4D0F89FB5}"/>
                </a:ext>
              </a:extLst>
            </p:cNvPr>
            <p:cNvSpPr/>
            <p:nvPr/>
          </p:nvSpPr>
          <p:spPr>
            <a:xfrm rot="11622702">
              <a:off x="2689620" y="3547530"/>
              <a:ext cx="197052" cy="14779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TextBox 2236">
            <a:extLst>
              <a:ext uri="{FF2B5EF4-FFF2-40B4-BE49-F238E27FC236}">
                <a16:creationId xmlns:a16="http://schemas.microsoft.com/office/drawing/2014/main" id="{C6D7C012-3D41-5FCC-207D-AE6C2B94D51D}"/>
              </a:ext>
            </a:extLst>
          </p:cNvPr>
          <p:cNvSpPr txBox="1"/>
          <p:nvPr/>
        </p:nvSpPr>
        <p:spPr>
          <a:xfrm flipH="1">
            <a:off x="1265245" y="4853442"/>
            <a:ext cx="14328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</a:rPr>
              <a:t>[BRL]</a:t>
            </a:r>
            <a:endParaRPr lang="en-US" altLang="ja-JP" sz="800" kern="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211" name="Group 222">
            <a:extLst>
              <a:ext uri="{FF2B5EF4-FFF2-40B4-BE49-F238E27FC236}">
                <a16:creationId xmlns:a16="http://schemas.microsoft.com/office/drawing/2014/main" id="{598A68E1-6995-2508-4A4A-A44D550813BE}"/>
              </a:ext>
            </a:extLst>
          </p:cNvPr>
          <p:cNvGrpSpPr/>
          <p:nvPr/>
        </p:nvGrpSpPr>
        <p:grpSpPr>
          <a:xfrm>
            <a:off x="4752524" y="3302579"/>
            <a:ext cx="342690" cy="616111"/>
            <a:chOff x="1800640" y="3265277"/>
            <a:chExt cx="510344" cy="917532"/>
          </a:xfrm>
        </p:grpSpPr>
        <p:sp>
          <p:nvSpPr>
            <p:cNvPr id="212" name="Oval 223">
              <a:extLst>
                <a:ext uri="{FF2B5EF4-FFF2-40B4-BE49-F238E27FC236}">
                  <a16:creationId xmlns:a16="http://schemas.microsoft.com/office/drawing/2014/main" id="{19413FB4-06E9-D841-0FBB-12C67DBE9FEF}"/>
                </a:ext>
              </a:extLst>
            </p:cNvPr>
            <p:cNvSpPr/>
            <p:nvPr/>
          </p:nvSpPr>
          <p:spPr>
            <a:xfrm>
              <a:off x="1867199" y="3330032"/>
              <a:ext cx="376873" cy="376873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Freeform 224">
              <a:extLst>
                <a:ext uri="{FF2B5EF4-FFF2-40B4-BE49-F238E27FC236}">
                  <a16:creationId xmlns:a16="http://schemas.microsoft.com/office/drawing/2014/main" id="{595BB865-DB22-0E94-68EA-271E734890D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640" y="3265277"/>
              <a:ext cx="510344" cy="917532"/>
            </a:xfrm>
            <a:custGeom>
              <a:avLst/>
              <a:gdLst/>
              <a:ahLst/>
              <a:cxnLst>
                <a:cxn ang="0">
                  <a:pos x="246" y="76"/>
                </a:cxn>
                <a:cxn ang="0">
                  <a:pos x="179" y="101"/>
                </a:cxn>
                <a:cxn ang="0">
                  <a:pos x="124" y="146"/>
                </a:cxn>
                <a:cxn ang="0">
                  <a:pos x="88" y="207"/>
                </a:cxn>
                <a:cxn ang="0">
                  <a:pos x="74" y="280"/>
                </a:cxn>
                <a:cxn ang="0">
                  <a:pos x="85" y="353"/>
                </a:cxn>
                <a:cxn ang="0">
                  <a:pos x="120" y="415"/>
                </a:cxn>
                <a:cxn ang="0">
                  <a:pos x="174" y="461"/>
                </a:cxn>
                <a:cxn ang="0">
                  <a:pos x="241" y="488"/>
                </a:cxn>
                <a:cxn ang="0">
                  <a:pos x="316" y="488"/>
                </a:cxn>
                <a:cxn ang="0">
                  <a:pos x="385" y="464"/>
                </a:cxn>
                <a:cxn ang="0">
                  <a:pos x="439" y="418"/>
                </a:cxn>
                <a:cxn ang="0">
                  <a:pos x="476" y="358"/>
                </a:cxn>
                <a:cxn ang="0">
                  <a:pos x="490" y="285"/>
                </a:cxn>
                <a:cxn ang="0">
                  <a:pos x="477" y="212"/>
                </a:cxn>
                <a:cxn ang="0">
                  <a:pos x="442" y="150"/>
                </a:cxn>
                <a:cxn ang="0">
                  <a:pos x="388" y="103"/>
                </a:cxn>
                <a:cxn ang="0">
                  <a:pos x="321" y="76"/>
                </a:cxn>
                <a:cxn ang="0">
                  <a:pos x="284" y="0"/>
                </a:cxn>
                <a:cxn ang="0">
                  <a:pos x="365" y="13"/>
                </a:cxn>
                <a:cxn ang="0">
                  <a:pos x="438" y="46"/>
                </a:cxn>
                <a:cxn ang="0">
                  <a:pos x="497" y="99"/>
                </a:cxn>
                <a:cxn ang="0">
                  <a:pos x="538" y="166"/>
                </a:cxn>
                <a:cxn ang="0">
                  <a:pos x="561" y="243"/>
                </a:cxn>
                <a:cxn ang="0">
                  <a:pos x="560" y="315"/>
                </a:cxn>
                <a:cxn ang="0">
                  <a:pos x="542" y="380"/>
                </a:cxn>
                <a:cxn ang="0">
                  <a:pos x="506" y="444"/>
                </a:cxn>
                <a:cxn ang="0">
                  <a:pos x="463" y="513"/>
                </a:cxn>
                <a:cxn ang="0">
                  <a:pos x="416" y="598"/>
                </a:cxn>
                <a:cxn ang="0">
                  <a:pos x="367" y="695"/>
                </a:cxn>
                <a:cxn ang="0">
                  <a:pos x="323" y="809"/>
                </a:cxn>
                <a:cxn ang="0">
                  <a:pos x="288" y="941"/>
                </a:cxn>
                <a:cxn ang="0">
                  <a:pos x="274" y="1010"/>
                </a:cxn>
                <a:cxn ang="0">
                  <a:pos x="269" y="979"/>
                </a:cxn>
                <a:cxn ang="0">
                  <a:pos x="260" y="921"/>
                </a:cxn>
                <a:cxn ang="0">
                  <a:pos x="241" y="844"/>
                </a:cxn>
                <a:cxn ang="0">
                  <a:pos x="211" y="750"/>
                </a:cxn>
                <a:cxn ang="0">
                  <a:pos x="169" y="647"/>
                </a:cxn>
                <a:cxn ang="0">
                  <a:pos x="111" y="539"/>
                </a:cxn>
                <a:cxn ang="0">
                  <a:pos x="66" y="464"/>
                </a:cxn>
                <a:cxn ang="0">
                  <a:pos x="31" y="398"/>
                </a:cxn>
                <a:cxn ang="0">
                  <a:pos x="9" y="343"/>
                </a:cxn>
                <a:cxn ang="0">
                  <a:pos x="0" y="279"/>
                </a:cxn>
                <a:cxn ang="0">
                  <a:pos x="12" y="203"/>
                </a:cxn>
                <a:cxn ang="0">
                  <a:pos x="44" y="131"/>
                </a:cxn>
                <a:cxn ang="0">
                  <a:pos x="96" y="70"/>
                </a:cxn>
                <a:cxn ang="0">
                  <a:pos x="163" y="25"/>
                </a:cxn>
                <a:cxn ang="0">
                  <a:pos x="241" y="2"/>
                </a:cxn>
              </a:cxnLst>
              <a:rect l="0" t="0" r="r" b="b"/>
              <a:pathLst>
                <a:path w="564" h="1014">
                  <a:moveTo>
                    <a:pt x="284" y="73"/>
                  </a:moveTo>
                  <a:lnTo>
                    <a:pt x="246" y="76"/>
                  </a:lnTo>
                  <a:lnTo>
                    <a:pt x="211" y="86"/>
                  </a:lnTo>
                  <a:lnTo>
                    <a:pt x="179" y="101"/>
                  </a:lnTo>
                  <a:lnTo>
                    <a:pt x="149" y="121"/>
                  </a:lnTo>
                  <a:lnTo>
                    <a:pt x="124" y="146"/>
                  </a:lnTo>
                  <a:lnTo>
                    <a:pt x="103" y="175"/>
                  </a:lnTo>
                  <a:lnTo>
                    <a:pt x="88" y="207"/>
                  </a:lnTo>
                  <a:lnTo>
                    <a:pt x="77" y="242"/>
                  </a:lnTo>
                  <a:lnTo>
                    <a:pt x="74" y="280"/>
                  </a:lnTo>
                  <a:lnTo>
                    <a:pt x="76" y="318"/>
                  </a:lnTo>
                  <a:lnTo>
                    <a:pt x="85" y="353"/>
                  </a:lnTo>
                  <a:lnTo>
                    <a:pt x="100" y="386"/>
                  </a:lnTo>
                  <a:lnTo>
                    <a:pt x="120" y="415"/>
                  </a:lnTo>
                  <a:lnTo>
                    <a:pt x="146" y="440"/>
                  </a:lnTo>
                  <a:lnTo>
                    <a:pt x="174" y="461"/>
                  </a:lnTo>
                  <a:lnTo>
                    <a:pt x="207" y="478"/>
                  </a:lnTo>
                  <a:lnTo>
                    <a:pt x="241" y="488"/>
                  </a:lnTo>
                  <a:lnTo>
                    <a:pt x="279" y="491"/>
                  </a:lnTo>
                  <a:lnTo>
                    <a:pt x="316" y="488"/>
                  </a:lnTo>
                  <a:lnTo>
                    <a:pt x="352" y="479"/>
                  </a:lnTo>
                  <a:lnTo>
                    <a:pt x="385" y="464"/>
                  </a:lnTo>
                  <a:lnTo>
                    <a:pt x="413" y="444"/>
                  </a:lnTo>
                  <a:lnTo>
                    <a:pt x="439" y="418"/>
                  </a:lnTo>
                  <a:lnTo>
                    <a:pt x="460" y="389"/>
                  </a:lnTo>
                  <a:lnTo>
                    <a:pt x="476" y="358"/>
                  </a:lnTo>
                  <a:lnTo>
                    <a:pt x="486" y="322"/>
                  </a:lnTo>
                  <a:lnTo>
                    <a:pt x="490" y="285"/>
                  </a:lnTo>
                  <a:lnTo>
                    <a:pt x="486" y="247"/>
                  </a:lnTo>
                  <a:lnTo>
                    <a:pt x="477" y="212"/>
                  </a:lnTo>
                  <a:lnTo>
                    <a:pt x="462" y="178"/>
                  </a:lnTo>
                  <a:lnTo>
                    <a:pt x="442" y="150"/>
                  </a:lnTo>
                  <a:lnTo>
                    <a:pt x="417" y="124"/>
                  </a:lnTo>
                  <a:lnTo>
                    <a:pt x="388" y="103"/>
                  </a:lnTo>
                  <a:lnTo>
                    <a:pt x="357" y="87"/>
                  </a:lnTo>
                  <a:lnTo>
                    <a:pt x="321" y="76"/>
                  </a:lnTo>
                  <a:lnTo>
                    <a:pt x="284" y="73"/>
                  </a:lnTo>
                  <a:close/>
                  <a:moveTo>
                    <a:pt x="284" y="0"/>
                  </a:moveTo>
                  <a:lnTo>
                    <a:pt x="326" y="3"/>
                  </a:lnTo>
                  <a:lnTo>
                    <a:pt x="365" y="13"/>
                  </a:lnTo>
                  <a:lnTo>
                    <a:pt x="403" y="27"/>
                  </a:lnTo>
                  <a:lnTo>
                    <a:pt x="438" y="46"/>
                  </a:lnTo>
                  <a:lnTo>
                    <a:pt x="469" y="71"/>
                  </a:lnTo>
                  <a:lnTo>
                    <a:pt x="497" y="99"/>
                  </a:lnTo>
                  <a:lnTo>
                    <a:pt x="520" y="131"/>
                  </a:lnTo>
                  <a:lnTo>
                    <a:pt x="538" y="166"/>
                  </a:lnTo>
                  <a:lnTo>
                    <a:pt x="552" y="203"/>
                  </a:lnTo>
                  <a:lnTo>
                    <a:pt x="561" y="243"/>
                  </a:lnTo>
                  <a:lnTo>
                    <a:pt x="564" y="285"/>
                  </a:lnTo>
                  <a:lnTo>
                    <a:pt x="560" y="315"/>
                  </a:lnTo>
                  <a:lnTo>
                    <a:pt x="553" y="347"/>
                  </a:lnTo>
                  <a:lnTo>
                    <a:pt x="542" y="380"/>
                  </a:lnTo>
                  <a:lnTo>
                    <a:pt x="524" y="414"/>
                  </a:lnTo>
                  <a:lnTo>
                    <a:pt x="506" y="444"/>
                  </a:lnTo>
                  <a:lnTo>
                    <a:pt x="486" y="476"/>
                  </a:lnTo>
                  <a:lnTo>
                    <a:pt x="463" y="513"/>
                  </a:lnTo>
                  <a:lnTo>
                    <a:pt x="440" y="554"/>
                  </a:lnTo>
                  <a:lnTo>
                    <a:pt x="416" y="598"/>
                  </a:lnTo>
                  <a:lnTo>
                    <a:pt x="392" y="644"/>
                  </a:lnTo>
                  <a:lnTo>
                    <a:pt x="367" y="695"/>
                  </a:lnTo>
                  <a:lnTo>
                    <a:pt x="344" y="750"/>
                  </a:lnTo>
                  <a:lnTo>
                    <a:pt x="323" y="809"/>
                  </a:lnTo>
                  <a:lnTo>
                    <a:pt x="304" y="873"/>
                  </a:lnTo>
                  <a:lnTo>
                    <a:pt x="288" y="941"/>
                  </a:lnTo>
                  <a:lnTo>
                    <a:pt x="274" y="1014"/>
                  </a:lnTo>
                  <a:lnTo>
                    <a:pt x="274" y="1010"/>
                  </a:lnTo>
                  <a:lnTo>
                    <a:pt x="273" y="998"/>
                  </a:lnTo>
                  <a:lnTo>
                    <a:pt x="269" y="979"/>
                  </a:lnTo>
                  <a:lnTo>
                    <a:pt x="266" y="953"/>
                  </a:lnTo>
                  <a:lnTo>
                    <a:pt x="260" y="921"/>
                  </a:lnTo>
                  <a:lnTo>
                    <a:pt x="252" y="884"/>
                  </a:lnTo>
                  <a:lnTo>
                    <a:pt x="241" y="844"/>
                  </a:lnTo>
                  <a:lnTo>
                    <a:pt x="228" y="799"/>
                  </a:lnTo>
                  <a:lnTo>
                    <a:pt x="211" y="750"/>
                  </a:lnTo>
                  <a:lnTo>
                    <a:pt x="192" y="700"/>
                  </a:lnTo>
                  <a:lnTo>
                    <a:pt x="169" y="647"/>
                  </a:lnTo>
                  <a:lnTo>
                    <a:pt x="142" y="593"/>
                  </a:lnTo>
                  <a:lnTo>
                    <a:pt x="111" y="539"/>
                  </a:lnTo>
                  <a:lnTo>
                    <a:pt x="87" y="500"/>
                  </a:lnTo>
                  <a:lnTo>
                    <a:pt x="66" y="464"/>
                  </a:lnTo>
                  <a:lnTo>
                    <a:pt x="47" y="429"/>
                  </a:lnTo>
                  <a:lnTo>
                    <a:pt x="31" y="398"/>
                  </a:lnTo>
                  <a:lnTo>
                    <a:pt x="18" y="370"/>
                  </a:lnTo>
                  <a:lnTo>
                    <a:pt x="9" y="343"/>
                  </a:lnTo>
                  <a:lnTo>
                    <a:pt x="2" y="319"/>
                  </a:lnTo>
                  <a:lnTo>
                    <a:pt x="0" y="279"/>
                  </a:lnTo>
                  <a:lnTo>
                    <a:pt x="3" y="240"/>
                  </a:lnTo>
                  <a:lnTo>
                    <a:pt x="12" y="203"/>
                  </a:lnTo>
                  <a:lnTo>
                    <a:pt x="25" y="166"/>
                  </a:lnTo>
                  <a:lnTo>
                    <a:pt x="44" y="131"/>
                  </a:lnTo>
                  <a:lnTo>
                    <a:pt x="67" y="99"/>
                  </a:lnTo>
                  <a:lnTo>
                    <a:pt x="96" y="70"/>
                  </a:lnTo>
                  <a:lnTo>
                    <a:pt x="128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1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4" name="Group 247">
            <a:extLst>
              <a:ext uri="{FF2B5EF4-FFF2-40B4-BE49-F238E27FC236}">
                <a16:creationId xmlns:a16="http://schemas.microsoft.com/office/drawing/2014/main" id="{6F037B24-BA6D-5CE2-A9C8-C1C2FE925284}"/>
              </a:ext>
            </a:extLst>
          </p:cNvPr>
          <p:cNvGrpSpPr/>
          <p:nvPr/>
        </p:nvGrpSpPr>
        <p:grpSpPr>
          <a:xfrm>
            <a:off x="4423113" y="3695133"/>
            <a:ext cx="1865916" cy="1801549"/>
            <a:chOff x="2689620" y="2694229"/>
            <a:chExt cx="2296512" cy="2217291"/>
          </a:xfrm>
        </p:grpSpPr>
        <p:sp>
          <p:nvSpPr>
            <p:cNvPr id="215" name="Arc 248">
              <a:extLst>
                <a:ext uri="{FF2B5EF4-FFF2-40B4-BE49-F238E27FC236}">
                  <a16:creationId xmlns:a16="http://schemas.microsoft.com/office/drawing/2014/main" id="{F16480C6-6012-5778-093A-CB749E553CB5}"/>
                </a:ext>
              </a:extLst>
            </p:cNvPr>
            <p:cNvSpPr/>
            <p:nvPr/>
          </p:nvSpPr>
          <p:spPr>
            <a:xfrm rot="17505763">
              <a:off x="2768841" y="2694229"/>
              <a:ext cx="2217291" cy="2217291"/>
            </a:xfrm>
            <a:prstGeom prst="arc">
              <a:avLst>
                <a:gd name="adj1" fmla="val 15665865"/>
                <a:gd name="adj2" fmla="val 17565889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Isosceles Triangle 249">
              <a:extLst>
                <a:ext uri="{FF2B5EF4-FFF2-40B4-BE49-F238E27FC236}">
                  <a16:creationId xmlns:a16="http://schemas.microsoft.com/office/drawing/2014/main" id="{62618F93-5CF9-F5EA-6133-3204CC8C3399}"/>
                </a:ext>
              </a:extLst>
            </p:cNvPr>
            <p:cNvSpPr/>
            <p:nvPr/>
          </p:nvSpPr>
          <p:spPr>
            <a:xfrm rot="11622702">
              <a:off x="2689620" y="3547530"/>
              <a:ext cx="197052" cy="14779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236">
            <a:extLst>
              <a:ext uri="{FF2B5EF4-FFF2-40B4-BE49-F238E27FC236}">
                <a16:creationId xmlns:a16="http://schemas.microsoft.com/office/drawing/2014/main" id="{1C41F823-7E9F-0DB5-80F1-EA4747DF8DA5}"/>
              </a:ext>
            </a:extLst>
          </p:cNvPr>
          <p:cNvSpPr txBox="1"/>
          <p:nvPr/>
        </p:nvSpPr>
        <p:spPr>
          <a:xfrm flipH="1">
            <a:off x="4114554" y="4636046"/>
            <a:ext cx="1432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</a:rPr>
              <a:t>[IDR]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</a:rPr>
              <a:t>[PHP]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</a:rPr>
              <a:t>[INR]</a:t>
            </a:r>
          </a:p>
        </p:txBody>
      </p:sp>
      <p:grpSp>
        <p:nvGrpSpPr>
          <p:cNvPr id="218" name="Group 228">
            <a:extLst>
              <a:ext uri="{FF2B5EF4-FFF2-40B4-BE49-F238E27FC236}">
                <a16:creationId xmlns:a16="http://schemas.microsoft.com/office/drawing/2014/main" id="{81A4CF7E-934D-5931-2581-30967CBE10B9}"/>
              </a:ext>
            </a:extLst>
          </p:cNvPr>
          <p:cNvGrpSpPr/>
          <p:nvPr/>
        </p:nvGrpSpPr>
        <p:grpSpPr>
          <a:xfrm>
            <a:off x="6594306" y="3703511"/>
            <a:ext cx="342690" cy="616111"/>
            <a:chOff x="1800640" y="3265277"/>
            <a:chExt cx="510344" cy="917532"/>
          </a:xfrm>
        </p:grpSpPr>
        <p:sp>
          <p:nvSpPr>
            <p:cNvPr id="219" name="Oval 229">
              <a:extLst>
                <a:ext uri="{FF2B5EF4-FFF2-40B4-BE49-F238E27FC236}">
                  <a16:creationId xmlns:a16="http://schemas.microsoft.com/office/drawing/2014/main" id="{A274921B-98B8-7D1A-0E51-77CC6CF6744C}"/>
                </a:ext>
              </a:extLst>
            </p:cNvPr>
            <p:cNvSpPr/>
            <p:nvPr/>
          </p:nvSpPr>
          <p:spPr>
            <a:xfrm>
              <a:off x="1867199" y="3330032"/>
              <a:ext cx="376873" cy="376873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 230">
              <a:extLst>
                <a:ext uri="{FF2B5EF4-FFF2-40B4-BE49-F238E27FC236}">
                  <a16:creationId xmlns:a16="http://schemas.microsoft.com/office/drawing/2014/main" id="{BE79E63E-66B2-63F3-1489-7022AB5A6E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640" y="3265277"/>
              <a:ext cx="510344" cy="917532"/>
            </a:xfrm>
            <a:custGeom>
              <a:avLst/>
              <a:gdLst/>
              <a:ahLst/>
              <a:cxnLst>
                <a:cxn ang="0">
                  <a:pos x="246" y="76"/>
                </a:cxn>
                <a:cxn ang="0">
                  <a:pos x="179" y="101"/>
                </a:cxn>
                <a:cxn ang="0">
                  <a:pos x="124" y="146"/>
                </a:cxn>
                <a:cxn ang="0">
                  <a:pos x="88" y="207"/>
                </a:cxn>
                <a:cxn ang="0">
                  <a:pos x="74" y="280"/>
                </a:cxn>
                <a:cxn ang="0">
                  <a:pos x="85" y="353"/>
                </a:cxn>
                <a:cxn ang="0">
                  <a:pos x="120" y="415"/>
                </a:cxn>
                <a:cxn ang="0">
                  <a:pos x="174" y="461"/>
                </a:cxn>
                <a:cxn ang="0">
                  <a:pos x="241" y="488"/>
                </a:cxn>
                <a:cxn ang="0">
                  <a:pos x="316" y="488"/>
                </a:cxn>
                <a:cxn ang="0">
                  <a:pos x="385" y="464"/>
                </a:cxn>
                <a:cxn ang="0">
                  <a:pos x="439" y="418"/>
                </a:cxn>
                <a:cxn ang="0">
                  <a:pos x="476" y="358"/>
                </a:cxn>
                <a:cxn ang="0">
                  <a:pos x="490" y="285"/>
                </a:cxn>
                <a:cxn ang="0">
                  <a:pos x="477" y="212"/>
                </a:cxn>
                <a:cxn ang="0">
                  <a:pos x="442" y="150"/>
                </a:cxn>
                <a:cxn ang="0">
                  <a:pos x="388" y="103"/>
                </a:cxn>
                <a:cxn ang="0">
                  <a:pos x="321" y="76"/>
                </a:cxn>
                <a:cxn ang="0">
                  <a:pos x="284" y="0"/>
                </a:cxn>
                <a:cxn ang="0">
                  <a:pos x="365" y="13"/>
                </a:cxn>
                <a:cxn ang="0">
                  <a:pos x="438" y="46"/>
                </a:cxn>
                <a:cxn ang="0">
                  <a:pos x="497" y="99"/>
                </a:cxn>
                <a:cxn ang="0">
                  <a:pos x="538" y="166"/>
                </a:cxn>
                <a:cxn ang="0">
                  <a:pos x="561" y="243"/>
                </a:cxn>
                <a:cxn ang="0">
                  <a:pos x="560" y="315"/>
                </a:cxn>
                <a:cxn ang="0">
                  <a:pos x="542" y="380"/>
                </a:cxn>
                <a:cxn ang="0">
                  <a:pos x="506" y="444"/>
                </a:cxn>
                <a:cxn ang="0">
                  <a:pos x="463" y="513"/>
                </a:cxn>
                <a:cxn ang="0">
                  <a:pos x="416" y="598"/>
                </a:cxn>
                <a:cxn ang="0">
                  <a:pos x="367" y="695"/>
                </a:cxn>
                <a:cxn ang="0">
                  <a:pos x="323" y="809"/>
                </a:cxn>
                <a:cxn ang="0">
                  <a:pos x="288" y="941"/>
                </a:cxn>
                <a:cxn ang="0">
                  <a:pos x="274" y="1010"/>
                </a:cxn>
                <a:cxn ang="0">
                  <a:pos x="269" y="979"/>
                </a:cxn>
                <a:cxn ang="0">
                  <a:pos x="260" y="921"/>
                </a:cxn>
                <a:cxn ang="0">
                  <a:pos x="241" y="844"/>
                </a:cxn>
                <a:cxn ang="0">
                  <a:pos x="211" y="750"/>
                </a:cxn>
                <a:cxn ang="0">
                  <a:pos x="169" y="647"/>
                </a:cxn>
                <a:cxn ang="0">
                  <a:pos x="111" y="539"/>
                </a:cxn>
                <a:cxn ang="0">
                  <a:pos x="66" y="464"/>
                </a:cxn>
                <a:cxn ang="0">
                  <a:pos x="31" y="398"/>
                </a:cxn>
                <a:cxn ang="0">
                  <a:pos x="9" y="343"/>
                </a:cxn>
                <a:cxn ang="0">
                  <a:pos x="0" y="279"/>
                </a:cxn>
                <a:cxn ang="0">
                  <a:pos x="12" y="203"/>
                </a:cxn>
                <a:cxn ang="0">
                  <a:pos x="44" y="131"/>
                </a:cxn>
                <a:cxn ang="0">
                  <a:pos x="96" y="70"/>
                </a:cxn>
                <a:cxn ang="0">
                  <a:pos x="163" y="25"/>
                </a:cxn>
                <a:cxn ang="0">
                  <a:pos x="241" y="2"/>
                </a:cxn>
              </a:cxnLst>
              <a:rect l="0" t="0" r="r" b="b"/>
              <a:pathLst>
                <a:path w="564" h="1014">
                  <a:moveTo>
                    <a:pt x="284" y="73"/>
                  </a:moveTo>
                  <a:lnTo>
                    <a:pt x="246" y="76"/>
                  </a:lnTo>
                  <a:lnTo>
                    <a:pt x="211" y="86"/>
                  </a:lnTo>
                  <a:lnTo>
                    <a:pt x="179" y="101"/>
                  </a:lnTo>
                  <a:lnTo>
                    <a:pt x="149" y="121"/>
                  </a:lnTo>
                  <a:lnTo>
                    <a:pt x="124" y="146"/>
                  </a:lnTo>
                  <a:lnTo>
                    <a:pt x="103" y="175"/>
                  </a:lnTo>
                  <a:lnTo>
                    <a:pt x="88" y="207"/>
                  </a:lnTo>
                  <a:lnTo>
                    <a:pt x="77" y="242"/>
                  </a:lnTo>
                  <a:lnTo>
                    <a:pt x="74" y="280"/>
                  </a:lnTo>
                  <a:lnTo>
                    <a:pt x="76" y="318"/>
                  </a:lnTo>
                  <a:lnTo>
                    <a:pt x="85" y="353"/>
                  </a:lnTo>
                  <a:lnTo>
                    <a:pt x="100" y="386"/>
                  </a:lnTo>
                  <a:lnTo>
                    <a:pt x="120" y="415"/>
                  </a:lnTo>
                  <a:lnTo>
                    <a:pt x="146" y="440"/>
                  </a:lnTo>
                  <a:lnTo>
                    <a:pt x="174" y="461"/>
                  </a:lnTo>
                  <a:lnTo>
                    <a:pt x="207" y="478"/>
                  </a:lnTo>
                  <a:lnTo>
                    <a:pt x="241" y="488"/>
                  </a:lnTo>
                  <a:lnTo>
                    <a:pt x="279" y="491"/>
                  </a:lnTo>
                  <a:lnTo>
                    <a:pt x="316" y="488"/>
                  </a:lnTo>
                  <a:lnTo>
                    <a:pt x="352" y="479"/>
                  </a:lnTo>
                  <a:lnTo>
                    <a:pt x="385" y="464"/>
                  </a:lnTo>
                  <a:lnTo>
                    <a:pt x="413" y="444"/>
                  </a:lnTo>
                  <a:lnTo>
                    <a:pt x="439" y="418"/>
                  </a:lnTo>
                  <a:lnTo>
                    <a:pt x="460" y="389"/>
                  </a:lnTo>
                  <a:lnTo>
                    <a:pt x="476" y="358"/>
                  </a:lnTo>
                  <a:lnTo>
                    <a:pt x="486" y="322"/>
                  </a:lnTo>
                  <a:lnTo>
                    <a:pt x="490" y="285"/>
                  </a:lnTo>
                  <a:lnTo>
                    <a:pt x="486" y="247"/>
                  </a:lnTo>
                  <a:lnTo>
                    <a:pt x="477" y="212"/>
                  </a:lnTo>
                  <a:lnTo>
                    <a:pt x="462" y="178"/>
                  </a:lnTo>
                  <a:lnTo>
                    <a:pt x="442" y="150"/>
                  </a:lnTo>
                  <a:lnTo>
                    <a:pt x="417" y="124"/>
                  </a:lnTo>
                  <a:lnTo>
                    <a:pt x="388" y="103"/>
                  </a:lnTo>
                  <a:lnTo>
                    <a:pt x="357" y="87"/>
                  </a:lnTo>
                  <a:lnTo>
                    <a:pt x="321" y="76"/>
                  </a:lnTo>
                  <a:lnTo>
                    <a:pt x="284" y="73"/>
                  </a:lnTo>
                  <a:close/>
                  <a:moveTo>
                    <a:pt x="284" y="0"/>
                  </a:moveTo>
                  <a:lnTo>
                    <a:pt x="326" y="3"/>
                  </a:lnTo>
                  <a:lnTo>
                    <a:pt x="365" y="13"/>
                  </a:lnTo>
                  <a:lnTo>
                    <a:pt x="403" y="27"/>
                  </a:lnTo>
                  <a:lnTo>
                    <a:pt x="438" y="46"/>
                  </a:lnTo>
                  <a:lnTo>
                    <a:pt x="469" y="71"/>
                  </a:lnTo>
                  <a:lnTo>
                    <a:pt x="497" y="99"/>
                  </a:lnTo>
                  <a:lnTo>
                    <a:pt x="520" y="131"/>
                  </a:lnTo>
                  <a:lnTo>
                    <a:pt x="538" y="166"/>
                  </a:lnTo>
                  <a:lnTo>
                    <a:pt x="552" y="203"/>
                  </a:lnTo>
                  <a:lnTo>
                    <a:pt x="561" y="243"/>
                  </a:lnTo>
                  <a:lnTo>
                    <a:pt x="564" y="285"/>
                  </a:lnTo>
                  <a:lnTo>
                    <a:pt x="560" y="315"/>
                  </a:lnTo>
                  <a:lnTo>
                    <a:pt x="553" y="347"/>
                  </a:lnTo>
                  <a:lnTo>
                    <a:pt x="542" y="380"/>
                  </a:lnTo>
                  <a:lnTo>
                    <a:pt x="524" y="414"/>
                  </a:lnTo>
                  <a:lnTo>
                    <a:pt x="506" y="444"/>
                  </a:lnTo>
                  <a:lnTo>
                    <a:pt x="486" y="476"/>
                  </a:lnTo>
                  <a:lnTo>
                    <a:pt x="463" y="513"/>
                  </a:lnTo>
                  <a:lnTo>
                    <a:pt x="440" y="554"/>
                  </a:lnTo>
                  <a:lnTo>
                    <a:pt x="416" y="598"/>
                  </a:lnTo>
                  <a:lnTo>
                    <a:pt x="392" y="644"/>
                  </a:lnTo>
                  <a:lnTo>
                    <a:pt x="367" y="695"/>
                  </a:lnTo>
                  <a:lnTo>
                    <a:pt x="344" y="750"/>
                  </a:lnTo>
                  <a:lnTo>
                    <a:pt x="323" y="809"/>
                  </a:lnTo>
                  <a:lnTo>
                    <a:pt x="304" y="873"/>
                  </a:lnTo>
                  <a:lnTo>
                    <a:pt x="288" y="941"/>
                  </a:lnTo>
                  <a:lnTo>
                    <a:pt x="274" y="1014"/>
                  </a:lnTo>
                  <a:lnTo>
                    <a:pt x="274" y="1010"/>
                  </a:lnTo>
                  <a:lnTo>
                    <a:pt x="273" y="998"/>
                  </a:lnTo>
                  <a:lnTo>
                    <a:pt x="269" y="979"/>
                  </a:lnTo>
                  <a:lnTo>
                    <a:pt x="266" y="953"/>
                  </a:lnTo>
                  <a:lnTo>
                    <a:pt x="260" y="921"/>
                  </a:lnTo>
                  <a:lnTo>
                    <a:pt x="252" y="884"/>
                  </a:lnTo>
                  <a:lnTo>
                    <a:pt x="241" y="844"/>
                  </a:lnTo>
                  <a:lnTo>
                    <a:pt x="228" y="799"/>
                  </a:lnTo>
                  <a:lnTo>
                    <a:pt x="211" y="750"/>
                  </a:lnTo>
                  <a:lnTo>
                    <a:pt x="192" y="700"/>
                  </a:lnTo>
                  <a:lnTo>
                    <a:pt x="169" y="647"/>
                  </a:lnTo>
                  <a:lnTo>
                    <a:pt x="142" y="593"/>
                  </a:lnTo>
                  <a:lnTo>
                    <a:pt x="111" y="539"/>
                  </a:lnTo>
                  <a:lnTo>
                    <a:pt x="87" y="500"/>
                  </a:lnTo>
                  <a:lnTo>
                    <a:pt x="66" y="464"/>
                  </a:lnTo>
                  <a:lnTo>
                    <a:pt x="47" y="429"/>
                  </a:lnTo>
                  <a:lnTo>
                    <a:pt x="31" y="398"/>
                  </a:lnTo>
                  <a:lnTo>
                    <a:pt x="18" y="370"/>
                  </a:lnTo>
                  <a:lnTo>
                    <a:pt x="9" y="343"/>
                  </a:lnTo>
                  <a:lnTo>
                    <a:pt x="2" y="319"/>
                  </a:lnTo>
                  <a:lnTo>
                    <a:pt x="0" y="279"/>
                  </a:lnTo>
                  <a:lnTo>
                    <a:pt x="3" y="240"/>
                  </a:lnTo>
                  <a:lnTo>
                    <a:pt x="12" y="203"/>
                  </a:lnTo>
                  <a:lnTo>
                    <a:pt x="25" y="166"/>
                  </a:lnTo>
                  <a:lnTo>
                    <a:pt x="44" y="131"/>
                  </a:lnTo>
                  <a:lnTo>
                    <a:pt x="67" y="99"/>
                  </a:lnTo>
                  <a:lnTo>
                    <a:pt x="96" y="70"/>
                  </a:lnTo>
                  <a:lnTo>
                    <a:pt x="128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1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1" name="Group 237">
            <a:extLst>
              <a:ext uri="{FF2B5EF4-FFF2-40B4-BE49-F238E27FC236}">
                <a16:creationId xmlns:a16="http://schemas.microsoft.com/office/drawing/2014/main" id="{A3EFF2AB-61E6-AA6B-3432-D29E7B4A94E1}"/>
              </a:ext>
            </a:extLst>
          </p:cNvPr>
          <p:cNvGrpSpPr/>
          <p:nvPr/>
        </p:nvGrpSpPr>
        <p:grpSpPr>
          <a:xfrm flipH="1">
            <a:off x="6437628" y="4064730"/>
            <a:ext cx="1865916" cy="1801549"/>
            <a:chOff x="2689620" y="2694229"/>
            <a:chExt cx="2296512" cy="2217291"/>
          </a:xfrm>
        </p:grpSpPr>
        <p:sp>
          <p:nvSpPr>
            <p:cNvPr id="222" name="Arc 238">
              <a:extLst>
                <a:ext uri="{FF2B5EF4-FFF2-40B4-BE49-F238E27FC236}">
                  <a16:creationId xmlns:a16="http://schemas.microsoft.com/office/drawing/2014/main" id="{73C1F76F-57B0-EBF6-EEF1-79A55AACBD22}"/>
                </a:ext>
              </a:extLst>
            </p:cNvPr>
            <p:cNvSpPr/>
            <p:nvPr/>
          </p:nvSpPr>
          <p:spPr>
            <a:xfrm rot="17505763">
              <a:off x="2768841" y="2694229"/>
              <a:ext cx="2217291" cy="2217291"/>
            </a:xfrm>
            <a:prstGeom prst="arc">
              <a:avLst>
                <a:gd name="adj1" fmla="val 15665865"/>
                <a:gd name="adj2" fmla="val 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Isosceles Triangle 239">
              <a:extLst>
                <a:ext uri="{FF2B5EF4-FFF2-40B4-BE49-F238E27FC236}">
                  <a16:creationId xmlns:a16="http://schemas.microsoft.com/office/drawing/2014/main" id="{0ADE5338-C38F-B2E9-1C16-B2DA7EE74C12}"/>
                </a:ext>
              </a:extLst>
            </p:cNvPr>
            <p:cNvSpPr/>
            <p:nvPr/>
          </p:nvSpPr>
          <p:spPr>
            <a:xfrm rot="11622702">
              <a:off x="2689620" y="3547530"/>
              <a:ext cx="197052" cy="14779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4" name="TextBox 2236">
            <a:extLst>
              <a:ext uri="{FF2B5EF4-FFF2-40B4-BE49-F238E27FC236}">
                <a16:creationId xmlns:a16="http://schemas.microsoft.com/office/drawing/2014/main" id="{EC68FF18-5009-0177-4773-4A56718CBB13}"/>
              </a:ext>
            </a:extLst>
          </p:cNvPr>
          <p:cNvSpPr txBox="1"/>
          <p:nvPr/>
        </p:nvSpPr>
        <p:spPr>
          <a:xfrm flipH="1">
            <a:off x="7797330" y="4943344"/>
            <a:ext cx="1432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</a:rPr>
              <a:t>[NZD]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</a:rPr>
              <a:t>[AUD]</a:t>
            </a:r>
          </a:p>
        </p:txBody>
      </p:sp>
      <p:grpSp>
        <p:nvGrpSpPr>
          <p:cNvPr id="225" name="Group 219">
            <a:extLst>
              <a:ext uri="{FF2B5EF4-FFF2-40B4-BE49-F238E27FC236}">
                <a16:creationId xmlns:a16="http://schemas.microsoft.com/office/drawing/2014/main" id="{3C3990E7-7A72-C230-2650-A2A74104FC5E}"/>
              </a:ext>
            </a:extLst>
          </p:cNvPr>
          <p:cNvGrpSpPr/>
          <p:nvPr/>
        </p:nvGrpSpPr>
        <p:grpSpPr>
          <a:xfrm>
            <a:off x="5030211" y="2182341"/>
            <a:ext cx="342690" cy="616111"/>
            <a:chOff x="1800640" y="3265277"/>
            <a:chExt cx="510344" cy="917532"/>
          </a:xfrm>
        </p:grpSpPr>
        <p:sp>
          <p:nvSpPr>
            <p:cNvPr id="226" name="Oval 220">
              <a:extLst>
                <a:ext uri="{FF2B5EF4-FFF2-40B4-BE49-F238E27FC236}">
                  <a16:creationId xmlns:a16="http://schemas.microsoft.com/office/drawing/2014/main" id="{1197097F-AEFF-C627-20DF-4D0AAD7D3910}"/>
                </a:ext>
              </a:extLst>
            </p:cNvPr>
            <p:cNvSpPr/>
            <p:nvPr/>
          </p:nvSpPr>
          <p:spPr>
            <a:xfrm>
              <a:off x="1867199" y="3330032"/>
              <a:ext cx="376873" cy="376873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Freeform 221">
              <a:extLst>
                <a:ext uri="{FF2B5EF4-FFF2-40B4-BE49-F238E27FC236}">
                  <a16:creationId xmlns:a16="http://schemas.microsoft.com/office/drawing/2014/main" id="{AC81133D-6575-DA13-EB1E-07A46976758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640" y="3265277"/>
              <a:ext cx="510344" cy="917532"/>
            </a:xfrm>
            <a:custGeom>
              <a:avLst/>
              <a:gdLst/>
              <a:ahLst/>
              <a:cxnLst>
                <a:cxn ang="0">
                  <a:pos x="246" y="76"/>
                </a:cxn>
                <a:cxn ang="0">
                  <a:pos x="179" y="101"/>
                </a:cxn>
                <a:cxn ang="0">
                  <a:pos x="124" y="146"/>
                </a:cxn>
                <a:cxn ang="0">
                  <a:pos x="88" y="207"/>
                </a:cxn>
                <a:cxn ang="0">
                  <a:pos x="74" y="280"/>
                </a:cxn>
                <a:cxn ang="0">
                  <a:pos x="85" y="353"/>
                </a:cxn>
                <a:cxn ang="0">
                  <a:pos x="120" y="415"/>
                </a:cxn>
                <a:cxn ang="0">
                  <a:pos x="174" y="461"/>
                </a:cxn>
                <a:cxn ang="0">
                  <a:pos x="241" y="488"/>
                </a:cxn>
                <a:cxn ang="0">
                  <a:pos x="316" y="488"/>
                </a:cxn>
                <a:cxn ang="0">
                  <a:pos x="385" y="464"/>
                </a:cxn>
                <a:cxn ang="0">
                  <a:pos x="439" y="418"/>
                </a:cxn>
                <a:cxn ang="0">
                  <a:pos x="476" y="358"/>
                </a:cxn>
                <a:cxn ang="0">
                  <a:pos x="490" y="285"/>
                </a:cxn>
                <a:cxn ang="0">
                  <a:pos x="477" y="212"/>
                </a:cxn>
                <a:cxn ang="0">
                  <a:pos x="442" y="150"/>
                </a:cxn>
                <a:cxn ang="0">
                  <a:pos x="388" y="103"/>
                </a:cxn>
                <a:cxn ang="0">
                  <a:pos x="321" y="76"/>
                </a:cxn>
                <a:cxn ang="0">
                  <a:pos x="284" y="0"/>
                </a:cxn>
                <a:cxn ang="0">
                  <a:pos x="365" y="13"/>
                </a:cxn>
                <a:cxn ang="0">
                  <a:pos x="438" y="46"/>
                </a:cxn>
                <a:cxn ang="0">
                  <a:pos x="497" y="99"/>
                </a:cxn>
                <a:cxn ang="0">
                  <a:pos x="538" y="166"/>
                </a:cxn>
                <a:cxn ang="0">
                  <a:pos x="561" y="243"/>
                </a:cxn>
                <a:cxn ang="0">
                  <a:pos x="560" y="315"/>
                </a:cxn>
                <a:cxn ang="0">
                  <a:pos x="542" y="380"/>
                </a:cxn>
                <a:cxn ang="0">
                  <a:pos x="506" y="444"/>
                </a:cxn>
                <a:cxn ang="0">
                  <a:pos x="463" y="513"/>
                </a:cxn>
                <a:cxn ang="0">
                  <a:pos x="416" y="598"/>
                </a:cxn>
                <a:cxn ang="0">
                  <a:pos x="367" y="695"/>
                </a:cxn>
                <a:cxn ang="0">
                  <a:pos x="323" y="809"/>
                </a:cxn>
                <a:cxn ang="0">
                  <a:pos x="288" y="941"/>
                </a:cxn>
                <a:cxn ang="0">
                  <a:pos x="274" y="1010"/>
                </a:cxn>
                <a:cxn ang="0">
                  <a:pos x="269" y="979"/>
                </a:cxn>
                <a:cxn ang="0">
                  <a:pos x="260" y="921"/>
                </a:cxn>
                <a:cxn ang="0">
                  <a:pos x="241" y="844"/>
                </a:cxn>
                <a:cxn ang="0">
                  <a:pos x="211" y="750"/>
                </a:cxn>
                <a:cxn ang="0">
                  <a:pos x="169" y="647"/>
                </a:cxn>
                <a:cxn ang="0">
                  <a:pos x="111" y="539"/>
                </a:cxn>
                <a:cxn ang="0">
                  <a:pos x="66" y="464"/>
                </a:cxn>
                <a:cxn ang="0">
                  <a:pos x="31" y="398"/>
                </a:cxn>
                <a:cxn ang="0">
                  <a:pos x="9" y="343"/>
                </a:cxn>
                <a:cxn ang="0">
                  <a:pos x="0" y="279"/>
                </a:cxn>
                <a:cxn ang="0">
                  <a:pos x="12" y="203"/>
                </a:cxn>
                <a:cxn ang="0">
                  <a:pos x="44" y="131"/>
                </a:cxn>
                <a:cxn ang="0">
                  <a:pos x="96" y="70"/>
                </a:cxn>
                <a:cxn ang="0">
                  <a:pos x="163" y="25"/>
                </a:cxn>
                <a:cxn ang="0">
                  <a:pos x="241" y="2"/>
                </a:cxn>
              </a:cxnLst>
              <a:rect l="0" t="0" r="r" b="b"/>
              <a:pathLst>
                <a:path w="564" h="1014">
                  <a:moveTo>
                    <a:pt x="284" y="73"/>
                  </a:moveTo>
                  <a:lnTo>
                    <a:pt x="246" y="76"/>
                  </a:lnTo>
                  <a:lnTo>
                    <a:pt x="211" y="86"/>
                  </a:lnTo>
                  <a:lnTo>
                    <a:pt x="179" y="101"/>
                  </a:lnTo>
                  <a:lnTo>
                    <a:pt x="149" y="121"/>
                  </a:lnTo>
                  <a:lnTo>
                    <a:pt x="124" y="146"/>
                  </a:lnTo>
                  <a:lnTo>
                    <a:pt x="103" y="175"/>
                  </a:lnTo>
                  <a:lnTo>
                    <a:pt x="88" y="207"/>
                  </a:lnTo>
                  <a:lnTo>
                    <a:pt x="77" y="242"/>
                  </a:lnTo>
                  <a:lnTo>
                    <a:pt x="74" y="280"/>
                  </a:lnTo>
                  <a:lnTo>
                    <a:pt x="76" y="318"/>
                  </a:lnTo>
                  <a:lnTo>
                    <a:pt x="85" y="353"/>
                  </a:lnTo>
                  <a:lnTo>
                    <a:pt x="100" y="386"/>
                  </a:lnTo>
                  <a:lnTo>
                    <a:pt x="120" y="415"/>
                  </a:lnTo>
                  <a:lnTo>
                    <a:pt x="146" y="440"/>
                  </a:lnTo>
                  <a:lnTo>
                    <a:pt x="174" y="461"/>
                  </a:lnTo>
                  <a:lnTo>
                    <a:pt x="207" y="478"/>
                  </a:lnTo>
                  <a:lnTo>
                    <a:pt x="241" y="488"/>
                  </a:lnTo>
                  <a:lnTo>
                    <a:pt x="279" y="491"/>
                  </a:lnTo>
                  <a:lnTo>
                    <a:pt x="316" y="488"/>
                  </a:lnTo>
                  <a:lnTo>
                    <a:pt x="352" y="479"/>
                  </a:lnTo>
                  <a:lnTo>
                    <a:pt x="385" y="464"/>
                  </a:lnTo>
                  <a:lnTo>
                    <a:pt x="413" y="444"/>
                  </a:lnTo>
                  <a:lnTo>
                    <a:pt x="439" y="418"/>
                  </a:lnTo>
                  <a:lnTo>
                    <a:pt x="460" y="389"/>
                  </a:lnTo>
                  <a:lnTo>
                    <a:pt x="476" y="358"/>
                  </a:lnTo>
                  <a:lnTo>
                    <a:pt x="486" y="322"/>
                  </a:lnTo>
                  <a:lnTo>
                    <a:pt x="490" y="285"/>
                  </a:lnTo>
                  <a:lnTo>
                    <a:pt x="486" y="247"/>
                  </a:lnTo>
                  <a:lnTo>
                    <a:pt x="477" y="212"/>
                  </a:lnTo>
                  <a:lnTo>
                    <a:pt x="462" y="178"/>
                  </a:lnTo>
                  <a:lnTo>
                    <a:pt x="442" y="150"/>
                  </a:lnTo>
                  <a:lnTo>
                    <a:pt x="417" y="124"/>
                  </a:lnTo>
                  <a:lnTo>
                    <a:pt x="388" y="103"/>
                  </a:lnTo>
                  <a:lnTo>
                    <a:pt x="357" y="87"/>
                  </a:lnTo>
                  <a:lnTo>
                    <a:pt x="321" y="76"/>
                  </a:lnTo>
                  <a:lnTo>
                    <a:pt x="284" y="73"/>
                  </a:lnTo>
                  <a:close/>
                  <a:moveTo>
                    <a:pt x="284" y="0"/>
                  </a:moveTo>
                  <a:lnTo>
                    <a:pt x="326" y="3"/>
                  </a:lnTo>
                  <a:lnTo>
                    <a:pt x="365" y="13"/>
                  </a:lnTo>
                  <a:lnTo>
                    <a:pt x="403" y="27"/>
                  </a:lnTo>
                  <a:lnTo>
                    <a:pt x="438" y="46"/>
                  </a:lnTo>
                  <a:lnTo>
                    <a:pt x="469" y="71"/>
                  </a:lnTo>
                  <a:lnTo>
                    <a:pt x="497" y="99"/>
                  </a:lnTo>
                  <a:lnTo>
                    <a:pt x="520" y="131"/>
                  </a:lnTo>
                  <a:lnTo>
                    <a:pt x="538" y="166"/>
                  </a:lnTo>
                  <a:lnTo>
                    <a:pt x="552" y="203"/>
                  </a:lnTo>
                  <a:lnTo>
                    <a:pt x="561" y="243"/>
                  </a:lnTo>
                  <a:lnTo>
                    <a:pt x="564" y="285"/>
                  </a:lnTo>
                  <a:lnTo>
                    <a:pt x="560" y="315"/>
                  </a:lnTo>
                  <a:lnTo>
                    <a:pt x="553" y="347"/>
                  </a:lnTo>
                  <a:lnTo>
                    <a:pt x="542" y="380"/>
                  </a:lnTo>
                  <a:lnTo>
                    <a:pt x="524" y="414"/>
                  </a:lnTo>
                  <a:lnTo>
                    <a:pt x="506" y="444"/>
                  </a:lnTo>
                  <a:lnTo>
                    <a:pt x="486" y="476"/>
                  </a:lnTo>
                  <a:lnTo>
                    <a:pt x="463" y="513"/>
                  </a:lnTo>
                  <a:lnTo>
                    <a:pt x="440" y="554"/>
                  </a:lnTo>
                  <a:lnTo>
                    <a:pt x="416" y="598"/>
                  </a:lnTo>
                  <a:lnTo>
                    <a:pt x="392" y="644"/>
                  </a:lnTo>
                  <a:lnTo>
                    <a:pt x="367" y="695"/>
                  </a:lnTo>
                  <a:lnTo>
                    <a:pt x="344" y="750"/>
                  </a:lnTo>
                  <a:lnTo>
                    <a:pt x="323" y="809"/>
                  </a:lnTo>
                  <a:lnTo>
                    <a:pt x="304" y="873"/>
                  </a:lnTo>
                  <a:lnTo>
                    <a:pt x="288" y="941"/>
                  </a:lnTo>
                  <a:lnTo>
                    <a:pt x="274" y="1014"/>
                  </a:lnTo>
                  <a:lnTo>
                    <a:pt x="274" y="1010"/>
                  </a:lnTo>
                  <a:lnTo>
                    <a:pt x="273" y="998"/>
                  </a:lnTo>
                  <a:lnTo>
                    <a:pt x="269" y="979"/>
                  </a:lnTo>
                  <a:lnTo>
                    <a:pt x="266" y="953"/>
                  </a:lnTo>
                  <a:lnTo>
                    <a:pt x="260" y="921"/>
                  </a:lnTo>
                  <a:lnTo>
                    <a:pt x="252" y="884"/>
                  </a:lnTo>
                  <a:lnTo>
                    <a:pt x="241" y="844"/>
                  </a:lnTo>
                  <a:lnTo>
                    <a:pt x="228" y="799"/>
                  </a:lnTo>
                  <a:lnTo>
                    <a:pt x="211" y="750"/>
                  </a:lnTo>
                  <a:lnTo>
                    <a:pt x="192" y="700"/>
                  </a:lnTo>
                  <a:lnTo>
                    <a:pt x="169" y="647"/>
                  </a:lnTo>
                  <a:lnTo>
                    <a:pt x="142" y="593"/>
                  </a:lnTo>
                  <a:lnTo>
                    <a:pt x="111" y="539"/>
                  </a:lnTo>
                  <a:lnTo>
                    <a:pt x="87" y="500"/>
                  </a:lnTo>
                  <a:lnTo>
                    <a:pt x="66" y="464"/>
                  </a:lnTo>
                  <a:lnTo>
                    <a:pt x="47" y="429"/>
                  </a:lnTo>
                  <a:lnTo>
                    <a:pt x="31" y="398"/>
                  </a:lnTo>
                  <a:lnTo>
                    <a:pt x="18" y="370"/>
                  </a:lnTo>
                  <a:lnTo>
                    <a:pt x="9" y="343"/>
                  </a:lnTo>
                  <a:lnTo>
                    <a:pt x="2" y="319"/>
                  </a:lnTo>
                  <a:lnTo>
                    <a:pt x="0" y="279"/>
                  </a:lnTo>
                  <a:lnTo>
                    <a:pt x="3" y="240"/>
                  </a:lnTo>
                  <a:lnTo>
                    <a:pt x="12" y="203"/>
                  </a:lnTo>
                  <a:lnTo>
                    <a:pt x="25" y="166"/>
                  </a:lnTo>
                  <a:lnTo>
                    <a:pt x="44" y="131"/>
                  </a:lnTo>
                  <a:lnTo>
                    <a:pt x="67" y="99"/>
                  </a:lnTo>
                  <a:lnTo>
                    <a:pt x="96" y="70"/>
                  </a:lnTo>
                  <a:lnTo>
                    <a:pt x="128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1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8" name="Group 243">
            <a:extLst>
              <a:ext uri="{FF2B5EF4-FFF2-40B4-BE49-F238E27FC236}">
                <a16:creationId xmlns:a16="http://schemas.microsoft.com/office/drawing/2014/main" id="{7767235C-CB31-7C98-78D2-5C16FD8DE488}"/>
              </a:ext>
            </a:extLst>
          </p:cNvPr>
          <p:cNvGrpSpPr/>
          <p:nvPr/>
        </p:nvGrpSpPr>
        <p:grpSpPr>
          <a:xfrm rot="3329441">
            <a:off x="3268948" y="1525088"/>
            <a:ext cx="1801549" cy="1801549"/>
            <a:chOff x="2768841" y="2694229"/>
            <a:chExt cx="2217291" cy="2217291"/>
          </a:xfrm>
        </p:grpSpPr>
        <p:sp>
          <p:nvSpPr>
            <p:cNvPr id="229" name="Arc 244">
              <a:extLst>
                <a:ext uri="{FF2B5EF4-FFF2-40B4-BE49-F238E27FC236}">
                  <a16:creationId xmlns:a16="http://schemas.microsoft.com/office/drawing/2014/main" id="{B1A73767-A73A-C46F-4581-7F468C20B5A3}"/>
                </a:ext>
              </a:extLst>
            </p:cNvPr>
            <p:cNvSpPr/>
            <p:nvPr/>
          </p:nvSpPr>
          <p:spPr>
            <a:xfrm rot="17505763">
              <a:off x="2768841" y="2694229"/>
              <a:ext cx="2217291" cy="2217291"/>
            </a:xfrm>
            <a:prstGeom prst="arc">
              <a:avLst>
                <a:gd name="adj1" fmla="val 18038346"/>
                <a:gd name="adj2" fmla="val 0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0" name="Isosceles Triangle 245">
              <a:extLst>
                <a:ext uri="{FF2B5EF4-FFF2-40B4-BE49-F238E27FC236}">
                  <a16:creationId xmlns:a16="http://schemas.microsoft.com/office/drawing/2014/main" id="{85306924-2212-25D9-99CA-CB25887D5C35}"/>
                </a:ext>
              </a:extLst>
            </p:cNvPr>
            <p:cNvSpPr/>
            <p:nvPr/>
          </p:nvSpPr>
          <p:spPr>
            <a:xfrm rot="13422702">
              <a:off x="3065761" y="2900661"/>
              <a:ext cx="197052" cy="14779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ja-JP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31" name="TextBox 2236">
            <a:extLst>
              <a:ext uri="{FF2B5EF4-FFF2-40B4-BE49-F238E27FC236}">
                <a16:creationId xmlns:a16="http://schemas.microsoft.com/office/drawing/2014/main" id="{78A2AFB7-D0A1-8990-96B1-B3111F79F56E}"/>
              </a:ext>
            </a:extLst>
          </p:cNvPr>
          <p:cNvSpPr txBox="1"/>
          <p:nvPr/>
        </p:nvSpPr>
        <p:spPr>
          <a:xfrm flipH="1">
            <a:off x="2626792" y="871170"/>
            <a:ext cx="1432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</a:rPr>
              <a:t>[EUR]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</a:rPr>
              <a:t>[SEK]</a:t>
            </a:r>
            <a:endParaRPr lang="en-US" altLang="ja-JP" sz="800" kern="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grpSp>
        <p:nvGrpSpPr>
          <p:cNvPr id="232" name="Group 219">
            <a:extLst>
              <a:ext uri="{FF2B5EF4-FFF2-40B4-BE49-F238E27FC236}">
                <a16:creationId xmlns:a16="http://schemas.microsoft.com/office/drawing/2014/main" id="{4956897A-7B8D-3689-B730-8B3860FFC9E1}"/>
              </a:ext>
            </a:extLst>
          </p:cNvPr>
          <p:cNvGrpSpPr/>
          <p:nvPr/>
        </p:nvGrpSpPr>
        <p:grpSpPr>
          <a:xfrm>
            <a:off x="6244422" y="2261154"/>
            <a:ext cx="342690" cy="616111"/>
            <a:chOff x="1800640" y="3265277"/>
            <a:chExt cx="510344" cy="917532"/>
          </a:xfrm>
        </p:grpSpPr>
        <p:sp>
          <p:nvSpPr>
            <p:cNvPr id="233" name="Oval 220">
              <a:extLst>
                <a:ext uri="{FF2B5EF4-FFF2-40B4-BE49-F238E27FC236}">
                  <a16:creationId xmlns:a16="http://schemas.microsoft.com/office/drawing/2014/main" id="{5FA7CCD5-0034-2402-CA1A-ED9FB68B1EFA}"/>
                </a:ext>
              </a:extLst>
            </p:cNvPr>
            <p:cNvSpPr/>
            <p:nvPr/>
          </p:nvSpPr>
          <p:spPr>
            <a:xfrm>
              <a:off x="1867199" y="3330032"/>
              <a:ext cx="376873" cy="376873"/>
            </a:xfrm>
            <a:prstGeom prst="ellipse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Freeform 221">
              <a:extLst>
                <a:ext uri="{FF2B5EF4-FFF2-40B4-BE49-F238E27FC236}">
                  <a16:creationId xmlns:a16="http://schemas.microsoft.com/office/drawing/2014/main" id="{80F91A87-7E88-8B13-1550-B27595F791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0640" y="3265277"/>
              <a:ext cx="510344" cy="917532"/>
            </a:xfrm>
            <a:custGeom>
              <a:avLst/>
              <a:gdLst/>
              <a:ahLst/>
              <a:cxnLst>
                <a:cxn ang="0">
                  <a:pos x="246" y="76"/>
                </a:cxn>
                <a:cxn ang="0">
                  <a:pos x="179" y="101"/>
                </a:cxn>
                <a:cxn ang="0">
                  <a:pos x="124" y="146"/>
                </a:cxn>
                <a:cxn ang="0">
                  <a:pos x="88" y="207"/>
                </a:cxn>
                <a:cxn ang="0">
                  <a:pos x="74" y="280"/>
                </a:cxn>
                <a:cxn ang="0">
                  <a:pos x="85" y="353"/>
                </a:cxn>
                <a:cxn ang="0">
                  <a:pos x="120" y="415"/>
                </a:cxn>
                <a:cxn ang="0">
                  <a:pos x="174" y="461"/>
                </a:cxn>
                <a:cxn ang="0">
                  <a:pos x="241" y="488"/>
                </a:cxn>
                <a:cxn ang="0">
                  <a:pos x="316" y="488"/>
                </a:cxn>
                <a:cxn ang="0">
                  <a:pos x="385" y="464"/>
                </a:cxn>
                <a:cxn ang="0">
                  <a:pos x="439" y="418"/>
                </a:cxn>
                <a:cxn ang="0">
                  <a:pos x="476" y="358"/>
                </a:cxn>
                <a:cxn ang="0">
                  <a:pos x="490" y="285"/>
                </a:cxn>
                <a:cxn ang="0">
                  <a:pos x="477" y="212"/>
                </a:cxn>
                <a:cxn ang="0">
                  <a:pos x="442" y="150"/>
                </a:cxn>
                <a:cxn ang="0">
                  <a:pos x="388" y="103"/>
                </a:cxn>
                <a:cxn ang="0">
                  <a:pos x="321" y="76"/>
                </a:cxn>
                <a:cxn ang="0">
                  <a:pos x="284" y="0"/>
                </a:cxn>
                <a:cxn ang="0">
                  <a:pos x="365" y="13"/>
                </a:cxn>
                <a:cxn ang="0">
                  <a:pos x="438" y="46"/>
                </a:cxn>
                <a:cxn ang="0">
                  <a:pos x="497" y="99"/>
                </a:cxn>
                <a:cxn ang="0">
                  <a:pos x="538" y="166"/>
                </a:cxn>
                <a:cxn ang="0">
                  <a:pos x="561" y="243"/>
                </a:cxn>
                <a:cxn ang="0">
                  <a:pos x="560" y="315"/>
                </a:cxn>
                <a:cxn ang="0">
                  <a:pos x="542" y="380"/>
                </a:cxn>
                <a:cxn ang="0">
                  <a:pos x="506" y="444"/>
                </a:cxn>
                <a:cxn ang="0">
                  <a:pos x="463" y="513"/>
                </a:cxn>
                <a:cxn ang="0">
                  <a:pos x="416" y="598"/>
                </a:cxn>
                <a:cxn ang="0">
                  <a:pos x="367" y="695"/>
                </a:cxn>
                <a:cxn ang="0">
                  <a:pos x="323" y="809"/>
                </a:cxn>
                <a:cxn ang="0">
                  <a:pos x="288" y="941"/>
                </a:cxn>
                <a:cxn ang="0">
                  <a:pos x="274" y="1010"/>
                </a:cxn>
                <a:cxn ang="0">
                  <a:pos x="269" y="979"/>
                </a:cxn>
                <a:cxn ang="0">
                  <a:pos x="260" y="921"/>
                </a:cxn>
                <a:cxn ang="0">
                  <a:pos x="241" y="844"/>
                </a:cxn>
                <a:cxn ang="0">
                  <a:pos x="211" y="750"/>
                </a:cxn>
                <a:cxn ang="0">
                  <a:pos x="169" y="647"/>
                </a:cxn>
                <a:cxn ang="0">
                  <a:pos x="111" y="539"/>
                </a:cxn>
                <a:cxn ang="0">
                  <a:pos x="66" y="464"/>
                </a:cxn>
                <a:cxn ang="0">
                  <a:pos x="31" y="398"/>
                </a:cxn>
                <a:cxn ang="0">
                  <a:pos x="9" y="343"/>
                </a:cxn>
                <a:cxn ang="0">
                  <a:pos x="0" y="279"/>
                </a:cxn>
                <a:cxn ang="0">
                  <a:pos x="12" y="203"/>
                </a:cxn>
                <a:cxn ang="0">
                  <a:pos x="44" y="131"/>
                </a:cxn>
                <a:cxn ang="0">
                  <a:pos x="96" y="70"/>
                </a:cxn>
                <a:cxn ang="0">
                  <a:pos x="163" y="25"/>
                </a:cxn>
                <a:cxn ang="0">
                  <a:pos x="241" y="2"/>
                </a:cxn>
              </a:cxnLst>
              <a:rect l="0" t="0" r="r" b="b"/>
              <a:pathLst>
                <a:path w="564" h="1014">
                  <a:moveTo>
                    <a:pt x="284" y="73"/>
                  </a:moveTo>
                  <a:lnTo>
                    <a:pt x="246" y="76"/>
                  </a:lnTo>
                  <a:lnTo>
                    <a:pt x="211" y="86"/>
                  </a:lnTo>
                  <a:lnTo>
                    <a:pt x="179" y="101"/>
                  </a:lnTo>
                  <a:lnTo>
                    <a:pt x="149" y="121"/>
                  </a:lnTo>
                  <a:lnTo>
                    <a:pt x="124" y="146"/>
                  </a:lnTo>
                  <a:lnTo>
                    <a:pt x="103" y="175"/>
                  </a:lnTo>
                  <a:lnTo>
                    <a:pt x="88" y="207"/>
                  </a:lnTo>
                  <a:lnTo>
                    <a:pt x="77" y="242"/>
                  </a:lnTo>
                  <a:lnTo>
                    <a:pt x="74" y="280"/>
                  </a:lnTo>
                  <a:lnTo>
                    <a:pt x="76" y="318"/>
                  </a:lnTo>
                  <a:lnTo>
                    <a:pt x="85" y="353"/>
                  </a:lnTo>
                  <a:lnTo>
                    <a:pt x="100" y="386"/>
                  </a:lnTo>
                  <a:lnTo>
                    <a:pt x="120" y="415"/>
                  </a:lnTo>
                  <a:lnTo>
                    <a:pt x="146" y="440"/>
                  </a:lnTo>
                  <a:lnTo>
                    <a:pt x="174" y="461"/>
                  </a:lnTo>
                  <a:lnTo>
                    <a:pt x="207" y="478"/>
                  </a:lnTo>
                  <a:lnTo>
                    <a:pt x="241" y="488"/>
                  </a:lnTo>
                  <a:lnTo>
                    <a:pt x="279" y="491"/>
                  </a:lnTo>
                  <a:lnTo>
                    <a:pt x="316" y="488"/>
                  </a:lnTo>
                  <a:lnTo>
                    <a:pt x="352" y="479"/>
                  </a:lnTo>
                  <a:lnTo>
                    <a:pt x="385" y="464"/>
                  </a:lnTo>
                  <a:lnTo>
                    <a:pt x="413" y="444"/>
                  </a:lnTo>
                  <a:lnTo>
                    <a:pt x="439" y="418"/>
                  </a:lnTo>
                  <a:lnTo>
                    <a:pt x="460" y="389"/>
                  </a:lnTo>
                  <a:lnTo>
                    <a:pt x="476" y="358"/>
                  </a:lnTo>
                  <a:lnTo>
                    <a:pt x="486" y="322"/>
                  </a:lnTo>
                  <a:lnTo>
                    <a:pt x="490" y="285"/>
                  </a:lnTo>
                  <a:lnTo>
                    <a:pt x="486" y="247"/>
                  </a:lnTo>
                  <a:lnTo>
                    <a:pt x="477" y="212"/>
                  </a:lnTo>
                  <a:lnTo>
                    <a:pt x="462" y="178"/>
                  </a:lnTo>
                  <a:lnTo>
                    <a:pt x="442" y="150"/>
                  </a:lnTo>
                  <a:lnTo>
                    <a:pt x="417" y="124"/>
                  </a:lnTo>
                  <a:lnTo>
                    <a:pt x="388" y="103"/>
                  </a:lnTo>
                  <a:lnTo>
                    <a:pt x="357" y="87"/>
                  </a:lnTo>
                  <a:lnTo>
                    <a:pt x="321" y="76"/>
                  </a:lnTo>
                  <a:lnTo>
                    <a:pt x="284" y="73"/>
                  </a:lnTo>
                  <a:close/>
                  <a:moveTo>
                    <a:pt x="284" y="0"/>
                  </a:moveTo>
                  <a:lnTo>
                    <a:pt x="326" y="3"/>
                  </a:lnTo>
                  <a:lnTo>
                    <a:pt x="365" y="13"/>
                  </a:lnTo>
                  <a:lnTo>
                    <a:pt x="403" y="27"/>
                  </a:lnTo>
                  <a:lnTo>
                    <a:pt x="438" y="46"/>
                  </a:lnTo>
                  <a:lnTo>
                    <a:pt x="469" y="71"/>
                  </a:lnTo>
                  <a:lnTo>
                    <a:pt x="497" y="99"/>
                  </a:lnTo>
                  <a:lnTo>
                    <a:pt x="520" y="131"/>
                  </a:lnTo>
                  <a:lnTo>
                    <a:pt x="538" y="166"/>
                  </a:lnTo>
                  <a:lnTo>
                    <a:pt x="552" y="203"/>
                  </a:lnTo>
                  <a:lnTo>
                    <a:pt x="561" y="243"/>
                  </a:lnTo>
                  <a:lnTo>
                    <a:pt x="564" y="285"/>
                  </a:lnTo>
                  <a:lnTo>
                    <a:pt x="560" y="315"/>
                  </a:lnTo>
                  <a:lnTo>
                    <a:pt x="553" y="347"/>
                  </a:lnTo>
                  <a:lnTo>
                    <a:pt x="542" y="380"/>
                  </a:lnTo>
                  <a:lnTo>
                    <a:pt x="524" y="414"/>
                  </a:lnTo>
                  <a:lnTo>
                    <a:pt x="506" y="444"/>
                  </a:lnTo>
                  <a:lnTo>
                    <a:pt x="486" y="476"/>
                  </a:lnTo>
                  <a:lnTo>
                    <a:pt x="463" y="513"/>
                  </a:lnTo>
                  <a:lnTo>
                    <a:pt x="440" y="554"/>
                  </a:lnTo>
                  <a:lnTo>
                    <a:pt x="416" y="598"/>
                  </a:lnTo>
                  <a:lnTo>
                    <a:pt x="392" y="644"/>
                  </a:lnTo>
                  <a:lnTo>
                    <a:pt x="367" y="695"/>
                  </a:lnTo>
                  <a:lnTo>
                    <a:pt x="344" y="750"/>
                  </a:lnTo>
                  <a:lnTo>
                    <a:pt x="323" y="809"/>
                  </a:lnTo>
                  <a:lnTo>
                    <a:pt x="304" y="873"/>
                  </a:lnTo>
                  <a:lnTo>
                    <a:pt x="288" y="941"/>
                  </a:lnTo>
                  <a:lnTo>
                    <a:pt x="274" y="1014"/>
                  </a:lnTo>
                  <a:lnTo>
                    <a:pt x="274" y="1010"/>
                  </a:lnTo>
                  <a:lnTo>
                    <a:pt x="273" y="998"/>
                  </a:lnTo>
                  <a:lnTo>
                    <a:pt x="269" y="979"/>
                  </a:lnTo>
                  <a:lnTo>
                    <a:pt x="266" y="953"/>
                  </a:lnTo>
                  <a:lnTo>
                    <a:pt x="260" y="921"/>
                  </a:lnTo>
                  <a:lnTo>
                    <a:pt x="252" y="884"/>
                  </a:lnTo>
                  <a:lnTo>
                    <a:pt x="241" y="844"/>
                  </a:lnTo>
                  <a:lnTo>
                    <a:pt x="228" y="799"/>
                  </a:lnTo>
                  <a:lnTo>
                    <a:pt x="211" y="750"/>
                  </a:lnTo>
                  <a:lnTo>
                    <a:pt x="192" y="700"/>
                  </a:lnTo>
                  <a:lnTo>
                    <a:pt x="169" y="647"/>
                  </a:lnTo>
                  <a:lnTo>
                    <a:pt x="142" y="593"/>
                  </a:lnTo>
                  <a:lnTo>
                    <a:pt x="111" y="539"/>
                  </a:lnTo>
                  <a:lnTo>
                    <a:pt x="87" y="500"/>
                  </a:lnTo>
                  <a:lnTo>
                    <a:pt x="66" y="464"/>
                  </a:lnTo>
                  <a:lnTo>
                    <a:pt x="47" y="429"/>
                  </a:lnTo>
                  <a:lnTo>
                    <a:pt x="31" y="398"/>
                  </a:lnTo>
                  <a:lnTo>
                    <a:pt x="18" y="370"/>
                  </a:lnTo>
                  <a:lnTo>
                    <a:pt x="9" y="343"/>
                  </a:lnTo>
                  <a:lnTo>
                    <a:pt x="2" y="319"/>
                  </a:lnTo>
                  <a:lnTo>
                    <a:pt x="0" y="279"/>
                  </a:lnTo>
                  <a:lnTo>
                    <a:pt x="3" y="240"/>
                  </a:lnTo>
                  <a:lnTo>
                    <a:pt x="12" y="203"/>
                  </a:lnTo>
                  <a:lnTo>
                    <a:pt x="25" y="166"/>
                  </a:lnTo>
                  <a:lnTo>
                    <a:pt x="44" y="131"/>
                  </a:lnTo>
                  <a:lnTo>
                    <a:pt x="67" y="99"/>
                  </a:lnTo>
                  <a:lnTo>
                    <a:pt x="96" y="70"/>
                  </a:lnTo>
                  <a:lnTo>
                    <a:pt x="128" y="45"/>
                  </a:lnTo>
                  <a:lnTo>
                    <a:pt x="163" y="25"/>
                  </a:lnTo>
                  <a:lnTo>
                    <a:pt x="201" y="12"/>
                  </a:lnTo>
                  <a:lnTo>
                    <a:pt x="241" y="2"/>
                  </a:lnTo>
                  <a:lnTo>
                    <a:pt x="284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74295" tIns="37148" rIns="74295" bIns="37148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5" name="Group 240">
            <a:extLst>
              <a:ext uri="{FF2B5EF4-FFF2-40B4-BE49-F238E27FC236}">
                <a16:creationId xmlns:a16="http://schemas.microsoft.com/office/drawing/2014/main" id="{01910BE4-259D-DB9D-6DB6-31D1B68839AC}"/>
              </a:ext>
            </a:extLst>
          </p:cNvPr>
          <p:cNvGrpSpPr/>
          <p:nvPr/>
        </p:nvGrpSpPr>
        <p:grpSpPr>
          <a:xfrm flipH="1">
            <a:off x="6432815" y="1749137"/>
            <a:ext cx="1801549" cy="1865601"/>
            <a:chOff x="2768841" y="2615396"/>
            <a:chExt cx="2217291" cy="2296124"/>
          </a:xfrm>
        </p:grpSpPr>
        <p:sp>
          <p:nvSpPr>
            <p:cNvPr id="236" name="Arc 241">
              <a:extLst>
                <a:ext uri="{FF2B5EF4-FFF2-40B4-BE49-F238E27FC236}">
                  <a16:creationId xmlns:a16="http://schemas.microsoft.com/office/drawing/2014/main" id="{EFC136EF-468E-819B-539B-1C8108B9CB5C}"/>
                </a:ext>
              </a:extLst>
            </p:cNvPr>
            <p:cNvSpPr/>
            <p:nvPr/>
          </p:nvSpPr>
          <p:spPr>
            <a:xfrm rot="17505763">
              <a:off x="2768841" y="2694229"/>
              <a:ext cx="2217291" cy="2217291"/>
            </a:xfrm>
            <a:prstGeom prst="arc">
              <a:avLst>
                <a:gd name="adj1" fmla="val 20095836"/>
                <a:gd name="adj2" fmla="val 2121718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Isosceles Triangle 242">
              <a:extLst>
                <a:ext uri="{FF2B5EF4-FFF2-40B4-BE49-F238E27FC236}">
                  <a16:creationId xmlns:a16="http://schemas.microsoft.com/office/drawing/2014/main" id="{316B574E-3919-4590-3F45-F91A30AE0418}"/>
                </a:ext>
              </a:extLst>
            </p:cNvPr>
            <p:cNvSpPr/>
            <p:nvPr/>
          </p:nvSpPr>
          <p:spPr>
            <a:xfrm rot="15222702">
              <a:off x="3647517" y="2640027"/>
              <a:ext cx="197052" cy="147790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8" name="TextBox 2236">
            <a:extLst>
              <a:ext uri="{FF2B5EF4-FFF2-40B4-BE49-F238E27FC236}">
                <a16:creationId xmlns:a16="http://schemas.microsoft.com/office/drawing/2014/main" id="{6F37C7FD-433F-3AE3-5A43-BAEF12BFA1C6}"/>
              </a:ext>
            </a:extLst>
          </p:cNvPr>
          <p:cNvSpPr txBox="1"/>
          <p:nvPr/>
        </p:nvSpPr>
        <p:spPr>
          <a:xfrm flipH="1">
            <a:off x="7599061" y="1067866"/>
            <a:ext cx="14328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</a:rPr>
              <a:t>[CNY]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</a:rPr>
              <a:t>[KRW]</a:t>
            </a:r>
            <a:endParaRPr lang="en-US" altLang="ja-JP" sz="800" kern="0" dirty="0">
              <a:solidFill>
                <a:srgbClr val="000000"/>
              </a:solidFill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188" name="タイトル 187">
            <a:extLst>
              <a:ext uri="{FF2B5EF4-FFF2-40B4-BE49-F238E27FC236}">
                <a16:creationId xmlns:a16="http://schemas.microsoft.com/office/drawing/2014/main" id="{296F5492-0F8B-3636-020F-57486F43C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79738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7">
            <a:extLst>
              <a:ext uri="{FF2B5EF4-FFF2-40B4-BE49-F238E27FC236}">
                <a16:creationId xmlns:a16="http://schemas.microsoft.com/office/drawing/2014/main" id="{49FE6262-FD3C-E83F-9C7E-EE8A95EB503C}"/>
              </a:ext>
            </a:extLst>
          </p:cNvPr>
          <p:cNvSpPr/>
          <p:nvPr/>
        </p:nvSpPr>
        <p:spPr>
          <a:xfrm>
            <a:off x="593622" y="958283"/>
            <a:ext cx="8915400" cy="1080000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" name="Rounded Rectangle 28">
            <a:extLst>
              <a:ext uri="{FF2B5EF4-FFF2-40B4-BE49-F238E27FC236}">
                <a16:creationId xmlns:a16="http://schemas.microsoft.com/office/drawing/2014/main" id="{D3913F7E-E7A6-FF9A-86F6-01202505B7B9}"/>
              </a:ext>
            </a:extLst>
          </p:cNvPr>
          <p:cNvSpPr/>
          <p:nvPr/>
        </p:nvSpPr>
        <p:spPr>
          <a:xfrm>
            <a:off x="743852" y="1207463"/>
            <a:ext cx="3078742" cy="573178"/>
          </a:xfrm>
          <a:prstGeom prst="roundRect">
            <a:avLst>
              <a:gd name="adj" fmla="val 23913"/>
            </a:avLst>
          </a:prstGeom>
          <a:solidFill>
            <a:schemeClr val="tx2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8AC0B490-7B79-FA69-4896-A9351B9119EE}"/>
              </a:ext>
            </a:extLst>
          </p:cNvPr>
          <p:cNvSpPr txBox="1"/>
          <p:nvPr/>
        </p:nvSpPr>
        <p:spPr>
          <a:xfrm>
            <a:off x="1091099" y="1231608"/>
            <a:ext cx="2346354" cy="5333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14943EBC-6E83-D194-9666-9C25E18404D3}"/>
              </a:ext>
            </a:extLst>
          </p:cNvPr>
          <p:cNvSpPr txBox="1"/>
          <p:nvPr/>
        </p:nvSpPr>
        <p:spPr>
          <a:xfrm>
            <a:off x="4007124" y="992593"/>
            <a:ext cx="4661736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2AEF1A7C-37AF-1174-C5F3-FB974ACC7686}"/>
              </a:ext>
            </a:extLst>
          </p:cNvPr>
          <p:cNvSpPr/>
          <p:nvPr/>
        </p:nvSpPr>
        <p:spPr>
          <a:xfrm>
            <a:off x="593622" y="2386959"/>
            <a:ext cx="8915400" cy="1080000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6C4206EB-89FA-8FAF-B6F1-9E972BC91226}"/>
              </a:ext>
            </a:extLst>
          </p:cNvPr>
          <p:cNvSpPr/>
          <p:nvPr/>
        </p:nvSpPr>
        <p:spPr>
          <a:xfrm>
            <a:off x="743852" y="2636139"/>
            <a:ext cx="3078742" cy="573178"/>
          </a:xfrm>
          <a:prstGeom prst="roundRect">
            <a:avLst>
              <a:gd name="adj" fmla="val 23913"/>
            </a:avLst>
          </a:prstGeom>
          <a:solidFill>
            <a:schemeClr val="tx2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8CED2A16-339C-3CD0-433C-258908EEB1CF}"/>
              </a:ext>
            </a:extLst>
          </p:cNvPr>
          <p:cNvSpPr txBox="1"/>
          <p:nvPr/>
        </p:nvSpPr>
        <p:spPr>
          <a:xfrm>
            <a:off x="1091099" y="2660284"/>
            <a:ext cx="2346354" cy="5333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87A8F8B7-8BDF-162C-D607-7C4773EECFB2}"/>
              </a:ext>
            </a:extLst>
          </p:cNvPr>
          <p:cNvSpPr txBox="1"/>
          <p:nvPr/>
        </p:nvSpPr>
        <p:spPr>
          <a:xfrm>
            <a:off x="4007124" y="2422591"/>
            <a:ext cx="4661736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3E32932E-2C16-F26B-5D99-862B8460B1B8}"/>
              </a:ext>
            </a:extLst>
          </p:cNvPr>
          <p:cNvSpPr/>
          <p:nvPr/>
        </p:nvSpPr>
        <p:spPr>
          <a:xfrm>
            <a:off x="574675" y="3815635"/>
            <a:ext cx="8915400" cy="1080000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EC5EBA76-01D2-06EE-24EA-24AFA12EEAA9}"/>
              </a:ext>
            </a:extLst>
          </p:cNvPr>
          <p:cNvSpPr/>
          <p:nvPr/>
        </p:nvSpPr>
        <p:spPr>
          <a:xfrm>
            <a:off x="724905" y="4064815"/>
            <a:ext cx="3078742" cy="573178"/>
          </a:xfrm>
          <a:prstGeom prst="roundRect">
            <a:avLst>
              <a:gd name="adj" fmla="val 23913"/>
            </a:avLst>
          </a:prstGeom>
          <a:solidFill>
            <a:schemeClr val="tx2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DE275D0A-16E3-D0CC-0F45-F1BBFE9716FA}"/>
              </a:ext>
            </a:extLst>
          </p:cNvPr>
          <p:cNvSpPr txBox="1"/>
          <p:nvPr/>
        </p:nvSpPr>
        <p:spPr>
          <a:xfrm>
            <a:off x="1091099" y="4104642"/>
            <a:ext cx="2346354" cy="5333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8C4C6B5E-8E8B-6FCD-C0E3-95EC9B251039}"/>
              </a:ext>
            </a:extLst>
          </p:cNvPr>
          <p:cNvSpPr txBox="1"/>
          <p:nvPr/>
        </p:nvSpPr>
        <p:spPr>
          <a:xfrm>
            <a:off x="4007124" y="3862693"/>
            <a:ext cx="4661736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20" name="Rounded Rectangle 27">
            <a:extLst>
              <a:ext uri="{FF2B5EF4-FFF2-40B4-BE49-F238E27FC236}">
                <a16:creationId xmlns:a16="http://schemas.microsoft.com/office/drawing/2014/main" id="{0027F945-46FF-3E59-5F1A-F69043F3F3E9}"/>
              </a:ext>
            </a:extLst>
          </p:cNvPr>
          <p:cNvSpPr/>
          <p:nvPr/>
        </p:nvSpPr>
        <p:spPr>
          <a:xfrm>
            <a:off x="574675" y="5144815"/>
            <a:ext cx="8915400" cy="1080000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1" name="Rounded Rectangle 28">
            <a:extLst>
              <a:ext uri="{FF2B5EF4-FFF2-40B4-BE49-F238E27FC236}">
                <a16:creationId xmlns:a16="http://schemas.microsoft.com/office/drawing/2014/main" id="{3A00BEE3-67AA-A23E-A465-A4CFA1B2FDF3}"/>
              </a:ext>
            </a:extLst>
          </p:cNvPr>
          <p:cNvSpPr/>
          <p:nvPr/>
        </p:nvSpPr>
        <p:spPr>
          <a:xfrm>
            <a:off x="724905" y="5393995"/>
            <a:ext cx="3078742" cy="573178"/>
          </a:xfrm>
          <a:prstGeom prst="roundRect">
            <a:avLst>
              <a:gd name="adj" fmla="val 23913"/>
            </a:avLst>
          </a:prstGeom>
          <a:solidFill>
            <a:schemeClr val="tx2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2" name="TextBox 29">
            <a:extLst>
              <a:ext uri="{FF2B5EF4-FFF2-40B4-BE49-F238E27FC236}">
                <a16:creationId xmlns:a16="http://schemas.microsoft.com/office/drawing/2014/main" id="{505C4D28-1ACA-2611-6C37-B09579F8CCD5}"/>
              </a:ext>
            </a:extLst>
          </p:cNvPr>
          <p:cNvSpPr txBox="1"/>
          <p:nvPr/>
        </p:nvSpPr>
        <p:spPr>
          <a:xfrm>
            <a:off x="1110046" y="5413907"/>
            <a:ext cx="2346354" cy="5333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23" name="TextBox 30">
            <a:extLst>
              <a:ext uri="{FF2B5EF4-FFF2-40B4-BE49-F238E27FC236}">
                <a16:creationId xmlns:a16="http://schemas.microsoft.com/office/drawing/2014/main" id="{A5757A31-9906-C143-DDB9-A6B76682436D}"/>
              </a:ext>
            </a:extLst>
          </p:cNvPr>
          <p:cNvSpPr txBox="1"/>
          <p:nvPr/>
        </p:nvSpPr>
        <p:spPr>
          <a:xfrm>
            <a:off x="4007124" y="5188141"/>
            <a:ext cx="4661736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9DCB815-87EE-A9D5-3EB5-1CD2CD227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02946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BAE9D7-1B6B-6C41-B42E-7EFB4A3B8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7">
            <a:extLst>
              <a:ext uri="{FF2B5EF4-FFF2-40B4-BE49-F238E27FC236}">
                <a16:creationId xmlns:a16="http://schemas.microsoft.com/office/drawing/2014/main" id="{E1A9E741-17B1-87FD-5C65-F4841AC9810E}"/>
              </a:ext>
            </a:extLst>
          </p:cNvPr>
          <p:cNvSpPr/>
          <p:nvPr/>
        </p:nvSpPr>
        <p:spPr>
          <a:xfrm>
            <a:off x="593622" y="958283"/>
            <a:ext cx="8915400" cy="1080000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" name="Rounded Rectangle 28">
            <a:extLst>
              <a:ext uri="{FF2B5EF4-FFF2-40B4-BE49-F238E27FC236}">
                <a16:creationId xmlns:a16="http://schemas.microsoft.com/office/drawing/2014/main" id="{0DBBF974-2252-06B4-2C0D-5943801AD91D}"/>
              </a:ext>
            </a:extLst>
          </p:cNvPr>
          <p:cNvSpPr/>
          <p:nvPr/>
        </p:nvSpPr>
        <p:spPr>
          <a:xfrm>
            <a:off x="743852" y="1207463"/>
            <a:ext cx="3078742" cy="573178"/>
          </a:xfrm>
          <a:prstGeom prst="roundRect">
            <a:avLst>
              <a:gd name="adj" fmla="val 23913"/>
            </a:avLst>
          </a:prstGeom>
          <a:solidFill>
            <a:schemeClr val="tx2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E202FA55-B31E-EBBC-A723-3CC75C7E5DD1}"/>
              </a:ext>
            </a:extLst>
          </p:cNvPr>
          <p:cNvSpPr txBox="1"/>
          <p:nvPr/>
        </p:nvSpPr>
        <p:spPr>
          <a:xfrm>
            <a:off x="1091099" y="1231608"/>
            <a:ext cx="2346354" cy="5333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FBB318B6-72B0-71BC-9E9A-940A7C76D8B0}"/>
              </a:ext>
            </a:extLst>
          </p:cNvPr>
          <p:cNvSpPr txBox="1"/>
          <p:nvPr/>
        </p:nvSpPr>
        <p:spPr>
          <a:xfrm>
            <a:off x="4007124" y="992593"/>
            <a:ext cx="4661736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AFA3495B-5700-4D12-2650-244B3064B8CE}"/>
              </a:ext>
            </a:extLst>
          </p:cNvPr>
          <p:cNvSpPr/>
          <p:nvPr/>
        </p:nvSpPr>
        <p:spPr>
          <a:xfrm>
            <a:off x="593622" y="2386959"/>
            <a:ext cx="8915400" cy="1080000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5A21036C-5D04-A626-9C77-4FA1A951B0E9}"/>
              </a:ext>
            </a:extLst>
          </p:cNvPr>
          <p:cNvSpPr/>
          <p:nvPr/>
        </p:nvSpPr>
        <p:spPr>
          <a:xfrm>
            <a:off x="743852" y="2636139"/>
            <a:ext cx="3078742" cy="573178"/>
          </a:xfrm>
          <a:prstGeom prst="roundRect">
            <a:avLst>
              <a:gd name="adj" fmla="val 23913"/>
            </a:avLst>
          </a:prstGeom>
          <a:solidFill>
            <a:schemeClr val="tx2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22D7FDA5-1C32-04DE-5380-979243497896}"/>
              </a:ext>
            </a:extLst>
          </p:cNvPr>
          <p:cNvSpPr txBox="1"/>
          <p:nvPr/>
        </p:nvSpPr>
        <p:spPr>
          <a:xfrm>
            <a:off x="1091099" y="2660284"/>
            <a:ext cx="2346354" cy="5333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24BF780C-BCDB-240B-4D1E-41D06F97939A}"/>
              </a:ext>
            </a:extLst>
          </p:cNvPr>
          <p:cNvSpPr txBox="1"/>
          <p:nvPr/>
        </p:nvSpPr>
        <p:spPr>
          <a:xfrm>
            <a:off x="4007124" y="2422591"/>
            <a:ext cx="4661736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2" name="Rounded Rectangle 27">
            <a:extLst>
              <a:ext uri="{FF2B5EF4-FFF2-40B4-BE49-F238E27FC236}">
                <a16:creationId xmlns:a16="http://schemas.microsoft.com/office/drawing/2014/main" id="{BD4A1573-E5C2-BE8A-A379-CF7FF685A8D1}"/>
              </a:ext>
            </a:extLst>
          </p:cNvPr>
          <p:cNvSpPr/>
          <p:nvPr/>
        </p:nvSpPr>
        <p:spPr>
          <a:xfrm>
            <a:off x="574675" y="3815635"/>
            <a:ext cx="8915400" cy="1080000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3" name="Rounded Rectangle 28">
            <a:extLst>
              <a:ext uri="{FF2B5EF4-FFF2-40B4-BE49-F238E27FC236}">
                <a16:creationId xmlns:a16="http://schemas.microsoft.com/office/drawing/2014/main" id="{B6302EF1-261A-BA6E-D962-A96EB92D4C62}"/>
              </a:ext>
            </a:extLst>
          </p:cNvPr>
          <p:cNvSpPr/>
          <p:nvPr/>
        </p:nvSpPr>
        <p:spPr>
          <a:xfrm>
            <a:off x="724905" y="4064815"/>
            <a:ext cx="3078742" cy="573178"/>
          </a:xfrm>
          <a:prstGeom prst="roundRect">
            <a:avLst>
              <a:gd name="adj" fmla="val 23913"/>
            </a:avLst>
          </a:prstGeom>
          <a:solidFill>
            <a:schemeClr val="tx2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4" name="TextBox 29">
            <a:extLst>
              <a:ext uri="{FF2B5EF4-FFF2-40B4-BE49-F238E27FC236}">
                <a16:creationId xmlns:a16="http://schemas.microsoft.com/office/drawing/2014/main" id="{57C7EF50-C323-D1B3-7423-4377717AF4CF}"/>
              </a:ext>
            </a:extLst>
          </p:cNvPr>
          <p:cNvSpPr txBox="1"/>
          <p:nvPr/>
        </p:nvSpPr>
        <p:spPr>
          <a:xfrm>
            <a:off x="1091099" y="4104642"/>
            <a:ext cx="2346354" cy="5333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5" name="TextBox 30">
            <a:extLst>
              <a:ext uri="{FF2B5EF4-FFF2-40B4-BE49-F238E27FC236}">
                <a16:creationId xmlns:a16="http://schemas.microsoft.com/office/drawing/2014/main" id="{4F44FF81-5B35-16A6-532D-3025C1CB42A2}"/>
              </a:ext>
            </a:extLst>
          </p:cNvPr>
          <p:cNvSpPr txBox="1"/>
          <p:nvPr/>
        </p:nvSpPr>
        <p:spPr>
          <a:xfrm>
            <a:off x="4007124" y="3862693"/>
            <a:ext cx="4661736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E281AAE-A150-29EE-976A-AE7B9CA1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49135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5727F4CA-7FE5-8A94-6AB6-8329D3F5CD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126772"/>
              </p:ext>
            </p:extLst>
          </p:nvPr>
        </p:nvGraphicFramePr>
        <p:xfrm>
          <a:off x="430887" y="838421"/>
          <a:ext cx="9059188" cy="5236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93">
                  <a:extLst>
                    <a:ext uri="{9D8B030D-6E8A-4147-A177-3AD203B41FA5}">
                      <a16:colId xmlns:a16="http://schemas.microsoft.com/office/drawing/2014/main" val="884772771"/>
                    </a:ext>
                  </a:extLst>
                </a:gridCol>
                <a:gridCol w="2880004">
                  <a:extLst>
                    <a:ext uri="{9D8B030D-6E8A-4147-A177-3AD203B41FA5}">
                      <a16:colId xmlns:a16="http://schemas.microsoft.com/office/drawing/2014/main" val="1053368740"/>
                    </a:ext>
                  </a:extLst>
                </a:gridCol>
                <a:gridCol w="2758421">
                  <a:extLst>
                    <a:ext uri="{9D8B030D-6E8A-4147-A177-3AD203B41FA5}">
                      <a16:colId xmlns:a16="http://schemas.microsoft.com/office/drawing/2014/main" val="2389557824"/>
                    </a:ext>
                  </a:extLst>
                </a:gridCol>
                <a:gridCol w="1192192">
                  <a:extLst>
                    <a:ext uri="{9D8B030D-6E8A-4147-A177-3AD203B41FA5}">
                      <a16:colId xmlns:a16="http://schemas.microsoft.com/office/drawing/2014/main" val="1908806559"/>
                    </a:ext>
                  </a:extLst>
                </a:gridCol>
                <a:gridCol w="1167878">
                  <a:extLst>
                    <a:ext uri="{9D8B030D-6E8A-4147-A177-3AD203B41FA5}">
                      <a16:colId xmlns:a16="http://schemas.microsoft.com/office/drawing/2014/main" val="1497487736"/>
                    </a:ext>
                  </a:extLst>
                </a:gridCol>
              </a:tblGrid>
              <a:tr h="556924"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FFFFFF"/>
                          </a:solidFill>
                        </a:rPr>
                        <a:t>…</a:t>
                      </a:r>
                      <a:endParaRPr kumimoji="1" lang="ja-JP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FFFFFF"/>
                          </a:solidFill>
                        </a:rPr>
                        <a:t>…</a:t>
                      </a:r>
                      <a:endParaRPr kumimoji="1" lang="ja-JP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FFFFFF"/>
                          </a:solidFill>
                        </a:rPr>
                        <a:t>…</a:t>
                      </a:r>
                      <a:endParaRPr kumimoji="1" lang="ja-JP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FFFFFF"/>
                          </a:solidFill>
                        </a:rPr>
                        <a:t>…</a:t>
                      </a:r>
                      <a:endParaRPr kumimoji="1" lang="ja-JP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ja-JP" sz="1200" dirty="0">
                          <a:solidFill>
                            <a:srgbClr val="FFFFFF"/>
                          </a:solidFill>
                        </a:rPr>
                        <a:t>…</a:t>
                      </a:r>
                      <a:endParaRPr kumimoji="1" lang="ja-JP" altLang="en-US" sz="12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273719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39089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15457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algn="ctr"/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88149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30454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799374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174682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80079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44211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b="0" kern="12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349541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050" b="0" kern="1200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…</a:t>
                      </a:r>
                      <a:endParaRPr kumimoji="1" lang="ja-JP" altLang="en-US" sz="1050" dirty="0">
                        <a:solidFill>
                          <a:srgbClr val="000000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081205"/>
                  </a:ext>
                </a:extLst>
              </a:tr>
            </a:tbl>
          </a:graphicData>
        </a:graphic>
      </p:graphicFrame>
      <p:sp>
        <p:nvSpPr>
          <p:cNvPr id="2" name="タイトル 1">
            <a:extLst>
              <a:ext uri="{FF2B5EF4-FFF2-40B4-BE49-F238E27FC236}">
                <a16:creationId xmlns:a16="http://schemas.microsoft.com/office/drawing/2014/main" id="{BC675D98-537E-CD64-9AF4-16E08A7B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41563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94ADA2C1-FA56-2747-8A15-0B61DBCB3529}"/>
              </a:ext>
            </a:extLst>
          </p:cNvPr>
          <p:cNvSpPr/>
          <p:nvPr/>
        </p:nvSpPr>
        <p:spPr>
          <a:xfrm>
            <a:off x="588108" y="1472754"/>
            <a:ext cx="8711157" cy="4883658"/>
          </a:xfrm>
          <a:custGeom>
            <a:avLst/>
            <a:gdLst>
              <a:gd name="connsiteX0" fmla="*/ 2491382 w 2711320"/>
              <a:gd name="connsiteY0" fmla="*/ 3218720 h 3218720"/>
              <a:gd name="connsiteX1" fmla="*/ 219933 w 2711320"/>
              <a:gd name="connsiteY1" fmla="*/ 3218720 h 3218720"/>
              <a:gd name="connsiteX2" fmla="*/ 0 w 2711320"/>
              <a:gd name="connsiteY2" fmla="*/ 2998857 h 3218720"/>
              <a:gd name="connsiteX3" fmla="*/ 0 w 2711320"/>
              <a:gd name="connsiteY3" fmla="*/ 219863 h 3218720"/>
              <a:gd name="connsiteX4" fmla="*/ 219933 w 2711320"/>
              <a:gd name="connsiteY4" fmla="*/ 0 h 3218720"/>
              <a:gd name="connsiteX5" fmla="*/ 2491382 w 2711320"/>
              <a:gd name="connsiteY5" fmla="*/ 0 h 3218720"/>
              <a:gd name="connsiteX6" fmla="*/ 2711315 w 2711320"/>
              <a:gd name="connsiteY6" fmla="*/ 219863 h 3218720"/>
              <a:gd name="connsiteX7" fmla="*/ 2711315 w 2711320"/>
              <a:gd name="connsiteY7" fmla="*/ 2998857 h 3218720"/>
              <a:gd name="connsiteX8" fmla="*/ 2491382 w 2711320"/>
              <a:gd name="connsiteY8" fmla="*/ 3218720 h 321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8720">
                <a:moveTo>
                  <a:pt x="2491382" y="3218720"/>
                </a:moveTo>
                <a:lnTo>
                  <a:pt x="219933" y="3218720"/>
                </a:lnTo>
                <a:cubicBezTo>
                  <a:pt x="98836" y="3218720"/>
                  <a:pt x="0" y="3120806"/>
                  <a:pt x="0" y="2998857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8720"/>
                  <a:pt x="2491382" y="3218720"/>
                </a:cubicBezTo>
                <a:close/>
              </a:path>
            </a:pathLst>
          </a:custGeom>
          <a:noFill/>
          <a:ln w="2540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BR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3D2077-3B63-7C43-9DB7-FFC89789FBAF}"/>
              </a:ext>
            </a:extLst>
          </p:cNvPr>
          <p:cNvSpPr/>
          <p:nvPr/>
        </p:nvSpPr>
        <p:spPr>
          <a:xfrm>
            <a:off x="4150044" y="1318865"/>
            <a:ext cx="1605911" cy="307777"/>
          </a:xfrm>
          <a:custGeom>
            <a:avLst/>
            <a:gdLst>
              <a:gd name="connsiteX0" fmla="*/ 1372130 w 1533295"/>
              <a:gd name="connsiteY0" fmla="*/ 322228 h 322228"/>
              <a:gd name="connsiteX1" fmla="*/ 161165 w 1533295"/>
              <a:gd name="connsiteY1" fmla="*/ 322228 h 322228"/>
              <a:gd name="connsiteX2" fmla="*/ 0 w 1533295"/>
              <a:gd name="connsiteY2" fmla="*/ 161114 h 322228"/>
              <a:gd name="connsiteX3" fmla="*/ 0 w 1533295"/>
              <a:gd name="connsiteY3" fmla="*/ 161114 h 322228"/>
              <a:gd name="connsiteX4" fmla="*/ 161165 w 1533295"/>
              <a:gd name="connsiteY4" fmla="*/ 0 h 322228"/>
              <a:gd name="connsiteX5" fmla="*/ 1372130 w 1533295"/>
              <a:gd name="connsiteY5" fmla="*/ 0 h 322228"/>
              <a:gd name="connsiteX6" fmla="*/ 1533295 w 1533295"/>
              <a:gd name="connsiteY6" fmla="*/ 161114 h 322228"/>
              <a:gd name="connsiteX7" fmla="*/ 1533295 w 1533295"/>
              <a:gd name="connsiteY7" fmla="*/ 161114 h 322228"/>
              <a:gd name="connsiteX8" fmla="*/ 1372130 w 1533295"/>
              <a:gd name="connsiteY8" fmla="*/ 322228 h 32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3295" h="322228">
                <a:moveTo>
                  <a:pt x="1372130" y="322228"/>
                </a:moveTo>
                <a:lnTo>
                  <a:pt x="161165" y="322228"/>
                </a:lnTo>
                <a:cubicBezTo>
                  <a:pt x="72124" y="322228"/>
                  <a:pt x="0" y="250127"/>
                  <a:pt x="0" y="161114"/>
                </a:cubicBezTo>
                <a:lnTo>
                  <a:pt x="0" y="161114"/>
                </a:lnTo>
                <a:cubicBezTo>
                  <a:pt x="0" y="72101"/>
                  <a:pt x="72124" y="0"/>
                  <a:pt x="161165" y="0"/>
                </a:cubicBezTo>
                <a:lnTo>
                  <a:pt x="1372130" y="0"/>
                </a:lnTo>
                <a:cubicBezTo>
                  <a:pt x="1461172" y="0"/>
                  <a:pt x="1533295" y="72101"/>
                  <a:pt x="1533295" y="161114"/>
                </a:cubicBezTo>
                <a:lnTo>
                  <a:pt x="1533295" y="161114"/>
                </a:lnTo>
                <a:cubicBezTo>
                  <a:pt x="1533295" y="250127"/>
                  <a:pt x="1461172" y="322228"/>
                  <a:pt x="1372130" y="322228"/>
                </a:cubicBezTo>
                <a:close/>
              </a:path>
            </a:pathLst>
          </a:custGeom>
          <a:solidFill>
            <a:schemeClr val="tx2"/>
          </a:solidFill>
          <a:ln w="8897" cap="flat">
            <a:noFill/>
            <a:prstDash val="solid"/>
            <a:miter/>
          </a:ln>
        </p:spPr>
        <p:txBody>
          <a:bodyPr rtlCol="0" anchor="ctr"/>
          <a:lstStyle/>
          <a:p>
            <a:endParaRPr lang="en-BR" dirty="0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7D8633C8-A834-8F43-91FA-34CFDC090100}"/>
              </a:ext>
            </a:extLst>
          </p:cNvPr>
          <p:cNvSpPr txBox="1"/>
          <p:nvPr/>
        </p:nvSpPr>
        <p:spPr>
          <a:xfrm>
            <a:off x="1387330" y="1836577"/>
            <a:ext cx="7163667" cy="415601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pitchFamily="34" charset="0"/>
                <a:ea typeface="ＭＳ Ｐゴシック" pitchFamily="50" charset="-128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s-UY" altLang="ja-JP" sz="1400" b="1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s-UY" altLang="ja-JP" sz="1400" b="1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s-UY" altLang="ja-JP" sz="1400" b="1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s-UY" altLang="ja-JP" sz="1400" b="1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s-UY" altLang="ja-JP" sz="1400" b="1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s-UY" altLang="ja-JP" sz="1400" b="1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s-UY" altLang="ja-JP" sz="1400" b="1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s-UY" altLang="ja-JP" sz="1400" b="1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s-UY" altLang="ja-JP" sz="1400" b="1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s-UY" altLang="ja-JP" sz="1400" b="1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s-UY" altLang="ja-JP" sz="1400" b="1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s-UY" altLang="ja-JP" sz="1400" b="1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pPr>
              <a:lnSpc>
                <a:spcPct val="150000"/>
              </a:lnSpc>
            </a:pPr>
            <a:r>
              <a:rPr lang="es-UY" altLang="ja-JP" sz="1400" b="1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15B997-71FB-4258-9675-0A67DD2510A9}"/>
              </a:ext>
            </a:extLst>
          </p:cNvPr>
          <p:cNvSpPr txBox="1"/>
          <p:nvPr/>
        </p:nvSpPr>
        <p:spPr>
          <a:xfrm>
            <a:off x="4233472" y="1341948"/>
            <a:ext cx="14204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b="1" dirty="0">
                <a:solidFill>
                  <a:srgbClr val="FFFFFF"/>
                </a:solidFill>
                <a:latin typeface="+mn-ea"/>
                <a:ea typeface="+mn-ea"/>
              </a:rPr>
              <a:t>サブタイトル</a:t>
            </a:r>
            <a:endParaRPr kumimoji="1" lang="ja-JP" altLang="en-US" sz="1200" b="1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" name="タイトル 5">
            <a:extLst>
              <a:ext uri="{FF2B5EF4-FFF2-40B4-BE49-F238E27FC236}">
                <a16:creationId xmlns:a16="http://schemas.microsoft.com/office/drawing/2014/main" id="{257FE1C9-6BF2-3BDC-135A-108DD4337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Freeform 7">
            <a:extLst>
              <a:ext uri="{FF2B5EF4-FFF2-40B4-BE49-F238E27FC236}">
                <a16:creationId xmlns:a16="http://schemas.microsoft.com/office/drawing/2014/main" id="{84126E08-9EC6-F4C8-D531-535510C71B38}"/>
              </a:ext>
            </a:extLst>
          </p:cNvPr>
          <p:cNvSpPr/>
          <p:nvPr/>
        </p:nvSpPr>
        <p:spPr>
          <a:xfrm>
            <a:off x="803564" y="1674995"/>
            <a:ext cx="8331200" cy="4479175"/>
          </a:xfrm>
          <a:custGeom>
            <a:avLst/>
            <a:gdLst>
              <a:gd name="connsiteX0" fmla="*/ 2491382 w 2711320"/>
              <a:gd name="connsiteY0" fmla="*/ 3218720 h 3218720"/>
              <a:gd name="connsiteX1" fmla="*/ 219933 w 2711320"/>
              <a:gd name="connsiteY1" fmla="*/ 3218720 h 3218720"/>
              <a:gd name="connsiteX2" fmla="*/ 0 w 2711320"/>
              <a:gd name="connsiteY2" fmla="*/ 2998857 h 3218720"/>
              <a:gd name="connsiteX3" fmla="*/ 0 w 2711320"/>
              <a:gd name="connsiteY3" fmla="*/ 219863 h 3218720"/>
              <a:gd name="connsiteX4" fmla="*/ 219933 w 2711320"/>
              <a:gd name="connsiteY4" fmla="*/ 0 h 3218720"/>
              <a:gd name="connsiteX5" fmla="*/ 2491382 w 2711320"/>
              <a:gd name="connsiteY5" fmla="*/ 0 h 3218720"/>
              <a:gd name="connsiteX6" fmla="*/ 2711315 w 2711320"/>
              <a:gd name="connsiteY6" fmla="*/ 219863 h 3218720"/>
              <a:gd name="connsiteX7" fmla="*/ 2711315 w 2711320"/>
              <a:gd name="connsiteY7" fmla="*/ 2998857 h 3218720"/>
              <a:gd name="connsiteX8" fmla="*/ 2491382 w 2711320"/>
              <a:gd name="connsiteY8" fmla="*/ 3218720 h 3218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11320" h="3218720">
                <a:moveTo>
                  <a:pt x="2491382" y="3218720"/>
                </a:moveTo>
                <a:lnTo>
                  <a:pt x="219933" y="3218720"/>
                </a:lnTo>
                <a:cubicBezTo>
                  <a:pt x="98836" y="3218720"/>
                  <a:pt x="0" y="3120806"/>
                  <a:pt x="0" y="2998857"/>
                </a:cubicBezTo>
                <a:lnTo>
                  <a:pt x="0" y="219863"/>
                </a:lnTo>
                <a:cubicBezTo>
                  <a:pt x="0" y="97915"/>
                  <a:pt x="98836" y="0"/>
                  <a:pt x="219933" y="0"/>
                </a:cubicBezTo>
                <a:lnTo>
                  <a:pt x="2491382" y="0"/>
                </a:lnTo>
                <a:cubicBezTo>
                  <a:pt x="2613369" y="0"/>
                  <a:pt x="2711315" y="98805"/>
                  <a:pt x="2711315" y="219863"/>
                </a:cubicBezTo>
                <a:lnTo>
                  <a:pt x="2711315" y="2998857"/>
                </a:lnTo>
                <a:cubicBezTo>
                  <a:pt x="2712205" y="3120806"/>
                  <a:pt x="2613369" y="3218720"/>
                  <a:pt x="2491382" y="3218720"/>
                </a:cubicBezTo>
                <a:close/>
              </a:path>
            </a:pathLst>
          </a:custGeom>
          <a:noFill/>
          <a:ln w="25400" cap="flat">
            <a:solidFill>
              <a:schemeClr val="tx2"/>
            </a:solidFill>
            <a:prstDash val="solid"/>
            <a:miter/>
          </a:ln>
        </p:spPr>
        <p:txBody>
          <a:bodyPr rtlCol="0" anchor="ctr"/>
          <a:lstStyle/>
          <a:p>
            <a:endParaRPr lang="en-BR" dirty="0"/>
          </a:p>
        </p:txBody>
      </p:sp>
    </p:spTree>
    <p:extLst>
      <p:ext uri="{BB962C8B-B14F-4D97-AF65-F5344CB8AC3E}">
        <p14:creationId xmlns:p14="http://schemas.microsoft.com/office/powerpoint/2010/main" val="2635821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8">
            <a:extLst>
              <a:ext uri="{FF2B5EF4-FFF2-40B4-BE49-F238E27FC236}">
                <a16:creationId xmlns:a16="http://schemas.microsoft.com/office/drawing/2014/main" id="{51F2DB67-3B94-A388-EB5A-3E4ADBAA796B}"/>
              </a:ext>
            </a:extLst>
          </p:cNvPr>
          <p:cNvSpPr>
            <a:spLocks/>
          </p:cNvSpPr>
          <p:nvPr/>
        </p:nvSpPr>
        <p:spPr bwMode="auto">
          <a:xfrm>
            <a:off x="2092014" y="1428318"/>
            <a:ext cx="4785664" cy="4131831"/>
          </a:xfrm>
          <a:custGeom>
            <a:avLst/>
            <a:gdLst>
              <a:gd name="T0" fmla="*/ 0 w 3114"/>
              <a:gd name="T1" fmla="*/ 2429 h 2429"/>
              <a:gd name="T2" fmla="*/ 1010 w 3114"/>
              <a:gd name="T3" fmla="*/ 611 h 2429"/>
              <a:gd name="T4" fmla="*/ 2564 w 3114"/>
              <a:gd name="T5" fmla="*/ 67 h 2429"/>
              <a:gd name="T6" fmla="*/ 3114 w 3114"/>
              <a:gd name="T7" fmla="*/ 0 h 2429"/>
              <a:gd name="connsiteX0" fmla="*/ 0 w 8709"/>
              <a:gd name="connsiteY0" fmla="*/ 10659 h 10659"/>
              <a:gd name="connsiteX1" fmla="*/ 3243 w 8709"/>
              <a:gd name="connsiteY1" fmla="*/ 3174 h 10659"/>
              <a:gd name="connsiteX2" fmla="*/ 8234 w 8709"/>
              <a:gd name="connsiteY2" fmla="*/ 935 h 10659"/>
              <a:gd name="connsiteX3" fmla="*/ 8709 w 8709"/>
              <a:gd name="connsiteY3" fmla="*/ 0 h 10659"/>
              <a:gd name="connsiteX0" fmla="*/ 0 w 11479"/>
              <a:gd name="connsiteY0" fmla="*/ 10000 h 10000"/>
              <a:gd name="connsiteX1" fmla="*/ 3724 w 11479"/>
              <a:gd name="connsiteY1" fmla="*/ 2978 h 10000"/>
              <a:gd name="connsiteX2" fmla="*/ 9455 w 11479"/>
              <a:gd name="connsiteY2" fmla="*/ 877 h 10000"/>
              <a:gd name="connsiteX3" fmla="*/ 10000 w 11479"/>
              <a:gd name="connsiteY3" fmla="*/ 0 h 10000"/>
              <a:gd name="connsiteX0" fmla="*/ 0 w 11395"/>
              <a:gd name="connsiteY0" fmla="*/ 9977 h 9977"/>
              <a:gd name="connsiteX1" fmla="*/ 3724 w 11395"/>
              <a:gd name="connsiteY1" fmla="*/ 2955 h 9977"/>
              <a:gd name="connsiteX2" fmla="*/ 9455 w 11395"/>
              <a:gd name="connsiteY2" fmla="*/ 854 h 9977"/>
              <a:gd name="connsiteX3" fmla="*/ 9885 w 11395"/>
              <a:gd name="connsiteY3" fmla="*/ 0 h 9977"/>
              <a:gd name="connsiteX0" fmla="*/ 0 w 9651"/>
              <a:gd name="connsiteY0" fmla="*/ 10000 h 10000"/>
              <a:gd name="connsiteX1" fmla="*/ 3268 w 9651"/>
              <a:gd name="connsiteY1" fmla="*/ 2962 h 10000"/>
              <a:gd name="connsiteX2" fmla="*/ 8297 w 9651"/>
              <a:gd name="connsiteY2" fmla="*/ 856 h 10000"/>
              <a:gd name="connsiteX3" fmla="*/ 8675 w 9651"/>
              <a:gd name="connsiteY3" fmla="*/ 0 h 10000"/>
              <a:gd name="connsiteX0" fmla="*/ 0 w 10662"/>
              <a:gd name="connsiteY0" fmla="*/ 9871 h 9871"/>
              <a:gd name="connsiteX1" fmla="*/ 3386 w 10662"/>
              <a:gd name="connsiteY1" fmla="*/ 2833 h 9871"/>
              <a:gd name="connsiteX2" fmla="*/ 8597 w 10662"/>
              <a:gd name="connsiteY2" fmla="*/ 727 h 9871"/>
              <a:gd name="connsiteX3" fmla="*/ 9849 w 10662"/>
              <a:gd name="connsiteY3" fmla="*/ 0 h 9871"/>
              <a:gd name="connsiteX0" fmla="*/ 0 w 9713"/>
              <a:gd name="connsiteY0" fmla="*/ 10000 h 10000"/>
              <a:gd name="connsiteX1" fmla="*/ 3176 w 9713"/>
              <a:gd name="connsiteY1" fmla="*/ 2870 h 10000"/>
              <a:gd name="connsiteX2" fmla="*/ 8063 w 9713"/>
              <a:gd name="connsiteY2" fmla="*/ 737 h 10000"/>
              <a:gd name="connsiteX3" fmla="*/ 9237 w 9713"/>
              <a:gd name="connsiteY3" fmla="*/ 0 h 10000"/>
              <a:gd name="connsiteX0" fmla="*/ 0 w 10000"/>
              <a:gd name="connsiteY0" fmla="*/ 10000 h 10000"/>
              <a:gd name="connsiteX1" fmla="*/ 3270 w 10000"/>
              <a:gd name="connsiteY1" fmla="*/ 2870 h 10000"/>
              <a:gd name="connsiteX2" fmla="*/ 8301 w 10000"/>
              <a:gd name="connsiteY2" fmla="*/ 737 h 10000"/>
              <a:gd name="connsiteX3" fmla="*/ 9510 w 10000"/>
              <a:gd name="connsiteY3" fmla="*/ 0 h 10000"/>
              <a:gd name="connsiteX0" fmla="*/ 0 w 10177"/>
              <a:gd name="connsiteY0" fmla="*/ 9915 h 9915"/>
              <a:gd name="connsiteX1" fmla="*/ 3270 w 10177"/>
              <a:gd name="connsiteY1" fmla="*/ 2785 h 9915"/>
              <a:gd name="connsiteX2" fmla="*/ 8301 w 10177"/>
              <a:gd name="connsiteY2" fmla="*/ 652 h 9915"/>
              <a:gd name="connsiteX3" fmla="*/ 9719 w 10177"/>
              <a:gd name="connsiteY3" fmla="*/ 0 h 9915"/>
              <a:gd name="connsiteX0" fmla="*/ 0 w 9832"/>
              <a:gd name="connsiteY0" fmla="*/ 10000 h 10000"/>
              <a:gd name="connsiteX1" fmla="*/ 3213 w 9832"/>
              <a:gd name="connsiteY1" fmla="*/ 2809 h 10000"/>
              <a:gd name="connsiteX2" fmla="*/ 8157 w 9832"/>
              <a:gd name="connsiteY2" fmla="*/ 658 h 10000"/>
              <a:gd name="connsiteX3" fmla="*/ 9550 w 9832"/>
              <a:gd name="connsiteY3" fmla="*/ 0 h 10000"/>
              <a:gd name="connsiteX0" fmla="*/ 0 w 10152"/>
              <a:gd name="connsiteY0" fmla="*/ 9946 h 9946"/>
              <a:gd name="connsiteX1" fmla="*/ 3268 w 10152"/>
              <a:gd name="connsiteY1" fmla="*/ 2755 h 9946"/>
              <a:gd name="connsiteX2" fmla="*/ 8296 w 10152"/>
              <a:gd name="connsiteY2" fmla="*/ 604 h 9946"/>
              <a:gd name="connsiteX3" fmla="*/ 9884 w 10152"/>
              <a:gd name="connsiteY3" fmla="*/ 0 h 9946"/>
              <a:gd name="connsiteX0" fmla="*/ 0 w 10032"/>
              <a:gd name="connsiteY0" fmla="*/ 10000 h 10000"/>
              <a:gd name="connsiteX1" fmla="*/ 3219 w 10032"/>
              <a:gd name="connsiteY1" fmla="*/ 2770 h 10000"/>
              <a:gd name="connsiteX2" fmla="*/ 8172 w 10032"/>
              <a:gd name="connsiteY2" fmla="*/ 607 h 10000"/>
              <a:gd name="connsiteX3" fmla="*/ 9736 w 10032"/>
              <a:gd name="connsiteY3" fmla="*/ 0 h 10000"/>
              <a:gd name="connsiteX0" fmla="*/ 0 w 10066"/>
              <a:gd name="connsiteY0" fmla="*/ 10000 h 10000"/>
              <a:gd name="connsiteX1" fmla="*/ 3219 w 10066"/>
              <a:gd name="connsiteY1" fmla="*/ 2770 h 10000"/>
              <a:gd name="connsiteX2" fmla="*/ 8172 w 10066"/>
              <a:gd name="connsiteY2" fmla="*/ 607 h 10000"/>
              <a:gd name="connsiteX3" fmla="*/ 9736 w 10066"/>
              <a:gd name="connsiteY3" fmla="*/ 0 h 10000"/>
              <a:gd name="connsiteX0" fmla="*/ 0 w 9831"/>
              <a:gd name="connsiteY0" fmla="*/ 10000 h 10000"/>
              <a:gd name="connsiteX1" fmla="*/ 3219 w 9831"/>
              <a:gd name="connsiteY1" fmla="*/ 2770 h 10000"/>
              <a:gd name="connsiteX2" fmla="*/ 8172 w 9831"/>
              <a:gd name="connsiteY2" fmla="*/ 607 h 10000"/>
              <a:gd name="connsiteX3" fmla="*/ 9736 w 9831"/>
              <a:gd name="connsiteY3" fmla="*/ 0 h 10000"/>
              <a:gd name="connsiteX0" fmla="*/ 0 w 10197"/>
              <a:gd name="connsiteY0" fmla="*/ 9955 h 9955"/>
              <a:gd name="connsiteX1" fmla="*/ 3274 w 10197"/>
              <a:gd name="connsiteY1" fmla="*/ 2725 h 9955"/>
              <a:gd name="connsiteX2" fmla="*/ 8312 w 10197"/>
              <a:gd name="connsiteY2" fmla="*/ 562 h 9955"/>
              <a:gd name="connsiteX3" fmla="*/ 10110 w 10197"/>
              <a:gd name="connsiteY3" fmla="*/ 0 h 9955"/>
              <a:gd name="connsiteX0" fmla="*/ 0 w 10007"/>
              <a:gd name="connsiteY0" fmla="*/ 10000 h 10000"/>
              <a:gd name="connsiteX1" fmla="*/ 3211 w 10007"/>
              <a:gd name="connsiteY1" fmla="*/ 2737 h 10000"/>
              <a:gd name="connsiteX2" fmla="*/ 8151 w 10007"/>
              <a:gd name="connsiteY2" fmla="*/ 565 h 10000"/>
              <a:gd name="connsiteX3" fmla="*/ 9915 w 10007"/>
              <a:gd name="connsiteY3" fmla="*/ 0 h 10000"/>
              <a:gd name="connsiteX0" fmla="*/ 0 w 10007"/>
              <a:gd name="connsiteY0" fmla="*/ 10000 h 10000"/>
              <a:gd name="connsiteX1" fmla="*/ 3211 w 10007"/>
              <a:gd name="connsiteY1" fmla="*/ 2737 h 10000"/>
              <a:gd name="connsiteX2" fmla="*/ 8151 w 10007"/>
              <a:gd name="connsiteY2" fmla="*/ 565 h 10000"/>
              <a:gd name="connsiteX3" fmla="*/ 9915 w 10007"/>
              <a:gd name="connsiteY3" fmla="*/ 0 h 10000"/>
              <a:gd name="connsiteX0" fmla="*/ 0 w 9495"/>
              <a:gd name="connsiteY0" fmla="*/ 10155 h 10155"/>
              <a:gd name="connsiteX1" fmla="*/ 2699 w 9495"/>
              <a:gd name="connsiteY1" fmla="*/ 2737 h 10155"/>
              <a:gd name="connsiteX2" fmla="*/ 7639 w 9495"/>
              <a:gd name="connsiteY2" fmla="*/ 565 h 10155"/>
              <a:gd name="connsiteX3" fmla="*/ 9403 w 9495"/>
              <a:gd name="connsiteY3" fmla="*/ 0 h 10155"/>
              <a:gd name="connsiteX0" fmla="*/ 0 w 10000"/>
              <a:gd name="connsiteY0" fmla="*/ 10000 h 10000"/>
              <a:gd name="connsiteX1" fmla="*/ 2843 w 10000"/>
              <a:gd name="connsiteY1" fmla="*/ 2695 h 10000"/>
              <a:gd name="connsiteX2" fmla="*/ 8045 w 10000"/>
              <a:gd name="connsiteY2" fmla="*/ 556 h 10000"/>
              <a:gd name="connsiteX3" fmla="*/ 9903 w 10000"/>
              <a:gd name="connsiteY3" fmla="*/ 0 h 10000"/>
              <a:gd name="connsiteX0" fmla="*/ 0 w 10000"/>
              <a:gd name="connsiteY0" fmla="*/ 10000 h 10000"/>
              <a:gd name="connsiteX1" fmla="*/ 2519 w 10000"/>
              <a:gd name="connsiteY1" fmla="*/ 3152 h 10000"/>
              <a:gd name="connsiteX2" fmla="*/ 8045 w 10000"/>
              <a:gd name="connsiteY2" fmla="*/ 556 h 10000"/>
              <a:gd name="connsiteX3" fmla="*/ 9903 w 10000"/>
              <a:gd name="connsiteY3" fmla="*/ 0 h 10000"/>
              <a:gd name="connsiteX0" fmla="*/ 0 w 10000"/>
              <a:gd name="connsiteY0" fmla="*/ 10000 h 10000"/>
              <a:gd name="connsiteX1" fmla="*/ 2519 w 10000"/>
              <a:gd name="connsiteY1" fmla="*/ 3152 h 10000"/>
              <a:gd name="connsiteX2" fmla="*/ 8045 w 10000"/>
              <a:gd name="connsiteY2" fmla="*/ 556 h 10000"/>
              <a:gd name="connsiteX3" fmla="*/ 9903 w 10000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cubicBezTo>
                  <a:pt x="166" y="6909"/>
                  <a:pt x="1124" y="4679"/>
                  <a:pt x="2519" y="3152"/>
                </a:cubicBezTo>
                <a:cubicBezTo>
                  <a:pt x="4420" y="1071"/>
                  <a:pt x="6848" y="707"/>
                  <a:pt x="8045" y="556"/>
                </a:cubicBezTo>
                <a:cubicBezTo>
                  <a:pt x="8799" y="461"/>
                  <a:pt x="10413" y="382"/>
                  <a:pt x="9903" y="0"/>
                </a:cubicBezTo>
              </a:path>
            </a:pathLst>
          </a:custGeom>
          <a:noFill/>
          <a:ln w="7938" cap="flat">
            <a:solidFill>
              <a:srgbClr val="D2A7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2"/>
              </a:solidFill>
            </a:endParaRPr>
          </a:p>
        </p:txBody>
      </p:sp>
      <p:sp>
        <p:nvSpPr>
          <p:cNvPr id="4" name="Freeform: Shape 36">
            <a:extLst>
              <a:ext uri="{FF2B5EF4-FFF2-40B4-BE49-F238E27FC236}">
                <a16:creationId xmlns:a16="http://schemas.microsoft.com/office/drawing/2014/main" id="{115696BA-0B43-1A94-0C6A-7604B5536BF1}"/>
              </a:ext>
            </a:extLst>
          </p:cNvPr>
          <p:cNvSpPr/>
          <p:nvPr/>
        </p:nvSpPr>
        <p:spPr>
          <a:xfrm>
            <a:off x="3392617" y="1339753"/>
            <a:ext cx="3552868" cy="4168251"/>
          </a:xfrm>
          <a:custGeom>
            <a:avLst/>
            <a:gdLst>
              <a:gd name="connsiteX0" fmla="*/ 4005913 w 4372761"/>
              <a:gd name="connsiteY0" fmla="*/ 0 h 5130155"/>
              <a:gd name="connsiteX1" fmla="*/ 4046367 w 4372761"/>
              <a:gd name="connsiteY1" fmla="*/ 0 h 5130155"/>
              <a:gd name="connsiteX2" fmla="*/ 4194506 w 4372761"/>
              <a:gd name="connsiteY2" fmla="*/ 50145 h 5130155"/>
              <a:gd name="connsiteX3" fmla="*/ 4372668 w 4372761"/>
              <a:gd name="connsiteY3" fmla="*/ 213287 h 5130155"/>
              <a:gd name="connsiteX4" fmla="*/ 4108574 w 4372761"/>
              <a:gd name="connsiteY4" fmla="*/ 382210 h 5130155"/>
              <a:gd name="connsiteX5" fmla="*/ 3542083 w 4372761"/>
              <a:gd name="connsiteY5" fmla="*/ 488792 h 5130155"/>
              <a:gd name="connsiteX6" fmla="*/ 2308301 w 4372761"/>
              <a:gd name="connsiteY6" fmla="*/ 770331 h 5130155"/>
              <a:gd name="connsiteX7" fmla="*/ 342717 w 4372761"/>
              <a:gd name="connsiteY7" fmla="*/ 2777298 h 5130155"/>
              <a:gd name="connsiteX8" fmla="*/ 260062 w 4372761"/>
              <a:gd name="connsiteY8" fmla="*/ 5130155 h 5130155"/>
              <a:gd name="connsiteX9" fmla="*/ 0 w 4372761"/>
              <a:gd name="connsiteY9" fmla="*/ 5130155 h 5130155"/>
              <a:gd name="connsiteX10" fmla="*/ 193535 w 4372761"/>
              <a:gd name="connsiteY10" fmla="*/ 2791375 h 5130155"/>
              <a:gd name="connsiteX11" fmla="*/ 2306285 w 4372761"/>
              <a:gd name="connsiteY11" fmla="*/ 724078 h 5130155"/>
              <a:gd name="connsiteX12" fmla="*/ 3689250 w 4372761"/>
              <a:gd name="connsiteY12" fmla="*/ 430473 h 5130155"/>
              <a:gd name="connsiteX13" fmla="*/ 4183166 w 4372761"/>
              <a:gd name="connsiteY13" fmla="*/ 325902 h 5130155"/>
              <a:gd name="connsiteX14" fmla="*/ 4342428 w 4372761"/>
              <a:gd name="connsiteY14" fmla="*/ 205243 h 5130155"/>
              <a:gd name="connsiteX15" fmla="*/ 4106275 w 4372761"/>
              <a:gd name="connsiteY15" fmla="*/ 28213 h 5130155"/>
              <a:gd name="connsiteX16" fmla="*/ 4005913 w 4372761"/>
              <a:gd name="connsiteY16" fmla="*/ 0 h 5130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72761" h="5130155">
                <a:moveTo>
                  <a:pt x="4005913" y="0"/>
                </a:moveTo>
                <a:lnTo>
                  <a:pt x="4046367" y="0"/>
                </a:lnTo>
                <a:lnTo>
                  <a:pt x="4194506" y="50145"/>
                </a:lnTo>
                <a:cubicBezTo>
                  <a:pt x="4291525" y="91119"/>
                  <a:pt x="4368636" y="144913"/>
                  <a:pt x="4372668" y="213287"/>
                </a:cubicBezTo>
                <a:cubicBezTo>
                  <a:pt x="4376700" y="287693"/>
                  <a:pt x="4249693" y="346012"/>
                  <a:pt x="4108574" y="382210"/>
                </a:cubicBezTo>
                <a:cubicBezTo>
                  <a:pt x="3896896" y="436506"/>
                  <a:pt x="3741665" y="454605"/>
                  <a:pt x="3542083" y="488792"/>
                </a:cubicBezTo>
                <a:cubicBezTo>
                  <a:pt x="3237669" y="539067"/>
                  <a:pt x="3025991" y="575265"/>
                  <a:pt x="2308301" y="770331"/>
                </a:cubicBezTo>
                <a:cubicBezTo>
                  <a:pt x="842681" y="1168507"/>
                  <a:pt x="417309" y="2071441"/>
                  <a:pt x="342717" y="2777298"/>
                </a:cubicBezTo>
                <a:cubicBezTo>
                  <a:pt x="233854" y="3818990"/>
                  <a:pt x="260062" y="5116078"/>
                  <a:pt x="260062" y="5130155"/>
                </a:cubicBezTo>
                <a:cubicBezTo>
                  <a:pt x="260062" y="5130155"/>
                  <a:pt x="260062" y="5130155"/>
                  <a:pt x="0" y="5130155"/>
                </a:cubicBezTo>
                <a:cubicBezTo>
                  <a:pt x="0" y="5116078"/>
                  <a:pt x="56448" y="3696320"/>
                  <a:pt x="193535" y="2791375"/>
                </a:cubicBezTo>
                <a:cubicBezTo>
                  <a:pt x="304414" y="2073452"/>
                  <a:pt x="804378" y="1106166"/>
                  <a:pt x="2306285" y="724078"/>
                </a:cubicBezTo>
                <a:cubicBezTo>
                  <a:pt x="3050183" y="537056"/>
                  <a:pt x="3429188" y="466671"/>
                  <a:pt x="3689250" y="430473"/>
                </a:cubicBezTo>
                <a:cubicBezTo>
                  <a:pt x="3886816" y="402320"/>
                  <a:pt x="4017855" y="382210"/>
                  <a:pt x="4183166" y="325902"/>
                </a:cubicBezTo>
                <a:cubicBezTo>
                  <a:pt x="4287996" y="289704"/>
                  <a:pt x="4344444" y="247473"/>
                  <a:pt x="4342428" y="205243"/>
                </a:cubicBezTo>
                <a:cubicBezTo>
                  <a:pt x="4339404" y="147930"/>
                  <a:pt x="4239991" y="77042"/>
                  <a:pt x="4106275" y="28213"/>
                </a:cubicBezTo>
                <a:lnTo>
                  <a:pt x="400591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5" name="Freeform: Shape 40">
            <a:extLst>
              <a:ext uri="{FF2B5EF4-FFF2-40B4-BE49-F238E27FC236}">
                <a16:creationId xmlns:a16="http://schemas.microsoft.com/office/drawing/2014/main" id="{1FE76532-78BD-0F65-E5F5-C50E5631A710}"/>
              </a:ext>
            </a:extLst>
          </p:cNvPr>
          <p:cNvSpPr/>
          <p:nvPr/>
        </p:nvSpPr>
        <p:spPr>
          <a:xfrm>
            <a:off x="3747510" y="1349997"/>
            <a:ext cx="3225444" cy="4158005"/>
          </a:xfrm>
          <a:custGeom>
            <a:avLst/>
            <a:gdLst>
              <a:gd name="connsiteX0" fmla="*/ 3676705 w 3969777"/>
              <a:gd name="connsiteY0" fmla="*/ 0 h 5117544"/>
              <a:gd name="connsiteX1" fmla="*/ 3718992 w 3969777"/>
              <a:gd name="connsiteY1" fmla="*/ 0 h 5117544"/>
              <a:gd name="connsiteX2" fmla="*/ 3815629 w 3969777"/>
              <a:gd name="connsiteY2" fmla="*/ 39294 h 5117544"/>
              <a:gd name="connsiteX3" fmla="*/ 3969553 w 3969777"/>
              <a:gd name="connsiteY3" fmla="*/ 204698 h 5117544"/>
              <a:gd name="connsiteX4" fmla="*/ 3731738 w 3969777"/>
              <a:gd name="connsiteY4" fmla="*/ 387698 h 5117544"/>
              <a:gd name="connsiteX5" fmla="*/ 3157355 w 3969777"/>
              <a:gd name="connsiteY5" fmla="*/ 500313 h 5117544"/>
              <a:gd name="connsiteX6" fmla="*/ 2006572 w 3969777"/>
              <a:gd name="connsiteY6" fmla="*/ 775819 h 5117544"/>
              <a:gd name="connsiteX7" fmla="*/ 162499 w 3969777"/>
              <a:gd name="connsiteY7" fmla="*/ 2591742 h 5117544"/>
              <a:gd name="connsiteX8" fmla="*/ 337837 w 3969777"/>
              <a:gd name="connsiteY8" fmla="*/ 5117544 h 5117544"/>
              <a:gd name="connsiteX9" fmla="*/ 102038 w 3969777"/>
              <a:gd name="connsiteY9" fmla="*/ 5117544 h 5117544"/>
              <a:gd name="connsiteX10" fmla="*/ 43592 w 3969777"/>
              <a:gd name="connsiteY10" fmla="*/ 2555544 h 5117544"/>
              <a:gd name="connsiteX11" fmla="*/ 2046880 w 3969777"/>
              <a:gd name="connsiteY11" fmla="*/ 725544 h 5117544"/>
              <a:gd name="connsiteX12" fmla="*/ 3316570 w 3969777"/>
              <a:gd name="connsiteY12" fmla="*/ 452049 h 5117544"/>
              <a:gd name="connsiteX13" fmla="*/ 3810338 w 3969777"/>
              <a:gd name="connsiteY13" fmla="*/ 339434 h 5117544"/>
              <a:gd name="connsiteX14" fmla="*/ 3953430 w 3969777"/>
              <a:gd name="connsiteY14" fmla="*/ 194643 h 5117544"/>
              <a:gd name="connsiteX15" fmla="*/ 3737469 w 3969777"/>
              <a:gd name="connsiteY15" fmla="*/ 19592 h 5117544"/>
              <a:gd name="connsiteX16" fmla="*/ 3676705 w 3969777"/>
              <a:gd name="connsiteY16" fmla="*/ 0 h 51175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969777" h="5117544">
                <a:moveTo>
                  <a:pt x="3676705" y="0"/>
                </a:moveTo>
                <a:lnTo>
                  <a:pt x="3718992" y="0"/>
                </a:lnTo>
                <a:lnTo>
                  <a:pt x="3815629" y="39294"/>
                </a:lnTo>
                <a:cubicBezTo>
                  <a:pt x="3900022" y="82027"/>
                  <a:pt x="3966530" y="137330"/>
                  <a:pt x="3969553" y="204698"/>
                </a:cubicBezTo>
                <a:cubicBezTo>
                  <a:pt x="3975599" y="279104"/>
                  <a:pt x="3858707" y="353511"/>
                  <a:pt x="3731738" y="387698"/>
                </a:cubicBezTo>
                <a:cubicBezTo>
                  <a:pt x="3538262" y="441994"/>
                  <a:pt x="3338739" y="468137"/>
                  <a:pt x="3157355" y="500313"/>
                </a:cubicBezTo>
                <a:cubicBezTo>
                  <a:pt x="2883263" y="550588"/>
                  <a:pt x="2613202" y="586786"/>
                  <a:pt x="2006572" y="775819"/>
                </a:cubicBezTo>
                <a:cubicBezTo>
                  <a:pt x="688514" y="1184049"/>
                  <a:pt x="229007" y="1885885"/>
                  <a:pt x="162499" y="2591742"/>
                </a:cubicBezTo>
                <a:cubicBezTo>
                  <a:pt x="63746" y="3633434"/>
                  <a:pt x="335822" y="5103467"/>
                  <a:pt x="337837" y="5117544"/>
                </a:cubicBezTo>
                <a:cubicBezTo>
                  <a:pt x="337837" y="5117544"/>
                  <a:pt x="337837" y="5117544"/>
                  <a:pt x="102038" y="5117544"/>
                </a:cubicBezTo>
                <a:cubicBezTo>
                  <a:pt x="102038" y="5103467"/>
                  <a:pt x="-81362" y="3458478"/>
                  <a:pt x="43592" y="2555544"/>
                </a:cubicBezTo>
                <a:cubicBezTo>
                  <a:pt x="142345" y="1835610"/>
                  <a:pt x="690529" y="1107632"/>
                  <a:pt x="2046880" y="725544"/>
                </a:cubicBezTo>
                <a:cubicBezTo>
                  <a:pt x="2718002" y="538522"/>
                  <a:pt x="3082786" y="490258"/>
                  <a:pt x="3316570" y="452049"/>
                </a:cubicBezTo>
                <a:cubicBezTo>
                  <a:pt x="3495939" y="423895"/>
                  <a:pt x="3661200" y="395742"/>
                  <a:pt x="3810338" y="339434"/>
                </a:cubicBezTo>
                <a:cubicBezTo>
                  <a:pt x="3905061" y="303236"/>
                  <a:pt x="3953430" y="258994"/>
                  <a:pt x="3953430" y="194643"/>
                </a:cubicBezTo>
                <a:cubicBezTo>
                  <a:pt x="3953430" y="138838"/>
                  <a:pt x="3860471" y="69458"/>
                  <a:pt x="3737469" y="19592"/>
                </a:cubicBezTo>
                <a:lnTo>
                  <a:pt x="367670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2"/>
              </a:solidFill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01339CCA-E038-B795-4B3A-A437AD3680D6}"/>
              </a:ext>
            </a:extLst>
          </p:cNvPr>
          <p:cNvSpPr>
            <a:spLocks/>
          </p:cNvSpPr>
          <p:nvPr/>
        </p:nvSpPr>
        <p:spPr bwMode="auto">
          <a:xfrm>
            <a:off x="5198063" y="1373868"/>
            <a:ext cx="2031452" cy="4122878"/>
          </a:xfrm>
          <a:custGeom>
            <a:avLst/>
            <a:gdLst>
              <a:gd name="T0" fmla="*/ 1414 w 1434"/>
              <a:gd name="T1" fmla="*/ 2527 h 2527"/>
              <a:gd name="T2" fmla="*/ 153 w 1434"/>
              <a:gd name="T3" fmla="*/ 1187 h 2527"/>
              <a:gd name="T4" fmla="*/ 739 w 1434"/>
              <a:gd name="T5" fmla="*/ 374 h 2527"/>
              <a:gd name="T6" fmla="*/ 1212 w 1434"/>
              <a:gd name="T7" fmla="*/ 0 h 2527"/>
              <a:gd name="connsiteX0" fmla="*/ 9291 w 9291"/>
              <a:gd name="connsiteY0" fmla="*/ 10000 h 10000"/>
              <a:gd name="connsiteX1" fmla="*/ 497 w 9291"/>
              <a:gd name="connsiteY1" fmla="*/ 4697 h 10000"/>
              <a:gd name="connsiteX2" fmla="*/ 4583 w 9291"/>
              <a:gd name="connsiteY2" fmla="*/ 1480 h 10000"/>
              <a:gd name="connsiteX3" fmla="*/ 7882 w 9291"/>
              <a:gd name="connsiteY3" fmla="*/ 0 h 10000"/>
              <a:gd name="connsiteX0" fmla="*/ 10000 w 10000"/>
              <a:gd name="connsiteY0" fmla="*/ 9932 h 9932"/>
              <a:gd name="connsiteX1" fmla="*/ 535 w 10000"/>
              <a:gd name="connsiteY1" fmla="*/ 4629 h 9932"/>
              <a:gd name="connsiteX2" fmla="*/ 4933 w 10000"/>
              <a:gd name="connsiteY2" fmla="*/ 1412 h 9932"/>
              <a:gd name="connsiteX3" fmla="*/ 8483 w 10000"/>
              <a:gd name="connsiteY3" fmla="*/ 0 h 9932"/>
              <a:gd name="connsiteX0" fmla="*/ 9216 w 9216"/>
              <a:gd name="connsiteY0" fmla="*/ 10000 h 10000"/>
              <a:gd name="connsiteX1" fmla="*/ 814 w 9216"/>
              <a:gd name="connsiteY1" fmla="*/ 5150 h 10000"/>
              <a:gd name="connsiteX2" fmla="*/ 4149 w 9216"/>
              <a:gd name="connsiteY2" fmla="*/ 1422 h 10000"/>
              <a:gd name="connsiteX3" fmla="*/ 7699 w 9216"/>
              <a:gd name="connsiteY3" fmla="*/ 0 h 10000"/>
              <a:gd name="connsiteX0" fmla="*/ 9977 w 9977"/>
              <a:gd name="connsiteY0" fmla="*/ 10000 h 10000"/>
              <a:gd name="connsiteX1" fmla="*/ 860 w 9977"/>
              <a:gd name="connsiteY1" fmla="*/ 5150 h 10000"/>
              <a:gd name="connsiteX2" fmla="*/ 4479 w 9977"/>
              <a:gd name="connsiteY2" fmla="*/ 1422 h 10000"/>
              <a:gd name="connsiteX3" fmla="*/ 8331 w 9977"/>
              <a:gd name="connsiteY3" fmla="*/ 0 h 10000"/>
              <a:gd name="connsiteX0" fmla="*/ 10069 w 10069"/>
              <a:gd name="connsiteY0" fmla="*/ 10000 h 10000"/>
              <a:gd name="connsiteX1" fmla="*/ 931 w 10069"/>
              <a:gd name="connsiteY1" fmla="*/ 5150 h 10000"/>
              <a:gd name="connsiteX2" fmla="*/ 4558 w 10069"/>
              <a:gd name="connsiteY2" fmla="*/ 1422 h 10000"/>
              <a:gd name="connsiteX3" fmla="*/ 8419 w 10069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69" h="10000">
                <a:moveTo>
                  <a:pt x="10069" y="10000"/>
                </a:moveTo>
                <a:cubicBezTo>
                  <a:pt x="10069" y="10000"/>
                  <a:pt x="2286" y="6206"/>
                  <a:pt x="931" y="5150"/>
                </a:cubicBezTo>
                <a:cubicBezTo>
                  <a:pt x="-424" y="4094"/>
                  <a:pt x="-1066" y="1912"/>
                  <a:pt x="4558" y="1422"/>
                </a:cubicBezTo>
                <a:cubicBezTo>
                  <a:pt x="10191" y="931"/>
                  <a:pt x="9469" y="278"/>
                  <a:pt x="8419" y="0"/>
                </a:cubicBezTo>
              </a:path>
            </a:pathLst>
          </a:custGeom>
          <a:noFill/>
          <a:ln w="7938" cap="flat">
            <a:solidFill>
              <a:srgbClr val="D2A7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74295" tIns="37148" rIns="74295" bIns="37148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schemeClr val="tx2"/>
              </a:solidFill>
            </a:endParaRPr>
          </a:p>
        </p:txBody>
      </p:sp>
      <p:sp>
        <p:nvSpPr>
          <p:cNvPr id="7" name="Oval 10">
            <a:extLst>
              <a:ext uri="{FF2B5EF4-FFF2-40B4-BE49-F238E27FC236}">
                <a16:creationId xmlns:a16="http://schemas.microsoft.com/office/drawing/2014/main" id="{A0E47D2F-CC2D-E723-FE62-926313C2C962}"/>
              </a:ext>
            </a:extLst>
          </p:cNvPr>
          <p:cNvSpPr/>
          <p:nvPr/>
        </p:nvSpPr>
        <p:spPr>
          <a:xfrm>
            <a:off x="3286078" y="4408312"/>
            <a:ext cx="791139" cy="79113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6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01</a:t>
            </a:r>
            <a:endParaRPr lang="en-IN" sz="26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8" name="Straight Connector 24">
            <a:extLst>
              <a:ext uri="{FF2B5EF4-FFF2-40B4-BE49-F238E27FC236}">
                <a16:creationId xmlns:a16="http://schemas.microsoft.com/office/drawing/2014/main" id="{56FF8FD3-956B-8129-F606-E4B44D70D3C0}"/>
              </a:ext>
            </a:extLst>
          </p:cNvPr>
          <p:cNvCxnSpPr>
            <a:cxnSpLocks/>
          </p:cNvCxnSpPr>
          <p:nvPr/>
        </p:nvCxnSpPr>
        <p:spPr>
          <a:xfrm flipH="1">
            <a:off x="2441939" y="4824896"/>
            <a:ext cx="537791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27">
            <a:extLst>
              <a:ext uri="{FF2B5EF4-FFF2-40B4-BE49-F238E27FC236}">
                <a16:creationId xmlns:a16="http://schemas.microsoft.com/office/drawing/2014/main" id="{24262CA8-9D0D-031E-D4CF-7FE9C8A7A242}"/>
              </a:ext>
            </a:extLst>
          </p:cNvPr>
          <p:cNvSpPr txBox="1"/>
          <p:nvPr/>
        </p:nvSpPr>
        <p:spPr>
          <a:xfrm>
            <a:off x="508460" y="4408312"/>
            <a:ext cx="1748756" cy="369332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defRPr/>
            </a:pPr>
            <a:r>
              <a:rPr lang="en-US" b="1" kern="0" dirty="0">
                <a:solidFill>
                  <a:srgbClr val="000000"/>
                </a:solidFill>
                <a:latin typeface="+mn-ea"/>
                <a:ea typeface="+mn-ea"/>
                <a:cs typeface="Open Sans" panose="020B0606030504020204" pitchFamily="34" charset="0"/>
              </a:rPr>
              <a:t>…</a:t>
            </a:r>
          </a:p>
        </p:txBody>
      </p:sp>
      <p:sp>
        <p:nvSpPr>
          <p:cNvPr id="10" name="TextBox 26">
            <a:extLst>
              <a:ext uri="{FF2B5EF4-FFF2-40B4-BE49-F238E27FC236}">
                <a16:creationId xmlns:a16="http://schemas.microsoft.com/office/drawing/2014/main" id="{58F2981E-E248-F673-E293-FFDD2C841AC0}"/>
              </a:ext>
            </a:extLst>
          </p:cNvPr>
          <p:cNvSpPr txBox="1"/>
          <p:nvPr/>
        </p:nvSpPr>
        <p:spPr>
          <a:xfrm>
            <a:off x="498585" y="4767207"/>
            <a:ext cx="1748756" cy="9898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1" name="Oval 11">
            <a:extLst>
              <a:ext uri="{FF2B5EF4-FFF2-40B4-BE49-F238E27FC236}">
                <a16:creationId xmlns:a16="http://schemas.microsoft.com/office/drawing/2014/main" id="{6BFC1D27-5C12-C6BF-B945-DB288FF69C73}"/>
              </a:ext>
            </a:extLst>
          </p:cNvPr>
          <p:cNvSpPr/>
          <p:nvPr/>
        </p:nvSpPr>
        <p:spPr>
          <a:xfrm>
            <a:off x="3500019" y="3313310"/>
            <a:ext cx="558917" cy="55891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25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02</a:t>
            </a:r>
            <a:endParaRPr lang="en-IN" sz="1625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2" name="Straight Connector 24">
            <a:extLst>
              <a:ext uri="{FF2B5EF4-FFF2-40B4-BE49-F238E27FC236}">
                <a16:creationId xmlns:a16="http://schemas.microsoft.com/office/drawing/2014/main" id="{9489FBF2-8072-F0FA-1D8E-A38E26929B62}"/>
              </a:ext>
            </a:extLst>
          </p:cNvPr>
          <p:cNvCxnSpPr>
            <a:cxnSpLocks/>
          </p:cNvCxnSpPr>
          <p:nvPr/>
        </p:nvCxnSpPr>
        <p:spPr>
          <a:xfrm flipH="1">
            <a:off x="4415209" y="3592768"/>
            <a:ext cx="537791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2">
            <a:extLst>
              <a:ext uri="{FF2B5EF4-FFF2-40B4-BE49-F238E27FC236}">
                <a16:creationId xmlns:a16="http://schemas.microsoft.com/office/drawing/2014/main" id="{A69D06E3-C2FC-93AA-0BCD-5D058F03EF7C}"/>
              </a:ext>
            </a:extLst>
          </p:cNvPr>
          <p:cNvSpPr txBox="1"/>
          <p:nvPr/>
        </p:nvSpPr>
        <p:spPr>
          <a:xfrm>
            <a:off x="5958279" y="3322215"/>
            <a:ext cx="2328924" cy="44973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2B2A6167-F221-69FF-C849-8619E02CBD8D}"/>
              </a:ext>
            </a:extLst>
          </p:cNvPr>
          <p:cNvSpPr txBox="1"/>
          <p:nvPr/>
        </p:nvSpPr>
        <p:spPr>
          <a:xfrm>
            <a:off x="5939328" y="3777384"/>
            <a:ext cx="2328924" cy="9898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8DA11800-2099-3754-622E-B9A6636FE4B9}"/>
              </a:ext>
            </a:extLst>
          </p:cNvPr>
          <p:cNvSpPr/>
          <p:nvPr/>
        </p:nvSpPr>
        <p:spPr>
          <a:xfrm>
            <a:off x="3861752" y="2431256"/>
            <a:ext cx="394367" cy="39436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300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03</a:t>
            </a:r>
            <a:endParaRPr lang="en-IN" sz="1300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16" name="Straight Connector 24">
            <a:extLst>
              <a:ext uri="{FF2B5EF4-FFF2-40B4-BE49-F238E27FC236}">
                <a16:creationId xmlns:a16="http://schemas.microsoft.com/office/drawing/2014/main" id="{1E432A12-4206-BB6F-7D05-B441ED7B9357}"/>
              </a:ext>
            </a:extLst>
          </p:cNvPr>
          <p:cNvCxnSpPr>
            <a:cxnSpLocks/>
          </p:cNvCxnSpPr>
          <p:nvPr/>
        </p:nvCxnSpPr>
        <p:spPr>
          <a:xfrm flipH="1">
            <a:off x="3077501" y="2628439"/>
            <a:ext cx="537791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20">
            <a:extLst>
              <a:ext uri="{FF2B5EF4-FFF2-40B4-BE49-F238E27FC236}">
                <a16:creationId xmlns:a16="http://schemas.microsoft.com/office/drawing/2014/main" id="{4FF4EC2D-8B78-D7BA-0724-5BC4EC92D011}"/>
              </a:ext>
            </a:extLst>
          </p:cNvPr>
          <p:cNvSpPr txBox="1"/>
          <p:nvPr/>
        </p:nvSpPr>
        <p:spPr>
          <a:xfrm>
            <a:off x="968417" y="1966956"/>
            <a:ext cx="2328924" cy="44973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8" name="TextBox 19">
            <a:extLst>
              <a:ext uri="{FF2B5EF4-FFF2-40B4-BE49-F238E27FC236}">
                <a16:creationId xmlns:a16="http://schemas.microsoft.com/office/drawing/2014/main" id="{E4525811-B6F6-C451-3C12-DDA019F39C07}"/>
              </a:ext>
            </a:extLst>
          </p:cNvPr>
          <p:cNvSpPr txBox="1"/>
          <p:nvPr/>
        </p:nvSpPr>
        <p:spPr>
          <a:xfrm>
            <a:off x="968417" y="2349077"/>
            <a:ext cx="2328924" cy="9898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9" name="Oval 13">
            <a:extLst>
              <a:ext uri="{FF2B5EF4-FFF2-40B4-BE49-F238E27FC236}">
                <a16:creationId xmlns:a16="http://schemas.microsoft.com/office/drawing/2014/main" id="{85AD2927-681D-406D-A1A2-F9A69B5D5716}"/>
              </a:ext>
            </a:extLst>
          </p:cNvPr>
          <p:cNvSpPr/>
          <p:nvPr/>
        </p:nvSpPr>
        <p:spPr>
          <a:xfrm>
            <a:off x="5117771" y="1817681"/>
            <a:ext cx="242461" cy="24246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75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04</a:t>
            </a:r>
            <a:endParaRPr lang="en-IN" sz="975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1" name="TextBox 17">
            <a:extLst>
              <a:ext uri="{FF2B5EF4-FFF2-40B4-BE49-F238E27FC236}">
                <a16:creationId xmlns:a16="http://schemas.microsoft.com/office/drawing/2014/main" id="{491BBFEF-146E-E16C-B7AA-9F846E1DFEAA}"/>
              </a:ext>
            </a:extLst>
          </p:cNvPr>
          <p:cNvSpPr txBox="1"/>
          <p:nvPr/>
        </p:nvSpPr>
        <p:spPr>
          <a:xfrm>
            <a:off x="2710834" y="807390"/>
            <a:ext cx="1707037" cy="44973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22" name="TextBox 14">
            <a:extLst>
              <a:ext uri="{FF2B5EF4-FFF2-40B4-BE49-F238E27FC236}">
                <a16:creationId xmlns:a16="http://schemas.microsoft.com/office/drawing/2014/main" id="{D9B92D3C-541A-AEDC-06A8-1DE6F6486418}"/>
              </a:ext>
            </a:extLst>
          </p:cNvPr>
          <p:cNvSpPr txBox="1"/>
          <p:nvPr/>
        </p:nvSpPr>
        <p:spPr>
          <a:xfrm>
            <a:off x="2710834" y="1222265"/>
            <a:ext cx="2328924" cy="9898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24" name="Oval 13">
            <a:extLst>
              <a:ext uri="{FF2B5EF4-FFF2-40B4-BE49-F238E27FC236}">
                <a16:creationId xmlns:a16="http://schemas.microsoft.com/office/drawing/2014/main" id="{3EED76FD-050D-13A4-677B-FDD5323D4E2F}"/>
              </a:ext>
            </a:extLst>
          </p:cNvPr>
          <p:cNvSpPr/>
          <p:nvPr/>
        </p:nvSpPr>
        <p:spPr>
          <a:xfrm>
            <a:off x="6382311" y="1517964"/>
            <a:ext cx="216000" cy="216000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975" b="1" dirty="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05</a:t>
            </a:r>
            <a:endParaRPr lang="en-IN" sz="975" b="1" dirty="0">
              <a:solidFill>
                <a:schemeClr val="tx2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9A9C260-8EC9-BF1D-A850-741A2557933F}"/>
              </a:ext>
            </a:extLst>
          </p:cNvPr>
          <p:cNvCxnSpPr>
            <a:cxnSpLocks/>
          </p:cNvCxnSpPr>
          <p:nvPr/>
        </p:nvCxnSpPr>
        <p:spPr>
          <a:xfrm flipH="1">
            <a:off x="6820951" y="1603169"/>
            <a:ext cx="537791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0">
            <a:extLst>
              <a:ext uri="{FF2B5EF4-FFF2-40B4-BE49-F238E27FC236}">
                <a16:creationId xmlns:a16="http://schemas.microsoft.com/office/drawing/2014/main" id="{5554C71C-93B6-A7E8-2763-39DBB1AEA625}"/>
              </a:ext>
            </a:extLst>
          </p:cNvPr>
          <p:cNvSpPr txBox="1"/>
          <p:nvPr/>
        </p:nvSpPr>
        <p:spPr>
          <a:xfrm>
            <a:off x="7544530" y="1035911"/>
            <a:ext cx="2328924" cy="449739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18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27" name="TextBox 19">
            <a:extLst>
              <a:ext uri="{FF2B5EF4-FFF2-40B4-BE49-F238E27FC236}">
                <a16:creationId xmlns:a16="http://schemas.microsoft.com/office/drawing/2014/main" id="{E55910EF-9779-9434-E638-3D07852AD14F}"/>
              </a:ext>
            </a:extLst>
          </p:cNvPr>
          <p:cNvSpPr txBox="1"/>
          <p:nvPr/>
        </p:nvSpPr>
        <p:spPr>
          <a:xfrm>
            <a:off x="7544530" y="1517964"/>
            <a:ext cx="1833404" cy="989823"/>
          </a:xfrm>
          <a:prstGeom prst="rect">
            <a:avLst/>
          </a:prstGeom>
          <a:noFill/>
        </p:spPr>
        <p:txBody>
          <a:bodyPr wrap="square" lIns="0" r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800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" panose="020B0502040204020203" pitchFamily="34" charset="0"/>
              </a:rPr>
              <a:t>…</a:t>
            </a:r>
          </a:p>
        </p:txBody>
      </p:sp>
      <p:cxnSp>
        <p:nvCxnSpPr>
          <p:cNvPr id="28" name="Straight Connector 24">
            <a:extLst>
              <a:ext uri="{FF2B5EF4-FFF2-40B4-BE49-F238E27FC236}">
                <a16:creationId xmlns:a16="http://schemas.microsoft.com/office/drawing/2014/main" id="{CBA91D07-F2CE-6257-B7E7-4F714A09F7D5}"/>
              </a:ext>
            </a:extLst>
          </p:cNvPr>
          <p:cNvCxnSpPr>
            <a:cxnSpLocks/>
          </p:cNvCxnSpPr>
          <p:nvPr/>
        </p:nvCxnSpPr>
        <p:spPr>
          <a:xfrm flipH="1">
            <a:off x="4146313" y="1938911"/>
            <a:ext cx="537791" cy="0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タイトル 19">
            <a:extLst>
              <a:ext uri="{FF2B5EF4-FFF2-40B4-BE49-F238E27FC236}">
                <a16:creationId xmlns:a16="http://schemas.microsoft.com/office/drawing/2014/main" id="{1FF1B391-12FB-245D-AD7C-A3D3816F3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1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D94A3C-0DA3-FFAF-0BAF-EFE57911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E4783E6-D65F-5BF5-8D57-C411876AF00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AutoShape 110">
            <a:extLst>
              <a:ext uri="{FF2B5EF4-FFF2-40B4-BE49-F238E27FC236}">
                <a16:creationId xmlns:a16="http://schemas.microsoft.com/office/drawing/2014/main" id="{EC7E0230-44A0-9A8D-4FF8-EFB75BB8B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15" y="788943"/>
            <a:ext cx="8416787" cy="923020"/>
          </a:xfrm>
          <a:prstGeom prst="roundRect">
            <a:avLst>
              <a:gd name="adj" fmla="val 0"/>
            </a:avLst>
          </a:prstGeom>
          <a:noFill/>
          <a:ln w="28575" cmpd="sng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4A44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905" tIns="66905" rIns="66905" bIns="33452" anchor="ctr"/>
          <a:lstStyle/>
          <a:p>
            <a:pPr marL="168162" indent="-168162" defTabSz="784756">
              <a:lnSpc>
                <a:spcPts val="1673"/>
              </a:lnSpc>
              <a:buClr>
                <a:schemeClr val="bg2"/>
              </a:buClr>
              <a:buFont typeface="Wingdings" pitchFamily="2" charset="2"/>
              <a:buChar char="l"/>
            </a:pPr>
            <a:r>
              <a:rPr lang="ja-JP" altLang="en-US" sz="1115" dirty="0">
                <a:solidFill>
                  <a:srgbClr val="292929"/>
                </a:solidFill>
                <a:latin typeface="+mn-ea"/>
                <a:ea typeface="+mn-ea"/>
              </a:rPr>
              <a:t>説明文</a:t>
            </a:r>
            <a:endParaRPr lang="en-US" altLang="ja-JP" sz="1115" dirty="0">
              <a:solidFill>
                <a:srgbClr val="292929"/>
              </a:solidFill>
              <a:latin typeface="+mn-ea"/>
              <a:ea typeface="+mn-ea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5488365-C9D9-AB9A-A797-C09218EC4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5163" y="6113095"/>
            <a:ext cx="4172889" cy="267003"/>
          </a:xfrm>
          <a:prstGeom prst="rect">
            <a:avLst/>
          </a:prstGeom>
          <a:solidFill>
            <a:srgbClr val="003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ja-JP" altLang="en-US" sz="1115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チャート名</a:t>
            </a:r>
          </a:p>
        </p:txBody>
      </p:sp>
    </p:spTree>
    <p:extLst>
      <p:ext uri="{BB962C8B-B14F-4D97-AF65-F5344CB8AC3E}">
        <p14:creationId xmlns:p14="http://schemas.microsoft.com/office/powerpoint/2010/main" val="3427951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DD545-DDD7-F0A6-5852-21F306A69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タイトル 13">
            <a:extLst>
              <a:ext uri="{FF2B5EF4-FFF2-40B4-BE49-F238E27FC236}">
                <a16:creationId xmlns:a16="http://schemas.microsoft.com/office/drawing/2014/main" id="{31486543-733C-AA37-3891-3CE72546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5" name="図プレースホルダー 14">
            <a:extLst>
              <a:ext uri="{FF2B5EF4-FFF2-40B4-BE49-F238E27FC236}">
                <a16:creationId xmlns:a16="http://schemas.microsoft.com/office/drawing/2014/main" id="{E9BE9F41-2033-AC01-D3FD-9B3AF0643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3412" y="2421367"/>
            <a:ext cx="4130841" cy="2596551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16" name="図プレースホルダー 15">
            <a:extLst>
              <a:ext uri="{FF2B5EF4-FFF2-40B4-BE49-F238E27FC236}">
                <a16:creationId xmlns:a16="http://schemas.microsoft.com/office/drawing/2014/main" id="{70FF7C6F-A2E2-35FA-D674-12B8328E855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141749" y="2416056"/>
            <a:ext cx="4130841" cy="2596551"/>
          </a:xfrm>
        </p:spPr>
        <p:txBody>
          <a:bodyPr/>
          <a:lstStyle/>
          <a:p>
            <a:endParaRPr lang="ja-JP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5A476CE-7C81-E81D-498E-94EFBA078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570" y="5304589"/>
            <a:ext cx="2648524" cy="267003"/>
          </a:xfrm>
          <a:prstGeom prst="rect">
            <a:avLst/>
          </a:prstGeom>
          <a:solidFill>
            <a:srgbClr val="003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ja-JP" altLang="en-US" sz="1115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チャート名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22FDCD0-738B-45D9-C5AF-F27617720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907" y="5303114"/>
            <a:ext cx="2648523" cy="267003"/>
          </a:xfrm>
          <a:prstGeom prst="rect">
            <a:avLst/>
          </a:prstGeom>
          <a:solidFill>
            <a:srgbClr val="003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ja-JP" altLang="en-US" sz="1115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チャート名</a:t>
            </a:r>
            <a:endParaRPr lang="en-US" altLang="ja-JP" sz="1115" dirty="0">
              <a:solidFill>
                <a:srgbClr val="FFFFFF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AutoShape 110">
            <a:extLst>
              <a:ext uri="{FF2B5EF4-FFF2-40B4-BE49-F238E27FC236}">
                <a16:creationId xmlns:a16="http://schemas.microsoft.com/office/drawing/2014/main" id="{F1D7F924-B0C2-5BC8-8CC3-5BF52BB7D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215" y="788943"/>
            <a:ext cx="8416787" cy="923020"/>
          </a:xfrm>
          <a:prstGeom prst="roundRect">
            <a:avLst>
              <a:gd name="adj" fmla="val 0"/>
            </a:avLst>
          </a:prstGeom>
          <a:noFill/>
          <a:ln w="28575" cmpd="sng" algn="ctr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4A44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6905" tIns="66905" rIns="66905" bIns="33452" anchor="ctr"/>
          <a:lstStyle/>
          <a:p>
            <a:pPr marL="168162" indent="-168162" defTabSz="784756">
              <a:lnSpc>
                <a:spcPts val="1673"/>
              </a:lnSpc>
              <a:buClr>
                <a:schemeClr val="bg2"/>
              </a:buClr>
              <a:buFont typeface="Wingdings" pitchFamily="2" charset="2"/>
              <a:buChar char="l"/>
            </a:pPr>
            <a:r>
              <a:rPr lang="ja-JP" altLang="en-US" sz="1115" dirty="0">
                <a:solidFill>
                  <a:srgbClr val="292929"/>
                </a:solidFill>
                <a:latin typeface="+mn-ea"/>
                <a:ea typeface="+mn-ea"/>
              </a:rPr>
              <a:t>説明文</a:t>
            </a:r>
            <a:endParaRPr lang="en-US" altLang="ja-JP" sz="1115" dirty="0">
              <a:solidFill>
                <a:srgbClr val="292929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41826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5">
            <a:extLst>
              <a:ext uri="{FF2B5EF4-FFF2-40B4-BE49-F238E27FC236}">
                <a16:creationId xmlns:a16="http://schemas.microsoft.com/office/drawing/2014/main" id="{A699AF18-3DBB-B99D-8045-AC566FF8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7" name="図プレースホルダー 16">
            <a:extLst>
              <a:ext uri="{FF2B5EF4-FFF2-40B4-BE49-F238E27FC236}">
                <a16:creationId xmlns:a16="http://schemas.microsoft.com/office/drawing/2014/main" id="{983AF5A4-BB98-1E0C-53C8-421C9181B4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8" name="図プレースホルダー 17">
            <a:extLst>
              <a:ext uri="{FF2B5EF4-FFF2-40B4-BE49-F238E27FC236}">
                <a16:creationId xmlns:a16="http://schemas.microsoft.com/office/drawing/2014/main" id="{2D728CA1-C89E-EC48-1268-32D8C72EFAB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9" name="図プレースホルダー 18">
            <a:extLst>
              <a:ext uri="{FF2B5EF4-FFF2-40B4-BE49-F238E27FC236}">
                <a16:creationId xmlns:a16="http://schemas.microsoft.com/office/drawing/2014/main" id="{F7867C80-568E-01E1-A804-2FC5139BB37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20" name="図プレースホルダー 19">
            <a:extLst>
              <a:ext uri="{FF2B5EF4-FFF2-40B4-BE49-F238E27FC236}">
                <a16:creationId xmlns:a16="http://schemas.microsoft.com/office/drawing/2014/main" id="{A3854E98-E315-402D-2425-EDA957D3C45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C7510A5B-E42C-E695-A1D7-1020E7946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53" y="3295498"/>
            <a:ext cx="2648524" cy="267003"/>
          </a:xfrm>
          <a:prstGeom prst="rect">
            <a:avLst/>
          </a:prstGeom>
          <a:solidFill>
            <a:srgbClr val="003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ja-JP" altLang="en-US" sz="1115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チャート名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86ACAC0-BD14-1FA7-0346-9F6C0F928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542" y="3279839"/>
            <a:ext cx="2648524" cy="267003"/>
          </a:xfrm>
          <a:prstGeom prst="rect">
            <a:avLst/>
          </a:prstGeom>
          <a:solidFill>
            <a:srgbClr val="003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ja-JP" altLang="en-US" sz="1115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チャート名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EDA1424-122C-77D8-D014-CA79E69A8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2553" y="6062759"/>
            <a:ext cx="2648524" cy="267003"/>
          </a:xfrm>
          <a:prstGeom prst="rect">
            <a:avLst/>
          </a:prstGeom>
          <a:solidFill>
            <a:srgbClr val="003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ja-JP" altLang="en-US" sz="1115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チャート名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6536C911-0D25-4206-D67A-2565C50E1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542" y="6058490"/>
            <a:ext cx="2648524" cy="267003"/>
          </a:xfrm>
          <a:prstGeom prst="rect">
            <a:avLst/>
          </a:prstGeom>
          <a:solidFill>
            <a:srgbClr val="003C2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/>
          <a:p>
            <a:pPr algn="ctr"/>
            <a:r>
              <a:rPr lang="ja-JP" altLang="en-US" sz="1115" dirty="0">
                <a:solidFill>
                  <a:srgbClr val="FFFFFF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チャート名</a:t>
            </a:r>
          </a:p>
        </p:txBody>
      </p:sp>
    </p:spTree>
    <p:extLst>
      <p:ext uri="{BB962C8B-B14F-4D97-AF65-F5344CB8AC3E}">
        <p14:creationId xmlns:p14="http://schemas.microsoft.com/office/powerpoint/2010/main" val="2059759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89D1CB-195D-0EF9-B922-119AC4223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5314C061-F38D-4DEE-FE65-2BB7E150A749}"/>
              </a:ext>
            </a:extLst>
          </p:cNvPr>
          <p:cNvSpPr/>
          <p:nvPr/>
        </p:nvSpPr>
        <p:spPr>
          <a:xfrm>
            <a:off x="632297" y="1250263"/>
            <a:ext cx="8590159" cy="1868718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79D8AA4C-C89E-F542-5E88-C5C48285032C}"/>
              </a:ext>
            </a:extLst>
          </p:cNvPr>
          <p:cNvSpPr/>
          <p:nvPr/>
        </p:nvSpPr>
        <p:spPr>
          <a:xfrm>
            <a:off x="632296" y="3560470"/>
            <a:ext cx="8590159" cy="1868718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D7CBEBB7-ECED-C917-712B-00EF48648202}"/>
              </a:ext>
            </a:extLst>
          </p:cNvPr>
          <p:cNvSpPr/>
          <p:nvPr/>
        </p:nvSpPr>
        <p:spPr>
          <a:xfrm>
            <a:off x="632296" y="1250263"/>
            <a:ext cx="2846475" cy="1868718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DF97F226-F30B-95D8-4D03-9FBB5A97AAFC}"/>
              </a:ext>
            </a:extLst>
          </p:cNvPr>
          <p:cNvSpPr/>
          <p:nvPr/>
        </p:nvSpPr>
        <p:spPr>
          <a:xfrm>
            <a:off x="632295" y="3560470"/>
            <a:ext cx="2846475" cy="1868718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D23961-8778-8DAC-8EF5-377E8C6F0381}"/>
              </a:ext>
            </a:extLst>
          </p:cNvPr>
          <p:cNvSpPr txBox="1"/>
          <p:nvPr/>
        </p:nvSpPr>
        <p:spPr>
          <a:xfrm>
            <a:off x="852284" y="1707753"/>
            <a:ext cx="2165400" cy="95373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C10F57-4585-5E0A-E6DA-D145E1A58AB3}"/>
              </a:ext>
            </a:extLst>
          </p:cNvPr>
          <p:cNvSpPr txBox="1"/>
          <p:nvPr/>
        </p:nvSpPr>
        <p:spPr>
          <a:xfrm>
            <a:off x="852284" y="4101988"/>
            <a:ext cx="2165400" cy="95373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E9734-C581-EB01-55C7-4784952D31AE}"/>
              </a:ext>
            </a:extLst>
          </p:cNvPr>
          <p:cNvSpPr txBox="1"/>
          <p:nvPr/>
        </p:nvSpPr>
        <p:spPr>
          <a:xfrm flipH="1">
            <a:off x="3561687" y="1493763"/>
            <a:ext cx="5492026" cy="138171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11F1915-7137-EB4E-8120-70ABD5884517}"/>
              </a:ext>
            </a:extLst>
          </p:cNvPr>
          <p:cNvSpPr txBox="1"/>
          <p:nvPr/>
        </p:nvSpPr>
        <p:spPr>
          <a:xfrm flipH="1">
            <a:off x="3561687" y="3887998"/>
            <a:ext cx="5492026" cy="138171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2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2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7" name="タイトル 6">
            <a:extLst>
              <a:ext uri="{FF2B5EF4-FFF2-40B4-BE49-F238E27FC236}">
                <a16:creationId xmlns:a16="http://schemas.microsoft.com/office/drawing/2014/main" id="{3081EA64-099D-6EE5-C322-13BF571DD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718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BAE9D7-1B6B-6C41-B42E-7EFB4A3B8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27">
            <a:extLst>
              <a:ext uri="{FF2B5EF4-FFF2-40B4-BE49-F238E27FC236}">
                <a16:creationId xmlns:a16="http://schemas.microsoft.com/office/drawing/2014/main" id="{E1A9E741-17B1-87FD-5C65-F4841AC9810E}"/>
              </a:ext>
            </a:extLst>
          </p:cNvPr>
          <p:cNvSpPr/>
          <p:nvPr/>
        </p:nvSpPr>
        <p:spPr>
          <a:xfrm>
            <a:off x="574675" y="1258908"/>
            <a:ext cx="8915400" cy="1394902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5" name="Rounded Rectangle 28">
            <a:extLst>
              <a:ext uri="{FF2B5EF4-FFF2-40B4-BE49-F238E27FC236}">
                <a16:creationId xmlns:a16="http://schemas.microsoft.com/office/drawing/2014/main" id="{0DBBF974-2252-06B4-2C0D-5943801AD91D}"/>
              </a:ext>
            </a:extLst>
          </p:cNvPr>
          <p:cNvSpPr/>
          <p:nvPr/>
        </p:nvSpPr>
        <p:spPr>
          <a:xfrm>
            <a:off x="742055" y="1586207"/>
            <a:ext cx="3078742" cy="740303"/>
          </a:xfrm>
          <a:prstGeom prst="roundRect">
            <a:avLst>
              <a:gd name="adj" fmla="val 23913"/>
            </a:avLst>
          </a:prstGeom>
          <a:solidFill>
            <a:schemeClr val="tx2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" name="TextBox 29">
            <a:extLst>
              <a:ext uri="{FF2B5EF4-FFF2-40B4-BE49-F238E27FC236}">
                <a16:creationId xmlns:a16="http://schemas.microsoft.com/office/drawing/2014/main" id="{E202FA55-B31E-EBBC-A723-3CC75C7E5DD1}"/>
              </a:ext>
            </a:extLst>
          </p:cNvPr>
          <p:cNvSpPr txBox="1"/>
          <p:nvPr/>
        </p:nvSpPr>
        <p:spPr>
          <a:xfrm>
            <a:off x="1072152" y="1689682"/>
            <a:ext cx="2346354" cy="5333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7" name="TextBox 30">
            <a:extLst>
              <a:ext uri="{FF2B5EF4-FFF2-40B4-BE49-F238E27FC236}">
                <a16:creationId xmlns:a16="http://schemas.microsoft.com/office/drawing/2014/main" id="{FBB318B6-72B0-71BC-9E9A-940A7C76D8B0}"/>
              </a:ext>
            </a:extLst>
          </p:cNvPr>
          <p:cNvSpPr txBox="1"/>
          <p:nvPr/>
        </p:nvSpPr>
        <p:spPr>
          <a:xfrm>
            <a:off x="3988177" y="1463914"/>
            <a:ext cx="4661736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8" name="Rounded Rectangle 27">
            <a:extLst>
              <a:ext uri="{FF2B5EF4-FFF2-40B4-BE49-F238E27FC236}">
                <a16:creationId xmlns:a16="http://schemas.microsoft.com/office/drawing/2014/main" id="{AFA3495B-5700-4D12-2650-244B3064B8CE}"/>
              </a:ext>
            </a:extLst>
          </p:cNvPr>
          <p:cNvSpPr/>
          <p:nvPr/>
        </p:nvSpPr>
        <p:spPr>
          <a:xfrm>
            <a:off x="574675" y="3252254"/>
            <a:ext cx="8915400" cy="1394902"/>
          </a:xfrm>
          <a:prstGeom prst="roundRect">
            <a:avLst>
              <a:gd name="adj" fmla="val 3089"/>
            </a:avLst>
          </a:prstGeom>
          <a:solidFill>
            <a:schemeClr val="bg1"/>
          </a:solidFill>
          <a:ln>
            <a:noFill/>
          </a:ln>
          <a:effectLst>
            <a:outerShdw blurRad="25400" dist="12700" dir="4200000" algn="ctr" rotWithShape="0">
              <a:srgbClr val="000000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" name="Rounded Rectangle 28">
            <a:extLst>
              <a:ext uri="{FF2B5EF4-FFF2-40B4-BE49-F238E27FC236}">
                <a16:creationId xmlns:a16="http://schemas.microsoft.com/office/drawing/2014/main" id="{5A21036C-5D04-A626-9C77-4FA1A951B0E9}"/>
              </a:ext>
            </a:extLst>
          </p:cNvPr>
          <p:cNvSpPr/>
          <p:nvPr/>
        </p:nvSpPr>
        <p:spPr>
          <a:xfrm>
            <a:off x="705958" y="3579551"/>
            <a:ext cx="3078742" cy="740303"/>
          </a:xfrm>
          <a:prstGeom prst="roundRect">
            <a:avLst>
              <a:gd name="adj" fmla="val 23913"/>
            </a:avLst>
          </a:prstGeom>
          <a:solidFill>
            <a:schemeClr val="tx2"/>
          </a:solidFill>
          <a:ln>
            <a:noFill/>
          </a:ln>
          <a:effectLst>
            <a:outerShdw blurRad="215900" dist="50800" dir="5400000" algn="ctr" rotWithShape="0">
              <a:schemeClr val="accent2">
                <a:lumMod val="75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0" name="TextBox 29">
            <a:extLst>
              <a:ext uri="{FF2B5EF4-FFF2-40B4-BE49-F238E27FC236}">
                <a16:creationId xmlns:a16="http://schemas.microsoft.com/office/drawing/2014/main" id="{22D7FDA5-1C32-04DE-5380-979243497896}"/>
              </a:ext>
            </a:extLst>
          </p:cNvPr>
          <p:cNvSpPr txBox="1"/>
          <p:nvPr/>
        </p:nvSpPr>
        <p:spPr>
          <a:xfrm>
            <a:off x="1108249" y="3683028"/>
            <a:ext cx="2346354" cy="53335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 algn="ctr"/>
            <a:r>
              <a:rPr lang="en-US" altLang="ja-JP" sz="1733" b="1" dirty="0">
                <a:solidFill>
                  <a:srgbClr val="FFFFFF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11" name="TextBox 30">
            <a:extLst>
              <a:ext uri="{FF2B5EF4-FFF2-40B4-BE49-F238E27FC236}">
                <a16:creationId xmlns:a16="http://schemas.microsoft.com/office/drawing/2014/main" id="{24BF780C-BCDB-240B-4D1E-41D06F97939A}"/>
              </a:ext>
            </a:extLst>
          </p:cNvPr>
          <p:cNvSpPr txBox="1"/>
          <p:nvPr/>
        </p:nvSpPr>
        <p:spPr>
          <a:xfrm>
            <a:off x="3988177" y="3457259"/>
            <a:ext cx="4661736" cy="98488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800" dirty="0">
                <a:solidFill>
                  <a:srgbClr val="000000"/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E281AAE-A150-29EE-976A-AE7B9CA18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8785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A9E8B43-D204-594E-08CF-8963A5A5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178EFAD-2098-101F-21DE-C225C88F8F19}"/>
              </a:ext>
            </a:extLst>
          </p:cNvPr>
          <p:cNvSpPr/>
          <p:nvPr/>
        </p:nvSpPr>
        <p:spPr>
          <a:xfrm>
            <a:off x="632298" y="1168428"/>
            <a:ext cx="8590159" cy="4904125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B19BAFE8-FDBB-2641-833C-4A2CDC94FFD0}"/>
              </a:ext>
            </a:extLst>
          </p:cNvPr>
          <p:cNvSpPr/>
          <p:nvPr/>
        </p:nvSpPr>
        <p:spPr>
          <a:xfrm>
            <a:off x="632298" y="1168428"/>
            <a:ext cx="2075734" cy="4904125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68EE3D-B255-B6F0-A9FF-68FDF776A420}"/>
              </a:ext>
            </a:extLst>
          </p:cNvPr>
          <p:cNvSpPr txBox="1"/>
          <p:nvPr/>
        </p:nvSpPr>
        <p:spPr>
          <a:xfrm flipH="1">
            <a:off x="3015827" y="1350068"/>
            <a:ext cx="5898834" cy="4540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C15DC7AD-847A-7417-D855-A5A0D93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" name="TextBox 27">
            <a:extLst>
              <a:ext uri="{FF2B5EF4-FFF2-40B4-BE49-F238E27FC236}">
                <a16:creationId xmlns:a16="http://schemas.microsoft.com/office/drawing/2014/main" id="{8C972BEA-E9F7-BC88-C19A-E91D4ED92A71}"/>
              </a:ext>
            </a:extLst>
          </p:cNvPr>
          <p:cNvSpPr txBox="1"/>
          <p:nvPr/>
        </p:nvSpPr>
        <p:spPr>
          <a:xfrm>
            <a:off x="812497" y="3309827"/>
            <a:ext cx="1485226" cy="621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sz="2400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26739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A9E8B43-D204-594E-08CF-8963A5A57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3178EFAD-2098-101F-21DE-C225C88F8F19}"/>
              </a:ext>
            </a:extLst>
          </p:cNvPr>
          <p:cNvSpPr/>
          <p:nvPr/>
        </p:nvSpPr>
        <p:spPr>
          <a:xfrm>
            <a:off x="632298" y="1168428"/>
            <a:ext cx="8590159" cy="4904125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B19BAFE8-FDBB-2641-833C-4A2CDC94FFD0}"/>
              </a:ext>
            </a:extLst>
          </p:cNvPr>
          <p:cNvSpPr/>
          <p:nvPr/>
        </p:nvSpPr>
        <p:spPr>
          <a:xfrm>
            <a:off x="632298" y="1168428"/>
            <a:ext cx="2075734" cy="4904125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68EE3D-B255-B6F0-A9FF-68FDF776A420}"/>
              </a:ext>
            </a:extLst>
          </p:cNvPr>
          <p:cNvSpPr txBox="1"/>
          <p:nvPr/>
        </p:nvSpPr>
        <p:spPr>
          <a:xfrm flipH="1">
            <a:off x="3015827" y="1350068"/>
            <a:ext cx="5898834" cy="4540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zh-CN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ja-JP" sz="1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C15DC7AD-847A-7417-D855-A5A0D937B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2" name="TextBox 27">
            <a:extLst>
              <a:ext uri="{FF2B5EF4-FFF2-40B4-BE49-F238E27FC236}">
                <a16:creationId xmlns:a16="http://schemas.microsoft.com/office/drawing/2014/main" id="{8C972BEA-E9F7-BC88-C19A-E91D4ED92A71}"/>
              </a:ext>
            </a:extLst>
          </p:cNvPr>
          <p:cNvSpPr txBox="1"/>
          <p:nvPr/>
        </p:nvSpPr>
        <p:spPr>
          <a:xfrm>
            <a:off x="812497" y="3309827"/>
            <a:ext cx="1485226" cy="62132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sz="2400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84135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17AF0C9-1DF1-B51E-029D-941543CA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24406EBD-B311-D3EB-9426-35051FA3D7F2}"/>
              </a:ext>
            </a:extLst>
          </p:cNvPr>
          <p:cNvSpPr/>
          <p:nvPr/>
        </p:nvSpPr>
        <p:spPr>
          <a:xfrm>
            <a:off x="632298" y="1168429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478AFE8-F6EF-3FC0-4A04-C497BA982841}"/>
              </a:ext>
            </a:extLst>
          </p:cNvPr>
          <p:cNvSpPr/>
          <p:nvPr/>
        </p:nvSpPr>
        <p:spPr>
          <a:xfrm>
            <a:off x="632297" y="1168429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23CD6B-5C1F-D1FC-ED16-E9BA47217256}"/>
              </a:ext>
            </a:extLst>
          </p:cNvPr>
          <p:cNvSpPr txBox="1"/>
          <p:nvPr/>
        </p:nvSpPr>
        <p:spPr>
          <a:xfrm>
            <a:off x="1014293" y="1371436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D66ADA-FACF-BAFD-348F-DAB35B242E33}"/>
              </a:ext>
            </a:extLst>
          </p:cNvPr>
          <p:cNvSpPr txBox="1"/>
          <p:nvPr/>
        </p:nvSpPr>
        <p:spPr>
          <a:xfrm flipH="1">
            <a:off x="3561689" y="1273803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A8C22BDB-8A1D-91E5-D87F-14DCB028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22504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0B6F847-CB2E-791E-A1B3-70FAFF587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6C67FDBB-1CEA-02AA-60DB-D2CD30ECF8D3}"/>
              </a:ext>
            </a:extLst>
          </p:cNvPr>
          <p:cNvSpPr/>
          <p:nvPr/>
        </p:nvSpPr>
        <p:spPr>
          <a:xfrm>
            <a:off x="632298" y="1168429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4C500AD4-CBDD-D657-4974-09BA2A19E52E}"/>
              </a:ext>
            </a:extLst>
          </p:cNvPr>
          <p:cNvSpPr/>
          <p:nvPr/>
        </p:nvSpPr>
        <p:spPr>
          <a:xfrm>
            <a:off x="632298" y="2060055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9E5CED4C-DF57-C535-050C-BF001997A5A3}"/>
              </a:ext>
            </a:extLst>
          </p:cNvPr>
          <p:cNvSpPr/>
          <p:nvPr/>
        </p:nvSpPr>
        <p:spPr>
          <a:xfrm>
            <a:off x="632297" y="1168429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CF43577-C204-11FC-9463-F6D4033C62C7}"/>
              </a:ext>
            </a:extLst>
          </p:cNvPr>
          <p:cNvSpPr/>
          <p:nvPr/>
        </p:nvSpPr>
        <p:spPr>
          <a:xfrm>
            <a:off x="632297" y="2060055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4E2D67-5D46-07C5-A978-CA1D3AA86A5E}"/>
              </a:ext>
            </a:extLst>
          </p:cNvPr>
          <p:cNvSpPr txBox="1"/>
          <p:nvPr/>
        </p:nvSpPr>
        <p:spPr>
          <a:xfrm>
            <a:off x="1014293" y="1371436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AD9401-C724-60AB-685A-675909E64AA5}"/>
              </a:ext>
            </a:extLst>
          </p:cNvPr>
          <p:cNvSpPr txBox="1"/>
          <p:nvPr/>
        </p:nvSpPr>
        <p:spPr>
          <a:xfrm>
            <a:off x="1014293" y="2263062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5BE71E-4822-9CCB-46AC-319A262542AF}"/>
              </a:ext>
            </a:extLst>
          </p:cNvPr>
          <p:cNvSpPr txBox="1"/>
          <p:nvPr/>
        </p:nvSpPr>
        <p:spPr>
          <a:xfrm flipH="1">
            <a:off x="3561689" y="1273803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B1E8BE-45F6-5AFA-502E-C2C6D3C8D823}"/>
              </a:ext>
            </a:extLst>
          </p:cNvPr>
          <p:cNvSpPr txBox="1"/>
          <p:nvPr/>
        </p:nvSpPr>
        <p:spPr>
          <a:xfrm flipH="1">
            <a:off x="3561689" y="2165429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58E908C8-DFE2-416C-2BBC-C2A72EE34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2543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69D46CE6-FBCA-40DD-A211-6CB812C338F5}"/>
              </a:ext>
            </a:extLst>
          </p:cNvPr>
          <p:cNvSpPr/>
          <p:nvPr/>
        </p:nvSpPr>
        <p:spPr>
          <a:xfrm>
            <a:off x="7249838" y="1886235"/>
            <a:ext cx="1942386" cy="2768966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EDE1390-7D18-41C8-B606-A6F004C17512}"/>
              </a:ext>
            </a:extLst>
          </p:cNvPr>
          <p:cNvSpPr/>
          <p:nvPr/>
        </p:nvSpPr>
        <p:spPr>
          <a:xfrm>
            <a:off x="5055590" y="1886235"/>
            <a:ext cx="1942386" cy="2768966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333A9464-BBF4-4AF2-B0E0-F85498599203}"/>
              </a:ext>
            </a:extLst>
          </p:cNvPr>
          <p:cNvSpPr/>
          <p:nvPr/>
        </p:nvSpPr>
        <p:spPr>
          <a:xfrm>
            <a:off x="2879665" y="1886235"/>
            <a:ext cx="1942386" cy="2768966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9D8F22DB-B7DB-4EC4-BA16-240BF234933F}"/>
              </a:ext>
            </a:extLst>
          </p:cNvPr>
          <p:cNvSpPr/>
          <p:nvPr/>
        </p:nvSpPr>
        <p:spPr>
          <a:xfrm>
            <a:off x="693433" y="1886235"/>
            <a:ext cx="1942386" cy="2768966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5" name="Freeform 62">
            <a:extLst>
              <a:ext uri="{FF2B5EF4-FFF2-40B4-BE49-F238E27FC236}">
                <a16:creationId xmlns:a16="http://schemas.microsoft.com/office/drawing/2014/main" id="{65C17250-F4C4-4F9E-99C9-0E718E25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475" y="3622182"/>
            <a:ext cx="2340593" cy="782854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925" dirty="0">
              <a:latin typeface="Lato Light" panose="020F0502020204030203" pitchFamily="34" charset="0"/>
            </a:endParaRPr>
          </a:p>
        </p:txBody>
      </p:sp>
      <p:sp>
        <p:nvSpPr>
          <p:cNvPr id="6" name="Freeform 67">
            <a:extLst>
              <a:ext uri="{FF2B5EF4-FFF2-40B4-BE49-F238E27FC236}">
                <a16:creationId xmlns:a16="http://schemas.microsoft.com/office/drawing/2014/main" id="{3CAA1617-8CB4-4EED-9913-EA8F22AC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793" y="1556141"/>
            <a:ext cx="661959" cy="661958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925" dirty="0">
              <a:latin typeface="Lato Light" panose="020F0502020204030203" pitchFamily="34" charset="0"/>
            </a:endParaRPr>
          </a:p>
        </p:txBody>
      </p:sp>
      <p:sp>
        <p:nvSpPr>
          <p:cNvPr id="19" name="Freeform 68">
            <a:extLst>
              <a:ext uri="{FF2B5EF4-FFF2-40B4-BE49-F238E27FC236}">
                <a16:creationId xmlns:a16="http://schemas.microsoft.com/office/drawing/2014/main" id="{ECF3AFCE-6668-4615-807E-74CCC657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9049" y="1544686"/>
            <a:ext cx="689445" cy="689445"/>
          </a:xfrm>
          <a:custGeom>
            <a:avLst/>
            <a:gdLst>
              <a:gd name="T0" fmla="*/ 663 w 1326"/>
              <a:gd name="T1" fmla="*/ 51 h 1326"/>
              <a:gd name="T2" fmla="*/ 663 w 1326"/>
              <a:gd name="T3" fmla="*/ 51 h 1326"/>
              <a:gd name="T4" fmla="*/ 51 w 1326"/>
              <a:gd name="T5" fmla="*/ 663 h 1326"/>
              <a:gd name="T6" fmla="*/ 51 w 1326"/>
              <a:gd name="T7" fmla="*/ 663 h 1326"/>
              <a:gd name="T8" fmla="*/ 663 w 1326"/>
              <a:gd name="T9" fmla="*/ 1274 h 1326"/>
              <a:gd name="T10" fmla="*/ 663 w 1326"/>
              <a:gd name="T11" fmla="*/ 1274 h 1326"/>
              <a:gd name="T12" fmla="*/ 1274 w 1326"/>
              <a:gd name="T13" fmla="*/ 663 h 1326"/>
              <a:gd name="T14" fmla="*/ 1274 w 1326"/>
              <a:gd name="T15" fmla="*/ 663 h 1326"/>
              <a:gd name="T16" fmla="*/ 663 w 1326"/>
              <a:gd name="T17" fmla="*/ 51 h 1326"/>
              <a:gd name="T18" fmla="*/ 663 w 1326"/>
              <a:gd name="T19" fmla="*/ 1325 h 1326"/>
              <a:gd name="T20" fmla="*/ 663 w 1326"/>
              <a:gd name="T21" fmla="*/ 1325 h 1326"/>
              <a:gd name="T22" fmla="*/ 0 w 1326"/>
              <a:gd name="T23" fmla="*/ 663 h 1326"/>
              <a:gd name="T24" fmla="*/ 0 w 1326"/>
              <a:gd name="T25" fmla="*/ 663 h 1326"/>
              <a:gd name="T26" fmla="*/ 663 w 1326"/>
              <a:gd name="T27" fmla="*/ 0 h 1326"/>
              <a:gd name="T28" fmla="*/ 663 w 1326"/>
              <a:gd name="T29" fmla="*/ 0 h 1326"/>
              <a:gd name="T30" fmla="*/ 1325 w 1326"/>
              <a:gd name="T31" fmla="*/ 663 h 1326"/>
              <a:gd name="T32" fmla="*/ 1325 w 1326"/>
              <a:gd name="T33" fmla="*/ 663 h 1326"/>
              <a:gd name="T34" fmla="*/ 663 w 1326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6" h="1326">
                <a:moveTo>
                  <a:pt x="663" y="51"/>
                </a:moveTo>
                <a:lnTo>
                  <a:pt x="663" y="51"/>
                </a:lnTo>
                <a:cubicBezTo>
                  <a:pt x="325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5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7"/>
                  <a:pt x="1325" y="663"/>
                </a:cubicBezTo>
                <a:lnTo>
                  <a:pt x="1325" y="663"/>
                </a:lnTo>
                <a:cubicBezTo>
                  <a:pt x="1325" y="1028"/>
                  <a:pt x="1028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2925" dirty="0">
              <a:latin typeface="Lato Light" panose="020F0502020204030203" pitchFamily="34" charset="0"/>
            </a:endParaRPr>
          </a:p>
        </p:txBody>
      </p:sp>
      <p:sp>
        <p:nvSpPr>
          <p:cNvPr id="21" name="Freeform 133">
            <a:extLst>
              <a:ext uri="{FF2B5EF4-FFF2-40B4-BE49-F238E27FC236}">
                <a16:creationId xmlns:a16="http://schemas.microsoft.com/office/drawing/2014/main" id="{F6311765-2EB5-4ECC-B9D9-19C9FC06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562" y="3622182"/>
            <a:ext cx="2340593" cy="782854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925" dirty="0">
              <a:latin typeface="Lato Light" panose="020F0502020204030203" pitchFamily="34" charset="0"/>
            </a:endParaRPr>
          </a:p>
        </p:txBody>
      </p:sp>
      <p:sp>
        <p:nvSpPr>
          <p:cNvPr id="22" name="Freeform 138">
            <a:extLst>
              <a:ext uri="{FF2B5EF4-FFF2-40B4-BE49-F238E27FC236}">
                <a16:creationId xmlns:a16="http://schemas.microsoft.com/office/drawing/2014/main" id="{620AB0B0-5427-49A7-9E2F-8A799428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880" y="1544687"/>
            <a:ext cx="661959" cy="661958"/>
          </a:xfrm>
          <a:custGeom>
            <a:avLst/>
            <a:gdLst>
              <a:gd name="T0" fmla="*/ 636 w 1275"/>
              <a:gd name="T1" fmla="*/ 0 h 1275"/>
              <a:gd name="T2" fmla="*/ 636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6 w 1275"/>
              <a:gd name="T9" fmla="*/ 1274 h 1275"/>
              <a:gd name="T10" fmla="*/ 636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6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925" dirty="0">
              <a:latin typeface="Lato Light" panose="020F0502020204030203" pitchFamily="34" charset="0"/>
            </a:endParaRPr>
          </a:p>
        </p:txBody>
      </p:sp>
      <p:sp>
        <p:nvSpPr>
          <p:cNvPr id="23" name="Freeform 139">
            <a:extLst>
              <a:ext uri="{FF2B5EF4-FFF2-40B4-BE49-F238E27FC236}">
                <a16:creationId xmlns:a16="http://schemas.microsoft.com/office/drawing/2014/main" id="{7F6F1155-27C5-46AA-A3F6-09EA7DBC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5281" y="1533231"/>
            <a:ext cx="687154" cy="689445"/>
          </a:xfrm>
          <a:custGeom>
            <a:avLst/>
            <a:gdLst>
              <a:gd name="T0" fmla="*/ 661 w 1325"/>
              <a:gd name="T1" fmla="*/ 51 h 1326"/>
              <a:gd name="T2" fmla="*/ 661 w 1325"/>
              <a:gd name="T3" fmla="*/ 51 h 1326"/>
              <a:gd name="T4" fmla="*/ 50 w 1325"/>
              <a:gd name="T5" fmla="*/ 663 h 1326"/>
              <a:gd name="T6" fmla="*/ 50 w 1325"/>
              <a:gd name="T7" fmla="*/ 663 h 1326"/>
              <a:gd name="T8" fmla="*/ 661 w 1325"/>
              <a:gd name="T9" fmla="*/ 1274 h 1326"/>
              <a:gd name="T10" fmla="*/ 661 w 1325"/>
              <a:gd name="T11" fmla="*/ 1274 h 1326"/>
              <a:gd name="T12" fmla="*/ 1273 w 1325"/>
              <a:gd name="T13" fmla="*/ 663 h 1326"/>
              <a:gd name="T14" fmla="*/ 1273 w 1325"/>
              <a:gd name="T15" fmla="*/ 663 h 1326"/>
              <a:gd name="T16" fmla="*/ 661 w 1325"/>
              <a:gd name="T17" fmla="*/ 51 h 1326"/>
              <a:gd name="T18" fmla="*/ 661 w 1325"/>
              <a:gd name="T19" fmla="*/ 1325 h 1326"/>
              <a:gd name="T20" fmla="*/ 661 w 1325"/>
              <a:gd name="T21" fmla="*/ 1325 h 1326"/>
              <a:gd name="T22" fmla="*/ 0 w 1325"/>
              <a:gd name="T23" fmla="*/ 663 h 1326"/>
              <a:gd name="T24" fmla="*/ 0 w 1325"/>
              <a:gd name="T25" fmla="*/ 663 h 1326"/>
              <a:gd name="T26" fmla="*/ 661 w 1325"/>
              <a:gd name="T27" fmla="*/ 0 h 1326"/>
              <a:gd name="T28" fmla="*/ 661 w 1325"/>
              <a:gd name="T29" fmla="*/ 0 h 1326"/>
              <a:gd name="T30" fmla="*/ 1324 w 1325"/>
              <a:gd name="T31" fmla="*/ 663 h 1326"/>
              <a:gd name="T32" fmla="*/ 1324 w 1325"/>
              <a:gd name="T33" fmla="*/ 663 h 1326"/>
              <a:gd name="T34" fmla="*/ 661 w 1325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5" h="1326">
                <a:moveTo>
                  <a:pt x="661" y="51"/>
                </a:moveTo>
                <a:lnTo>
                  <a:pt x="661" y="51"/>
                </a:lnTo>
                <a:cubicBezTo>
                  <a:pt x="325" y="51"/>
                  <a:pt x="50" y="326"/>
                  <a:pt x="50" y="663"/>
                </a:cubicBezTo>
                <a:lnTo>
                  <a:pt x="50" y="663"/>
                </a:lnTo>
                <a:cubicBezTo>
                  <a:pt x="50" y="1000"/>
                  <a:pt x="325" y="1274"/>
                  <a:pt x="661" y="1274"/>
                </a:cubicBezTo>
                <a:lnTo>
                  <a:pt x="661" y="1274"/>
                </a:lnTo>
                <a:cubicBezTo>
                  <a:pt x="999" y="1274"/>
                  <a:pt x="1273" y="1000"/>
                  <a:pt x="1273" y="663"/>
                </a:cubicBezTo>
                <a:lnTo>
                  <a:pt x="1273" y="663"/>
                </a:lnTo>
                <a:cubicBezTo>
                  <a:pt x="1273" y="326"/>
                  <a:pt x="999" y="51"/>
                  <a:pt x="661" y="51"/>
                </a:cubicBezTo>
                <a:close/>
                <a:moveTo>
                  <a:pt x="661" y="1325"/>
                </a:moveTo>
                <a:lnTo>
                  <a:pt x="661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4" y="297"/>
                  <a:pt x="1324" y="663"/>
                </a:cubicBezTo>
                <a:lnTo>
                  <a:pt x="1324" y="663"/>
                </a:lnTo>
                <a:cubicBezTo>
                  <a:pt x="1324" y="1028"/>
                  <a:pt x="1027" y="1325"/>
                  <a:pt x="661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2925" dirty="0">
              <a:latin typeface="Lato Light" panose="020F0502020204030203" pitchFamily="34" charset="0"/>
            </a:endParaRPr>
          </a:p>
        </p:txBody>
      </p:sp>
      <p:sp>
        <p:nvSpPr>
          <p:cNvPr id="25" name="Freeform 203">
            <a:extLst>
              <a:ext uri="{FF2B5EF4-FFF2-40B4-BE49-F238E27FC236}">
                <a16:creationId xmlns:a16="http://schemas.microsoft.com/office/drawing/2014/main" id="{0405635B-8596-4C10-A9EB-698BD4F7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49" y="3622182"/>
            <a:ext cx="2340592" cy="782854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925" dirty="0">
              <a:latin typeface="Lato Light" panose="020F0502020204030203" pitchFamily="34" charset="0"/>
            </a:endParaRPr>
          </a:p>
        </p:txBody>
      </p:sp>
      <p:sp>
        <p:nvSpPr>
          <p:cNvPr id="26" name="Freeform 208">
            <a:extLst>
              <a:ext uri="{FF2B5EF4-FFF2-40B4-BE49-F238E27FC236}">
                <a16:creationId xmlns:a16="http://schemas.microsoft.com/office/drawing/2014/main" id="{707044F2-6F56-47B5-9314-AB025081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3805" y="1544687"/>
            <a:ext cx="661959" cy="661958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925" dirty="0">
              <a:latin typeface="Lato Light" panose="020F0502020204030203" pitchFamily="34" charset="0"/>
            </a:endParaRPr>
          </a:p>
        </p:txBody>
      </p:sp>
      <p:sp>
        <p:nvSpPr>
          <p:cNvPr id="27" name="Freeform 209">
            <a:extLst>
              <a:ext uri="{FF2B5EF4-FFF2-40B4-BE49-F238E27FC236}">
                <a16:creationId xmlns:a16="http://schemas.microsoft.com/office/drawing/2014/main" id="{38ABFE1A-183F-4B66-9B21-330BC9B3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0060" y="1533231"/>
            <a:ext cx="689445" cy="689445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2925" dirty="0">
              <a:latin typeface="Lato Light" panose="020F0502020204030203" pitchFamily="34" charset="0"/>
            </a:endParaRPr>
          </a:p>
        </p:txBody>
      </p:sp>
      <p:sp>
        <p:nvSpPr>
          <p:cNvPr id="31" name="Freeform 203">
            <a:extLst>
              <a:ext uri="{FF2B5EF4-FFF2-40B4-BE49-F238E27FC236}">
                <a16:creationId xmlns:a16="http://schemas.microsoft.com/office/drawing/2014/main" id="{BA119D4B-AA2F-4AE1-8A58-40CA7C54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8735" y="3622182"/>
            <a:ext cx="2340592" cy="782854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925" dirty="0">
              <a:latin typeface="Lato Light" panose="020F0502020204030203" pitchFamily="34" charset="0"/>
            </a:endParaRPr>
          </a:p>
        </p:txBody>
      </p:sp>
      <p:sp>
        <p:nvSpPr>
          <p:cNvPr id="36" name="Freeform 208">
            <a:extLst>
              <a:ext uri="{FF2B5EF4-FFF2-40B4-BE49-F238E27FC236}">
                <a16:creationId xmlns:a16="http://schemas.microsoft.com/office/drawing/2014/main" id="{EAF633FB-0107-42E7-92CF-1E5502F90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8053" y="1544687"/>
            <a:ext cx="661959" cy="661958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925" dirty="0">
              <a:latin typeface="Lato Light" panose="020F0502020204030203" pitchFamily="34" charset="0"/>
            </a:endParaRPr>
          </a:p>
        </p:txBody>
      </p:sp>
      <p:sp>
        <p:nvSpPr>
          <p:cNvPr id="37" name="Freeform 209">
            <a:extLst>
              <a:ext uri="{FF2B5EF4-FFF2-40B4-BE49-F238E27FC236}">
                <a16:creationId xmlns:a16="http://schemas.microsoft.com/office/drawing/2014/main" id="{C94804B0-5D35-44AF-AD49-EFAFBE2CF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4308" y="1533231"/>
            <a:ext cx="689445" cy="689445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2925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A5F18B-D890-4786-9FFC-F4EA0C65BCA0}"/>
              </a:ext>
            </a:extLst>
          </p:cNvPr>
          <p:cNvSpPr txBox="1"/>
          <p:nvPr/>
        </p:nvSpPr>
        <p:spPr>
          <a:xfrm>
            <a:off x="1466025" y="3828940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 Black" panose="020B0A04020102020204" pitchFamily="34" charset="0"/>
                <a:cs typeface="Poppins" pitchFamily="2" charset="77"/>
              </a:rPr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52CFE9-B628-4903-9676-4ADA0440F235}"/>
              </a:ext>
            </a:extLst>
          </p:cNvPr>
          <p:cNvSpPr txBox="1"/>
          <p:nvPr/>
        </p:nvSpPr>
        <p:spPr>
          <a:xfrm>
            <a:off x="3651110" y="3828940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FFFFFF"/>
                </a:solidFill>
                <a:latin typeface="Arial Black" panose="020B0A04020102020204" pitchFamily="34" charset="0"/>
                <a:cs typeface="Poppins" pitchFamily="2" charset="77"/>
              </a:rPr>
              <a:t>…</a:t>
            </a:r>
            <a:endParaRPr lang="en-US" b="1" dirty="0">
              <a:solidFill>
                <a:srgbClr val="FFFFFF"/>
              </a:solidFill>
              <a:latin typeface="Arial Black" panose="020B0A04020102020204" pitchFamily="34" charset="0"/>
              <a:cs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ABA572-00BB-41DB-9F99-804C8E9CA443}"/>
              </a:ext>
            </a:extLst>
          </p:cNvPr>
          <p:cNvSpPr txBox="1"/>
          <p:nvPr/>
        </p:nvSpPr>
        <p:spPr>
          <a:xfrm>
            <a:off x="5827035" y="3828940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FFFFFF"/>
                </a:solidFill>
                <a:latin typeface="Arial Black" panose="020B0A04020102020204" pitchFamily="34" charset="0"/>
                <a:cs typeface="Poppins" pitchFamily="2" charset="77"/>
              </a:rPr>
              <a:t>…</a:t>
            </a:r>
            <a:endParaRPr lang="en-US" b="1" dirty="0">
              <a:solidFill>
                <a:srgbClr val="FFFFFF"/>
              </a:solidFill>
              <a:latin typeface="Arial Black" panose="020B0A04020102020204" pitchFamily="34" charset="0"/>
              <a:cs typeface="Poppins" pitchFamily="2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1BD6CB5-4B1C-4BBA-BE81-970C7F52D187}"/>
              </a:ext>
            </a:extLst>
          </p:cNvPr>
          <p:cNvSpPr txBox="1"/>
          <p:nvPr/>
        </p:nvSpPr>
        <p:spPr>
          <a:xfrm>
            <a:off x="8021284" y="3828940"/>
            <a:ext cx="41549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FFFFFF"/>
                </a:solidFill>
                <a:latin typeface="Arial Black" panose="020B0A04020102020204" pitchFamily="34" charset="0"/>
                <a:cs typeface="Poppins" pitchFamily="2" charset="77"/>
              </a:rPr>
              <a:t>…</a:t>
            </a:r>
            <a:endParaRPr lang="en-US" b="1" dirty="0">
              <a:solidFill>
                <a:srgbClr val="FFFFFF"/>
              </a:solidFill>
              <a:latin typeface="Arial Black" panose="020B0A04020102020204" pitchFamily="34" charset="0"/>
              <a:cs typeface="Poppins" pitchFamily="2" charset="7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73F3F66-D2CB-43B7-8EF2-51D2A5D04D34}"/>
              </a:ext>
            </a:extLst>
          </p:cNvPr>
          <p:cNvSpPr txBox="1"/>
          <p:nvPr/>
        </p:nvSpPr>
        <p:spPr>
          <a:xfrm>
            <a:off x="835301" y="2231453"/>
            <a:ext cx="1755195" cy="13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F216898-8175-4B4C-B816-0E1F14685A72}"/>
              </a:ext>
            </a:extLst>
          </p:cNvPr>
          <p:cNvSpPr txBox="1"/>
          <p:nvPr/>
        </p:nvSpPr>
        <p:spPr>
          <a:xfrm>
            <a:off x="3005020" y="2231453"/>
            <a:ext cx="1755195" cy="13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F2C0DFB-B29B-4CD4-B2E7-0CC65CE081E6}"/>
              </a:ext>
            </a:extLst>
          </p:cNvPr>
          <p:cNvSpPr txBox="1"/>
          <p:nvPr/>
        </p:nvSpPr>
        <p:spPr>
          <a:xfrm>
            <a:off x="5193751" y="2231453"/>
            <a:ext cx="1755195" cy="13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8F24804-5254-495D-B117-DF7C51A0317E}"/>
              </a:ext>
            </a:extLst>
          </p:cNvPr>
          <p:cNvSpPr txBox="1"/>
          <p:nvPr/>
        </p:nvSpPr>
        <p:spPr>
          <a:xfrm>
            <a:off x="7414863" y="2233631"/>
            <a:ext cx="1755195" cy="1318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1138" dirty="0">
                <a:latin typeface="+mn-ea"/>
                <a:ea typeface="+mn-ea"/>
                <a:cs typeface="Segoe UI Light" panose="020B0502040204020203" pitchFamily="34" charset="0"/>
              </a:rPr>
              <a:t>...</a:t>
            </a:r>
          </a:p>
        </p:txBody>
      </p:sp>
      <p:grpSp>
        <p:nvGrpSpPr>
          <p:cNvPr id="129" name="Graphic 121" descr="Lights On">
            <a:extLst>
              <a:ext uri="{FF2B5EF4-FFF2-40B4-BE49-F238E27FC236}">
                <a16:creationId xmlns:a16="http://schemas.microsoft.com/office/drawing/2014/main" id="{1CFE6963-F5B2-47A3-A561-142AA1078668}"/>
              </a:ext>
            </a:extLst>
          </p:cNvPr>
          <p:cNvGrpSpPr/>
          <p:nvPr/>
        </p:nvGrpSpPr>
        <p:grpSpPr>
          <a:xfrm>
            <a:off x="8017595" y="1639467"/>
            <a:ext cx="422871" cy="459886"/>
            <a:chOff x="7730780" y="510940"/>
            <a:chExt cx="762000" cy="828702"/>
          </a:xfrm>
          <a:solidFill>
            <a:srgbClr val="000000"/>
          </a:solidFill>
        </p:grpSpPr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C30F04BA-C7B5-47A1-A28E-3700B6256EC0}"/>
                </a:ext>
              </a:extLst>
            </p:cNvPr>
            <p:cNvSpPr/>
            <p:nvPr/>
          </p:nvSpPr>
          <p:spPr>
            <a:xfrm>
              <a:off x="7873655" y="650214"/>
              <a:ext cx="476250" cy="497062"/>
            </a:xfrm>
            <a:custGeom>
              <a:avLst/>
              <a:gdLst>
                <a:gd name="connsiteX0" fmla="*/ 362626 w 476250"/>
                <a:gd name="connsiteY0" fmla="*/ 486994 h 497062"/>
                <a:gd name="connsiteX1" fmla="*/ 418348 w 476250"/>
                <a:gd name="connsiteY1" fmla="*/ 396507 h 497062"/>
                <a:gd name="connsiteX2" fmla="*/ 459686 w 476250"/>
                <a:gd name="connsiteY2" fmla="*/ 328765 h 497062"/>
                <a:gd name="connsiteX3" fmla="*/ 476250 w 476250"/>
                <a:gd name="connsiteY3" fmla="*/ 246316 h 497062"/>
                <a:gd name="connsiteX4" fmla="*/ 476250 w 476250"/>
                <a:gd name="connsiteY4" fmla="*/ 238125 h 497062"/>
                <a:gd name="connsiteX5" fmla="*/ 238125 w 476250"/>
                <a:gd name="connsiteY5" fmla="*/ 0 h 497062"/>
                <a:gd name="connsiteX6" fmla="*/ 0 w 476250"/>
                <a:gd name="connsiteY6" fmla="*/ 238125 h 497062"/>
                <a:gd name="connsiteX7" fmla="*/ 0 w 476250"/>
                <a:gd name="connsiteY7" fmla="*/ 246316 h 497062"/>
                <a:gd name="connsiteX8" fmla="*/ 16573 w 476250"/>
                <a:gd name="connsiteY8" fmla="*/ 328736 h 497062"/>
                <a:gd name="connsiteX9" fmla="*/ 57912 w 476250"/>
                <a:gd name="connsiteY9" fmla="*/ 396478 h 497062"/>
                <a:gd name="connsiteX10" fmla="*/ 113633 w 476250"/>
                <a:gd name="connsiteY10" fmla="*/ 486966 h 497062"/>
                <a:gd name="connsiteX11" fmla="*/ 129931 w 476250"/>
                <a:gd name="connsiteY11" fmla="*/ 497062 h 497062"/>
                <a:gd name="connsiteX12" fmla="*/ 346329 w 476250"/>
                <a:gd name="connsiteY12" fmla="*/ 497062 h 497062"/>
                <a:gd name="connsiteX13" fmla="*/ 362626 w 476250"/>
                <a:gd name="connsiteY13" fmla="*/ 486994 h 497062"/>
                <a:gd name="connsiteX14" fmla="*/ 345758 w 476250"/>
                <a:gd name="connsiteY14" fmla="*/ 478041 h 497062"/>
                <a:gd name="connsiteX15" fmla="*/ 130493 w 476250"/>
                <a:gd name="connsiteY15" fmla="*/ 478041 h 497062"/>
                <a:gd name="connsiteX16" fmla="*/ 72190 w 476250"/>
                <a:gd name="connsiteY16" fmla="*/ 383829 h 497062"/>
                <a:gd name="connsiteX17" fmla="*/ 34385 w 476250"/>
                <a:gd name="connsiteY17" fmla="*/ 321916 h 497062"/>
                <a:gd name="connsiteX18" fmla="*/ 19050 w 476250"/>
                <a:gd name="connsiteY18" fmla="*/ 246021 h 497062"/>
                <a:gd name="connsiteX19" fmla="*/ 19050 w 476250"/>
                <a:gd name="connsiteY19" fmla="*/ 238477 h 497062"/>
                <a:gd name="connsiteX20" fmla="*/ 237949 w 476250"/>
                <a:gd name="connsiteY20" fmla="*/ 19226 h 497062"/>
                <a:gd name="connsiteX21" fmla="*/ 457200 w 476250"/>
                <a:gd name="connsiteY21" fmla="*/ 238125 h 497062"/>
                <a:gd name="connsiteX22" fmla="*/ 457200 w 476250"/>
                <a:gd name="connsiteY22" fmla="*/ 246021 h 497062"/>
                <a:gd name="connsiteX23" fmla="*/ 441960 w 476250"/>
                <a:gd name="connsiteY23" fmla="*/ 321850 h 497062"/>
                <a:gd name="connsiteX24" fmla="*/ 404336 w 476250"/>
                <a:gd name="connsiteY24" fmla="*/ 383610 h 497062"/>
                <a:gd name="connsiteX25" fmla="*/ 345758 w 476250"/>
                <a:gd name="connsiteY25" fmla="*/ 478041 h 497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76250" h="497062">
                  <a:moveTo>
                    <a:pt x="362626" y="486994"/>
                  </a:moveTo>
                  <a:cubicBezTo>
                    <a:pt x="372723" y="466411"/>
                    <a:pt x="396535" y="420319"/>
                    <a:pt x="418348" y="396507"/>
                  </a:cubicBezTo>
                  <a:cubicBezTo>
                    <a:pt x="436046" y="376564"/>
                    <a:pt x="450045" y="353624"/>
                    <a:pt x="459686" y="328765"/>
                  </a:cubicBezTo>
                  <a:cubicBezTo>
                    <a:pt x="469792" y="302405"/>
                    <a:pt x="475391" y="274533"/>
                    <a:pt x="476250" y="246316"/>
                  </a:cubicBezTo>
                  <a:lnTo>
                    <a:pt x="476250" y="238125"/>
                  </a:lnTo>
                  <a:cubicBezTo>
                    <a:pt x="476250" y="106612"/>
                    <a:pt x="369638" y="0"/>
                    <a:pt x="238125" y="0"/>
                  </a:cubicBezTo>
                  <a:cubicBezTo>
                    <a:pt x="106612" y="0"/>
                    <a:pt x="0" y="106612"/>
                    <a:pt x="0" y="238125"/>
                  </a:cubicBezTo>
                  <a:lnTo>
                    <a:pt x="0" y="246316"/>
                  </a:lnTo>
                  <a:cubicBezTo>
                    <a:pt x="865" y="274525"/>
                    <a:pt x="6467" y="302386"/>
                    <a:pt x="16573" y="328736"/>
                  </a:cubicBezTo>
                  <a:cubicBezTo>
                    <a:pt x="26215" y="353596"/>
                    <a:pt x="40214" y="376536"/>
                    <a:pt x="57912" y="396478"/>
                  </a:cubicBezTo>
                  <a:cubicBezTo>
                    <a:pt x="79724" y="420205"/>
                    <a:pt x="103537" y="466411"/>
                    <a:pt x="113633" y="486966"/>
                  </a:cubicBezTo>
                  <a:cubicBezTo>
                    <a:pt x="116712" y="493149"/>
                    <a:pt x="123023" y="497059"/>
                    <a:pt x="129931" y="497062"/>
                  </a:cubicBezTo>
                  <a:lnTo>
                    <a:pt x="346329" y="497062"/>
                  </a:lnTo>
                  <a:cubicBezTo>
                    <a:pt x="353230" y="497065"/>
                    <a:pt x="359540" y="493167"/>
                    <a:pt x="362626" y="486994"/>
                  </a:cubicBezTo>
                  <a:close/>
                  <a:moveTo>
                    <a:pt x="345758" y="478041"/>
                  </a:moveTo>
                  <a:lnTo>
                    <a:pt x="130493" y="478041"/>
                  </a:lnTo>
                  <a:cubicBezTo>
                    <a:pt x="118205" y="453047"/>
                    <a:pt x="94536" y="408127"/>
                    <a:pt x="72190" y="383829"/>
                  </a:cubicBezTo>
                  <a:cubicBezTo>
                    <a:pt x="55997" y="365610"/>
                    <a:pt x="43194" y="344643"/>
                    <a:pt x="34385" y="321916"/>
                  </a:cubicBezTo>
                  <a:cubicBezTo>
                    <a:pt x="25066" y="297653"/>
                    <a:pt x="19882" y="271999"/>
                    <a:pt x="19050" y="246021"/>
                  </a:cubicBezTo>
                  <a:lnTo>
                    <a:pt x="19050" y="238477"/>
                  </a:lnTo>
                  <a:cubicBezTo>
                    <a:pt x="18953" y="117486"/>
                    <a:pt x="116957" y="19323"/>
                    <a:pt x="237949" y="19226"/>
                  </a:cubicBezTo>
                  <a:cubicBezTo>
                    <a:pt x="358940" y="19129"/>
                    <a:pt x="457103" y="117134"/>
                    <a:pt x="457200" y="238125"/>
                  </a:cubicBezTo>
                  <a:lnTo>
                    <a:pt x="457200" y="246021"/>
                  </a:lnTo>
                  <a:cubicBezTo>
                    <a:pt x="456396" y="271972"/>
                    <a:pt x="451245" y="297604"/>
                    <a:pt x="441960" y="321850"/>
                  </a:cubicBezTo>
                  <a:cubicBezTo>
                    <a:pt x="433196" y="344513"/>
                    <a:pt x="420455" y="365428"/>
                    <a:pt x="404336" y="383610"/>
                  </a:cubicBezTo>
                  <a:cubicBezTo>
                    <a:pt x="381629" y="408413"/>
                    <a:pt x="357978" y="453238"/>
                    <a:pt x="345758" y="4780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30D04A01-67CD-4B29-88B7-64182D51AA6F}"/>
                </a:ext>
              </a:extLst>
            </p:cNvPr>
            <p:cNvSpPr/>
            <p:nvPr/>
          </p:nvSpPr>
          <p:spPr>
            <a:xfrm>
              <a:off x="7997480" y="1204998"/>
              <a:ext cx="228600" cy="19050"/>
            </a:xfrm>
            <a:custGeom>
              <a:avLst/>
              <a:gdLst>
                <a:gd name="connsiteX0" fmla="*/ 228600 w 228600"/>
                <a:gd name="connsiteY0" fmla="*/ 9525 h 19050"/>
                <a:gd name="connsiteX1" fmla="*/ 219075 w 228600"/>
                <a:gd name="connsiteY1" fmla="*/ 0 h 19050"/>
                <a:gd name="connsiteX2" fmla="*/ 9525 w 228600"/>
                <a:gd name="connsiteY2" fmla="*/ 0 h 19050"/>
                <a:gd name="connsiteX3" fmla="*/ 0 w 228600"/>
                <a:gd name="connsiteY3" fmla="*/ 9525 h 19050"/>
                <a:gd name="connsiteX4" fmla="*/ 9525 w 228600"/>
                <a:gd name="connsiteY4" fmla="*/ 19050 h 19050"/>
                <a:gd name="connsiteX5" fmla="*/ 219075 w 228600"/>
                <a:gd name="connsiteY5" fmla="*/ 19050 h 19050"/>
                <a:gd name="connsiteX6" fmla="*/ 228600 w 228600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8600" h="19050">
                  <a:moveTo>
                    <a:pt x="228600" y="9525"/>
                  </a:moveTo>
                  <a:cubicBezTo>
                    <a:pt x="228600" y="4264"/>
                    <a:pt x="224336" y="0"/>
                    <a:pt x="219075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219075" y="19050"/>
                  </a:lnTo>
                  <a:cubicBezTo>
                    <a:pt x="224336" y="19050"/>
                    <a:pt x="228600" y="14786"/>
                    <a:pt x="228600" y="95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15686615-9632-4242-AAF8-23CE5485063F}"/>
                </a:ext>
              </a:extLst>
            </p:cNvPr>
            <p:cNvSpPr/>
            <p:nvPr/>
          </p:nvSpPr>
          <p:spPr>
            <a:xfrm>
              <a:off x="8056702" y="1278493"/>
              <a:ext cx="110096" cy="61149"/>
            </a:xfrm>
            <a:custGeom>
              <a:avLst/>
              <a:gdLst>
                <a:gd name="connsiteX0" fmla="*/ 9557 w 110096"/>
                <a:gd name="connsiteY0" fmla="*/ 0 h 61149"/>
                <a:gd name="connsiteX1" fmla="*/ 0 w 110096"/>
                <a:gd name="connsiteY1" fmla="*/ 9493 h 61149"/>
                <a:gd name="connsiteX2" fmla="*/ 32 w 110096"/>
                <a:gd name="connsiteY2" fmla="*/ 10306 h 61149"/>
                <a:gd name="connsiteX3" fmla="*/ 59396 w 110096"/>
                <a:gd name="connsiteY3" fmla="*/ 60975 h 61149"/>
                <a:gd name="connsiteX4" fmla="*/ 110065 w 110096"/>
                <a:gd name="connsiteY4" fmla="*/ 10306 h 61149"/>
                <a:gd name="connsiteX5" fmla="*/ 101333 w 110096"/>
                <a:gd name="connsiteY5" fmla="*/ 50 h 61149"/>
                <a:gd name="connsiteX6" fmla="*/ 100540 w 110096"/>
                <a:gd name="connsiteY6" fmla="*/ 19 h 61149"/>
                <a:gd name="connsiteX7" fmla="*/ 55135 w 110096"/>
                <a:gd name="connsiteY7" fmla="*/ 42072 h 61149"/>
                <a:gd name="connsiteX8" fmla="*/ 21464 w 110096"/>
                <a:gd name="connsiteY8" fmla="*/ 19050 h 61149"/>
                <a:gd name="connsiteX9" fmla="*/ 88720 w 110096"/>
                <a:gd name="connsiteY9" fmla="*/ 19050 h 61149"/>
                <a:gd name="connsiteX10" fmla="*/ 55135 w 110096"/>
                <a:gd name="connsiteY10" fmla="*/ 42072 h 61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0096" h="61149">
                  <a:moveTo>
                    <a:pt x="9557" y="0"/>
                  </a:moveTo>
                  <a:cubicBezTo>
                    <a:pt x="4297" y="-18"/>
                    <a:pt x="18" y="4232"/>
                    <a:pt x="0" y="9493"/>
                  </a:cubicBezTo>
                  <a:cubicBezTo>
                    <a:pt x="-1" y="9764"/>
                    <a:pt x="11" y="10036"/>
                    <a:pt x="32" y="10306"/>
                  </a:cubicBezTo>
                  <a:cubicBezTo>
                    <a:pt x="2433" y="40691"/>
                    <a:pt x="29011" y="63377"/>
                    <a:pt x="59396" y="60975"/>
                  </a:cubicBezTo>
                  <a:cubicBezTo>
                    <a:pt x="86445" y="58839"/>
                    <a:pt x="107928" y="37355"/>
                    <a:pt x="110065" y="10306"/>
                  </a:cubicBezTo>
                  <a:cubicBezTo>
                    <a:pt x="110486" y="5063"/>
                    <a:pt x="106576" y="471"/>
                    <a:pt x="101333" y="50"/>
                  </a:cubicBezTo>
                  <a:cubicBezTo>
                    <a:pt x="101069" y="29"/>
                    <a:pt x="100805" y="18"/>
                    <a:pt x="100540" y="19"/>
                  </a:cubicBezTo>
                  <a:close/>
                  <a:moveTo>
                    <a:pt x="55135" y="42072"/>
                  </a:moveTo>
                  <a:cubicBezTo>
                    <a:pt x="40270" y="41970"/>
                    <a:pt x="26952" y="32864"/>
                    <a:pt x="21464" y="19050"/>
                  </a:cubicBezTo>
                  <a:lnTo>
                    <a:pt x="88720" y="19050"/>
                  </a:lnTo>
                  <a:cubicBezTo>
                    <a:pt x="83262" y="32851"/>
                    <a:pt x="69975" y="41959"/>
                    <a:pt x="55135" y="4207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11C824F-7263-43D1-AB82-F67F1059B077}"/>
                </a:ext>
              </a:extLst>
            </p:cNvPr>
            <p:cNvSpPr/>
            <p:nvPr/>
          </p:nvSpPr>
          <p:spPr>
            <a:xfrm>
              <a:off x="8102255" y="510940"/>
              <a:ext cx="19050" cy="104775"/>
            </a:xfrm>
            <a:custGeom>
              <a:avLst/>
              <a:gdLst>
                <a:gd name="connsiteX0" fmla="*/ 0 w 19050"/>
                <a:gd name="connsiteY0" fmla="*/ 9525 h 104775"/>
                <a:gd name="connsiteX1" fmla="*/ 0 w 19050"/>
                <a:gd name="connsiteY1" fmla="*/ 95250 h 104775"/>
                <a:gd name="connsiteX2" fmla="*/ 9525 w 19050"/>
                <a:gd name="connsiteY2" fmla="*/ 104775 h 104775"/>
                <a:gd name="connsiteX3" fmla="*/ 19050 w 19050"/>
                <a:gd name="connsiteY3" fmla="*/ 95250 h 104775"/>
                <a:gd name="connsiteX4" fmla="*/ 19050 w 19050"/>
                <a:gd name="connsiteY4" fmla="*/ 9525 h 104775"/>
                <a:gd name="connsiteX5" fmla="*/ 9525 w 19050"/>
                <a:gd name="connsiteY5" fmla="*/ 0 h 104775"/>
                <a:gd name="connsiteX6" fmla="*/ 0 w 19050"/>
                <a:gd name="connsiteY6" fmla="*/ 952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104775">
                  <a:moveTo>
                    <a:pt x="0" y="9525"/>
                  </a:moveTo>
                  <a:lnTo>
                    <a:pt x="0" y="95250"/>
                  </a:lnTo>
                  <a:cubicBezTo>
                    <a:pt x="0" y="100511"/>
                    <a:pt x="4264" y="104775"/>
                    <a:pt x="9525" y="104775"/>
                  </a:cubicBezTo>
                  <a:cubicBezTo>
                    <a:pt x="14786" y="104775"/>
                    <a:pt x="19050" y="100511"/>
                    <a:pt x="19050" y="95250"/>
                  </a:cubicBezTo>
                  <a:lnTo>
                    <a:pt x="19050" y="9525"/>
                  </a:lnTo>
                  <a:cubicBezTo>
                    <a:pt x="19050" y="4265"/>
                    <a:pt x="14786" y="0"/>
                    <a:pt x="9525" y="0"/>
                  </a:cubicBezTo>
                  <a:cubicBezTo>
                    <a:pt x="4264" y="0"/>
                    <a:pt x="0" y="4265"/>
                    <a:pt x="0" y="95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1D923B6-95A9-4629-8050-35EBF4889300}"/>
                </a:ext>
              </a:extLst>
            </p:cNvPr>
            <p:cNvSpPr/>
            <p:nvPr/>
          </p:nvSpPr>
          <p:spPr>
            <a:xfrm>
              <a:off x="7730780" y="882415"/>
              <a:ext cx="104775" cy="19050"/>
            </a:xfrm>
            <a:custGeom>
              <a:avLst/>
              <a:gdLst>
                <a:gd name="connsiteX0" fmla="*/ 104775 w 104775"/>
                <a:gd name="connsiteY0" fmla="*/ 9525 h 19050"/>
                <a:gd name="connsiteX1" fmla="*/ 95250 w 104775"/>
                <a:gd name="connsiteY1" fmla="*/ 0 h 19050"/>
                <a:gd name="connsiteX2" fmla="*/ 9525 w 104775"/>
                <a:gd name="connsiteY2" fmla="*/ 0 h 19050"/>
                <a:gd name="connsiteX3" fmla="*/ 0 w 104775"/>
                <a:gd name="connsiteY3" fmla="*/ 9525 h 19050"/>
                <a:gd name="connsiteX4" fmla="*/ 9525 w 104775"/>
                <a:gd name="connsiteY4" fmla="*/ 19050 h 19050"/>
                <a:gd name="connsiteX5" fmla="*/ 95250 w 104775"/>
                <a:gd name="connsiteY5" fmla="*/ 19050 h 19050"/>
                <a:gd name="connsiteX6" fmla="*/ 104775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104775" y="9525"/>
                  </a:move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7F78385-8304-407A-BA89-1ADDDFAE99DE}"/>
                </a:ext>
              </a:extLst>
            </p:cNvPr>
            <p:cNvSpPr/>
            <p:nvPr/>
          </p:nvSpPr>
          <p:spPr>
            <a:xfrm>
              <a:off x="8388005" y="882415"/>
              <a:ext cx="104775" cy="19050"/>
            </a:xfrm>
            <a:custGeom>
              <a:avLst/>
              <a:gdLst>
                <a:gd name="connsiteX0" fmla="*/ 0 w 104775"/>
                <a:gd name="connsiteY0" fmla="*/ 9525 h 19050"/>
                <a:gd name="connsiteX1" fmla="*/ 9525 w 104775"/>
                <a:gd name="connsiteY1" fmla="*/ 19050 h 19050"/>
                <a:gd name="connsiteX2" fmla="*/ 95250 w 104775"/>
                <a:gd name="connsiteY2" fmla="*/ 19050 h 19050"/>
                <a:gd name="connsiteX3" fmla="*/ 104775 w 104775"/>
                <a:gd name="connsiteY3" fmla="*/ 9525 h 19050"/>
                <a:gd name="connsiteX4" fmla="*/ 95250 w 104775"/>
                <a:gd name="connsiteY4" fmla="*/ 0 h 19050"/>
                <a:gd name="connsiteX5" fmla="*/ 9525 w 104775"/>
                <a:gd name="connsiteY5" fmla="*/ 0 h 19050"/>
                <a:gd name="connsiteX6" fmla="*/ 0 w 104775"/>
                <a:gd name="connsiteY6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4775" h="19050">
                  <a:moveTo>
                    <a:pt x="0" y="9525"/>
                  </a:moveTo>
                  <a:cubicBezTo>
                    <a:pt x="0" y="14786"/>
                    <a:pt x="4264" y="19050"/>
                    <a:pt x="9525" y="19050"/>
                  </a:cubicBezTo>
                  <a:lnTo>
                    <a:pt x="95250" y="19050"/>
                  </a:lnTo>
                  <a:cubicBezTo>
                    <a:pt x="100511" y="19050"/>
                    <a:pt x="104775" y="14786"/>
                    <a:pt x="104775" y="9525"/>
                  </a:cubicBezTo>
                  <a:cubicBezTo>
                    <a:pt x="104775" y="4264"/>
                    <a:pt x="100511" y="0"/>
                    <a:pt x="95250" y="0"/>
                  </a:cubicBezTo>
                  <a:lnTo>
                    <a:pt x="9525" y="0"/>
                  </a:lnTo>
                  <a:cubicBezTo>
                    <a:pt x="4264" y="0"/>
                    <a:pt x="0" y="4264"/>
                    <a:pt x="0" y="95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3136C1D-0A7C-4682-98FB-DDF194762599}"/>
                </a:ext>
              </a:extLst>
            </p:cNvPr>
            <p:cNvSpPr/>
            <p:nvPr/>
          </p:nvSpPr>
          <p:spPr>
            <a:xfrm>
              <a:off x="7839585" y="619745"/>
              <a:ext cx="79548" cy="79548"/>
            </a:xfrm>
            <a:custGeom>
              <a:avLst/>
              <a:gdLst>
                <a:gd name="connsiteX0" fmla="*/ 2789 w 79548"/>
                <a:gd name="connsiteY0" fmla="*/ 2789 h 79548"/>
                <a:gd name="connsiteX1" fmla="*/ 2789 w 79548"/>
                <a:gd name="connsiteY1" fmla="*/ 16257 h 79548"/>
                <a:gd name="connsiteX2" fmla="*/ 63406 w 79548"/>
                <a:gd name="connsiteY2" fmla="*/ 76874 h 79548"/>
                <a:gd name="connsiteX3" fmla="*/ 76874 w 79548"/>
                <a:gd name="connsiteY3" fmla="*/ 76640 h 79548"/>
                <a:gd name="connsiteX4" fmla="*/ 76874 w 79548"/>
                <a:gd name="connsiteY4" fmla="*/ 63406 h 79548"/>
                <a:gd name="connsiteX5" fmla="*/ 16257 w 79548"/>
                <a:gd name="connsiteY5" fmla="*/ 2789 h 79548"/>
                <a:gd name="connsiteX6" fmla="*/ 2789 w 79548"/>
                <a:gd name="connsiteY6" fmla="*/ 2789 h 79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548" h="79548">
                  <a:moveTo>
                    <a:pt x="2789" y="2789"/>
                  </a:moveTo>
                  <a:cubicBezTo>
                    <a:pt x="-930" y="6508"/>
                    <a:pt x="-930" y="12538"/>
                    <a:pt x="2789" y="16257"/>
                  </a:cubicBezTo>
                  <a:lnTo>
                    <a:pt x="63406" y="76874"/>
                  </a:lnTo>
                  <a:cubicBezTo>
                    <a:pt x="67190" y="80529"/>
                    <a:pt x="73220" y="80424"/>
                    <a:pt x="76874" y="76640"/>
                  </a:cubicBezTo>
                  <a:cubicBezTo>
                    <a:pt x="80440" y="72949"/>
                    <a:pt x="80440" y="67097"/>
                    <a:pt x="76874" y="63406"/>
                  </a:cubicBezTo>
                  <a:lnTo>
                    <a:pt x="16257" y="2789"/>
                  </a:lnTo>
                  <a:cubicBezTo>
                    <a:pt x="12538" y="-930"/>
                    <a:pt x="6508" y="-930"/>
                    <a:pt x="2789" y="27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C1792AA8-789F-4854-8279-77AFCB0A5C73}"/>
                </a:ext>
              </a:extLst>
            </p:cNvPr>
            <p:cNvSpPr/>
            <p:nvPr/>
          </p:nvSpPr>
          <p:spPr>
            <a:xfrm>
              <a:off x="8304191" y="1084351"/>
              <a:ext cx="79667" cy="79667"/>
            </a:xfrm>
            <a:custGeom>
              <a:avLst/>
              <a:gdLst>
                <a:gd name="connsiteX0" fmla="*/ 63525 w 79667"/>
                <a:gd name="connsiteY0" fmla="*/ 76994 h 79667"/>
                <a:gd name="connsiteX1" fmla="*/ 76994 w 79667"/>
                <a:gd name="connsiteY1" fmla="*/ 76759 h 79667"/>
                <a:gd name="connsiteX2" fmla="*/ 76994 w 79667"/>
                <a:gd name="connsiteY2" fmla="*/ 63525 h 79667"/>
                <a:gd name="connsiteX3" fmla="*/ 16377 w 79667"/>
                <a:gd name="connsiteY3" fmla="*/ 2908 h 79667"/>
                <a:gd name="connsiteX4" fmla="*/ 2908 w 79667"/>
                <a:gd name="connsiteY4" fmla="*/ 2674 h 79667"/>
                <a:gd name="connsiteX5" fmla="*/ 2674 w 79667"/>
                <a:gd name="connsiteY5" fmla="*/ 16142 h 79667"/>
                <a:gd name="connsiteX6" fmla="*/ 2908 w 79667"/>
                <a:gd name="connsiteY6" fmla="*/ 16377 h 7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9667" h="79667">
                  <a:moveTo>
                    <a:pt x="63525" y="76994"/>
                  </a:moveTo>
                  <a:cubicBezTo>
                    <a:pt x="67310" y="80648"/>
                    <a:pt x="73339" y="80544"/>
                    <a:pt x="76994" y="76759"/>
                  </a:cubicBezTo>
                  <a:cubicBezTo>
                    <a:pt x="80559" y="73068"/>
                    <a:pt x="80559" y="67216"/>
                    <a:pt x="76994" y="63525"/>
                  </a:cubicBezTo>
                  <a:lnTo>
                    <a:pt x="16377" y="2908"/>
                  </a:lnTo>
                  <a:cubicBezTo>
                    <a:pt x="12722" y="-876"/>
                    <a:pt x="6692" y="-981"/>
                    <a:pt x="2908" y="2674"/>
                  </a:cubicBezTo>
                  <a:cubicBezTo>
                    <a:pt x="-876" y="6329"/>
                    <a:pt x="-981" y="12359"/>
                    <a:pt x="2674" y="16142"/>
                  </a:cubicBezTo>
                  <a:cubicBezTo>
                    <a:pt x="2751" y="16222"/>
                    <a:pt x="2829" y="16299"/>
                    <a:pt x="2908" y="163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B2903448-4F4C-4579-941F-F3F6192075E9}"/>
                </a:ext>
              </a:extLst>
            </p:cNvPr>
            <p:cNvSpPr/>
            <p:nvPr/>
          </p:nvSpPr>
          <p:spPr>
            <a:xfrm>
              <a:off x="8304191" y="619745"/>
              <a:ext cx="79782" cy="79782"/>
            </a:xfrm>
            <a:custGeom>
              <a:avLst/>
              <a:gdLst>
                <a:gd name="connsiteX0" fmla="*/ 76994 w 79782"/>
                <a:gd name="connsiteY0" fmla="*/ 2789 h 79782"/>
                <a:gd name="connsiteX1" fmla="*/ 63525 w 79782"/>
                <a:gd name="connsiteY1" fmla="*/ 2789 h 79782"/>
                <a:gd name="connsiteX2" fmla="*/ 2908 w 79782"/>
                <a:gd name="connsiteY2" fmla="*/ 63406 h 79782"/>
                <a:gd name="connsiteX3" fmla="*/ 2674 w 79782"/>
                <a:gd name="connsiteY3" fmla="*/ 76874 h 79782"/>
                <a:gd name="connsiteX4" fmla="*/ 16142 w 79782"/>
                <a:gd name="connsiteY4" fmla="*/ 77109 h 79782"/>
                <a:gd name="connsiteX5" fmla="*/ 16377 w 79782"/>
                <a:gd name="connsiteY5" fmla="*/ 76874 h 79782"/>
                <a:gd name="connsiteX6" fmla="*/ 76994 w 79782"/>
                <a:gd name="connsiteY6" fmla="*/ 16257 h 79782"/>
                <a:gd name="connsiteX7" fmla="*/ 76994 w 79782"/>
                <a:gd name="connsiteY7" fmla="*/ 2789 h 79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782" h="79782">
                  <a:moveTo>
                    <a:pt x="76994" y="2789"/>
                  </a:moveTo>
                  <a:cubicBezTo>
                    <a:pt x="73274" y="-930"/>
                    <a:pt x="67245" y="-930"/>
                    <a:pt x="63525" y="2789"/>
                  </a:cubicBezTo>
                  <a:lnTo>
                    <a:pt x="2908" y="63406"/>
                  </a:lnTo>
                  <a:cubicBezTo>
                    <a:pt x="-876" y="67061"/>
                    <a:pt x="-981" y="73090"/>
                    <a:pt x="2674" y="76874"/>
                  </a:cubicBezTo>
                  <a:cubicBezTo>
                    <a:pt x="6329" y="80659"/>
                    <a:pt x="12359" y="80763"/>
                    <a:pt x="16142" y="77109"/>
                  </a:cubicBezTo>
                  <a:cubicBezTo>
                    <a:pt x="16222" y="77032"/>
                    <a:pt x="16299" y="76953"/>
                    <a:pt x="16377" y="76874"/>
                  </a:cubicBezTo>
                  <a:lnTo>
                    <a:pt x="76994" y="16257"/>
                  </a:lnTo>
                  <a:cubicBezTo>
                    <a:pt x="80712" y="12538"/>
                    <a:pt x="80712" y="6508"/>
                    <a:pt x="76994" y="27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8D44B86D-4ACB-4BA2-B649-20D2905842B0}"/>
                </a:ext>
              </a:extLst>
            </p:cNvPr>
            <p:cNvSpPr/>
            <p:nvPr/>
          </p:nvSpPr>
          <p:spPr>
            <a:xfrm>
              <a:off x="7839585" y="1084351"/>
              <a:ext cx="79782" cy="79784"/>
            </a:xfrm>
            <a:custGeom>
              <a:avLst/>
              <a:gdLst>
                <a:gd name="connsiteX0" fmla="*/ 9523 w 79782"/>
                <a:gd name="connsiteY0" fmla="*/ 79785 h 79784"/>
                <a:gd name="connsiteX1" fmla="*/ 16257 w 79782"/>
                <a:gd name="connsiteY1" fmla="*/ 76994 h 79784"/>
                <a:gd name="connsiteX2" fmla="*/ 76874 w 79782"/>
                <a:gd name="connsiteY2" fmla="*/ 16377 h 79784"/>
                <a:gd name="connsiteX3" fmla="*/ 77109 w 79782"/>
                <a:gd name="connsiteY3" fmla="*/ 2908 h 79784"/>
                <a:gd name="connsiteX4" fmla="*/ 63640 w 79782"/>
                <a:gd name="connsiteY4" fmla="*/ 2674 h 79784"/>
                <a:gd name="connsiteX5" fmla="*/ 63406 w 79782"/>
                <a:gd name="connsiteY5" fmla="*/ 2908 h 79784"/>
                <a:gd name="connsiteX6" fmla="*/ 2789 w 79782"/>
                <a:gd name="connsiteY6" fmla="*/ 63525 h 79784"/>
                <a:gd name="connsiteX7" fmla="*/ 2791 w 79782"/>
                <a:gd name="connsiteY7" fmla="*/ 76996 h 79784"/>
                <a:gd name="connsiteX8" fmla="*/ 9523 w 79782"/>
                <a:gd name="connsiteY8" fmla="*/ 79785 h 7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9782" h="79784">
                  <a:moveTo>
                    <a:pt x="9523" y="79785"/>
                  </a:moveTo>
                  <a:cubicBezTo>
                    <a:pt x="12049" y="79785"/>
                    <a:pt x="14471" y="78780"/>
                    <a:pt x="16257" y="76994"/>
                  </a:cubicBezTo>
                  <a:lnTo>
                    <a:pt x="76874" y="16377"/>
                  </a:lnTo>
                  <a:cubicBezTo>
                    <a:pt x="80659" y="12722"/>
                    <a:pt x="80764" y="6692"/>
                    <a:pt x="77109" y="2908"/>
                  </a:cubicBezTo>
                  <a:cubicBezTo>
                    <a:pt x="73454" y="-876"/>
                    <a:pt x="67424" y="-981"/>
                    <a:pt x="63640" y="2674"/>
                  </a:cubicBezTo>
                  <a:cubicBezTo>
                    <a:pt x="63560" y="2751"/>
                    <a:pt x="63482" y="2829"/>
                    <a:pt x="63406" y="2908"/>
                  </a:cubicBezTo>
                  <a:lnTo>
                    <a:pt x="2789" y="63525"/>
                  </a:lnTo>
                  <a:cubicBezTo>
                    <a:pt x="-930" y="67246"/>
                    <a:pt x="-930" y="73277"/>
                    <a:pt x="2791" y="76996"/>
                  </a:cubicBezTo>
                  <a:cubicBezTo>
                    <a:pt x="4577" y="78781"/>
                    <a:pt x="6998" y="79785"/>
                    <a:pt x="9523" y="7978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</p:grpSp>
      <p:grpSp>
        <p:nvGrpSpPr>
          <p:cNvPr id="140" name="Graphic 123" descr="Circles with arrows">
            <a:extLst>
              <a:ext uri="{FF2B5EF4-FFF2-40B4-BE49-F238E27FC236}">
                <a16:creationId xmlns:a16="http://schemas.microsoft.com/office/drawing/2014/main" id="{BB559F92-313D-4977-ADDD-C7599B47DE58}"/>
              </a:ext>
            </a:extLst>
          </p:cNvPr>
          <p:cNvGrpSpPr/>
          <p:nvPr/>
        </p:nvGrpSpPr>
        <p:grpSpPr>
          <a:xfrm>
            <a:off x="5856430" y="1668119"/>
            <a:ext cx="375033" cy="415171"/>
            <a:chOff x="7976030" y="742950"/>
            <a:chExt cx="614362" cy="680115"/>
          </a:xfrm>
          <a:solidFill>
            <a:srgbClr val="000000"/>
          </a:solidFill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59DE565-9CE1-4D01-A853-918D5952B461}"/>
                </a:ext>
              </a:extLst>
            </p:cNvPr>
            <p:cNvSpPr/>
            <p:nvPr/>
          </p:nvSpPr>
          <p:spPr>
            <a:xfrm>
              <a:off x="7976030" y="117186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3740B51-EAC2-4337-B376-9A69DA7E9993}"/>
                </a:ext>
              </a:extLst>
            </p:cNvPr>
            <p:cNvSpPr/>
            <p:nvPr/>
          </p:nvSpPr>
          <p:spPr>
            <a:xfrm>
              <a:off x="8437992" y="1106709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F27A446-6446-4B19-BFAE-67D22067DB20}"/>
                </a:ext>
              </a:extLst>
            </p:cNvPr>
            <p:cNvSpPr/>
            <p:nvPr/>
          </p:nvSpPr>
          <p:spPr>
            <a:xfrm>
              <a:off x="8154623" y="74295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5AD03F8-8D39-4257-B10B-1A70A5C243B8}"/>
                </a:ext>
              </a:extLst>
            </p:cNvPr>
            <p:cNvSpPr/>
            <p:nvPr/>
          </p:nvSpPr>
          <p:spPr>
            <a:xfrm>
              <a:off x="8328101" y="815669"/>
              <a:ext cx="262033" cy="242843"/>
            </a:xfrm>
            <a:custGeom>
              <a:avLst/>
              <a:gdLst>
                <a:gd name="connsiteX0" fmla="*/ 257367 w 262033"/>
                <a:gd name="connsiteY0" fmla="*/ 140889 h 242843"/>
                <a:gd name="connsiteX1" fmla="*/ 244317 w 262033"/>
                <a:gd name="connsiteY1" fmla="*/ 144232 h 242843"/>
                <a:gd name="connsiteX2" fmla="*/ 244317 w 262033"/>
                <a:gd name="connsiteY2" fmla="*/ 144232 h 242843"/>
                <a:gd name="connsiteX3" fmla="*/ 207646 w 262033"/>
                <a:gd name="connsiteY3" fmla="*/ 206145 h 242843"/>
                <a:gd name="connsiteX4" fmla="*/ 207475 w 262033"/>
                <a:gd name="connsiteY4" fmla="*/ 206145 h 242843"/>
                <a:gd name="connsiteX5" fmla="*/ 20108 w 262033"/>
                <a:gd name="connsiteY5" fmla="*/ 2710 h 242843"/>
                <a:gd name="connsiteX6" fmla="*/ 12298 w 262033"/>
                <a:gd name="connsiteY6" fmla="*/ 414 h 242843"/>
                <a:gd name="connsiteX7" fmla="*/ 415 w 262033"/>
                <a:gd name="connsiteY7" fmla="*/ 6757 h 242843"/>
                <a:gd name="connsiteX8" fmla="*/ 6757 w 262033"/>
                <a:gd name="connsiteY8" fmla="*/ 18640 h 242843"/>
                <a:gd name="connsiteX9" fmla="*/ 7183 w 262033"/>
                <a:gd name="connsiteY9" fmla="*/ 18759 h 242843"/>
                <a:gd name="connsiteX10" fmla="*/ 14441 w 262033"/>
                <a:gd name="connsiteY10" fmla="*/ 20902 h 242843"/>
                <a:gd name="connsiteX11" fmla="*/ 189701 w 262033"/>
                <a:gd name="connsiteY11" fmla="*/ 214403 h 242843"/>
                <a:gd name="connsiteX12" fmla="*/ 189558 w 262033"/>
                <a:gd name="connsiteY12" fmla="*/ 214508 h 242843"/>
                <a:gd name="connsiteX13" fmla="*/ 123102 w 262033"/>
                <a:gd name="connsiteY13" fmla="*/ 175150 h 242843"/>
                <a:gd name="connsiteX14" fmla="*/ 110111 w 262033"/>
                <a:gd name="connsiteY14" fmla="*/ 178710 h 242843"/>
                <a:gd name="connsiteX15" fmla="*/ 113387 w 262033"/>
                <a:gd name="connsiteY15" fmla="*/ 191533 h 242843"/>
                <a:gd name="connsiteX16" fmla="*/ 197778 w 262033"/>
                <a:gd name="connsiteY16" fmla="*/ 241511 h 242843"/>
                <a:gd name="connsiteX17" fmla="*/ 204989 w 262033"/>
                <a:gd name="connsiteY17" fmla="*/ 242549 h 242843"/>
                <a:gd name="connsiteX18" fmla="*/ 210828 w 262033"/>
                <a:gd name="connsiteY18" fmla="*/ 238177 h 242843"/>
                <a:gd name="connsiteX19" fmla="*/ 260700 w 262033"/>
                <a:gd name="connsiteY19" fmla="*/ 153938 h 242843"/>
                <a:gd name="connsiteX20" fmla="*/ 257367 w 262033"/>
                <a:gd name="connsiteY20" fmla="*/ 140889 h 24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033" h="242843">
                  <a:moveTo>
                    <a:pt x="257367" y="140889"/>
                  </a:moveTo>
                  <a:cubicBezTo>
                    <a:pt x="252840" y="138209"/>
                    <a:pt x="246998" y="139705"/>
                    <a:pt x="244317" y="144232"/>
                  </a:cubicBezTo>
                  <a:cubicBezTo>
                    <a:pt x="244317" y="144232"/>
                    <a:pt x="244317" y="144232"/>
                    <a:pt x="244317" y="144232"/>
                  </a:cubicBezTo>
                  <a:lnTo>
                    <a:pt x="207646" y="206145"/>
                  </a:lnTo>
                  <a:cubicBezTo>
                    <a:pt x="207579" y="206249"/>
                    <a:pt x="207503" y="206240"/>
                    <a:pt x="207475" y="206145"/>
                  </a:cubicBezTo>
                  <a:cubicBezTo>
                    <a:pt x="185572" y="109875"/>
                    <a:pt x="114255" y="32442"/>
                    <a:pt x="20108" y="2710"/>
                  </a:cubicBezTo>
                  <a:cubicBezTo>
                    <a:pt x="17527" y="1910"/>
                    <a:pt x="14917" y="1138"/>
                    <a:pt x="12298" y="414"/>
                  </a:cubicBezTo>
                  <a:cubicBezTo>
                    <a:pt x="7265" y="-1116"/>
                    <a:pt x="1944" y="1724"/>
                    <a:pt x="415" y="6757"/>
                  </a:cubicBezTo>
                  <a:cubicBezTo>
                    <a:pt x="-1116" y="11790"/>
                    <a:pt x="1724" y="17111"/>
                    <a:pt x="6757" y="18640"/>
                  </a:cubicBezTo>
                  <a:cubicBezTo>
                    <a:pt x="6898" y="18683"/>
                    <a:pt x="7040" y="18723"/>
                    <a:pt x="7183" y="18759"/>
                  </a:cubicBezTo>
                  <a:cubicBezTo>
                    <a:pt x="9621" y="19438"/>
                    <a:pt x="12041" y="20153"/>
                    <a:pt x="14441" y="20902"/>
                  </a:cubicBezTo>
                  <a:cubicBezTo>
                    <a:pt x="103508" y="49036"/>
                    <a:pt x="170496" y="122994"/>
                    <a:pt x="189701" y="214403"/>
                  </a:cubicBezTo>
                  <a:cubicBezTo>
                    <a:pt x="189701" y="214517"/>
                    <a:pt x="189701" y="214565"/>
                    <a:pt x="189558" y="214508"/>
                  </a:cubicBezTo>
                  <a:lnTo>
                    <a:pt x="123102" y="175150"/>
                  </a:lnTo>
                  <a:cubicBezTo>
                    <a:pt x="118532" y="172546"/>
                    <a:pt x="112715" y="174140"/>
                    <a:pt x="110111" y="178710"/>
                  </a:cubicBezTo>
                  <a:cubicBezTo>
                    <a:pt x="107570" y="183169"/>
                    <a:pt x="109019" y="188840"/>
                    <a:pt x="113387" y="191533"/>
                  </a:cubicBezTo>
                  <a:lnTo>
                    <a:pt x="197778" y="241511"/>
                  </a:lnTo>
                  <a:cubicBezTo>
                    <a:pt x="199949" y="242799"/>
                    <a:pt x="202543" y="243172"/>
                    <a:pt x="204989" y="242549"/>
                  </a:cubicBezTo>
                  <a:cubicBezTo>
                    <a:pt x="207438" y="241924"/>
                    <a:pt x="209539" y="240352"/>
                    <a:pt x="210828" y="238177"/>
                  </a:cubicBezTo>
                  <a:lnTo>
                    <a:pt x="260700" y="153938"/>
                  </a:lnTo>
                  <a:cubicBezTo>
                    <a:pt x="263383" y="149414"/>
                    <a:pt x="261890" y="143572"/>
                    <a:pt x="257367" y="1408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8C89861-E22F-4420-9FEC-52C6756486D1}"/>
                </a:ext>
              </a:extLst>
            </p:cNvPr>
            <p:cNvSpPr/>
            <p:nvPr/>
          </p:nvSpPr>
          <p:spPr>
            <a:xfrm>
              <a:off x="8153295" y="1263521"/>
              <a:ext cx="309275" cy="159544"/>
            </a:xfrm>
            <a:custGeom>
              <a:avLst/>
              <a:gdLst>
                <a:gd name="connsiteX0" fmla="*/ 306529 w 309275"/>
                <a:gd name="connsiteY0" fmla="*/ 2866 h 159544"/>
                <a:gd name="connsiteX1" fmla="*/ 293059 w 309275"/>
                <a:gd name="connsiteY1" fmla="*/ 2715 h 159544"/>
                <a:gd name="connsiteX2" fmla="*/ 293051 w 309275"/>
                <a:gd name="connsiteY2" fmla="*/ 2723 h 159544"/>
                <a:gd name="connsiteX3" fmla="*/ 287565 w 309275"/>
                <a:gd name="connsiteY3" fmla="*/ 7943 h 159544"/>
                <a:gd name="connsiteX4" fmla="*/ 32361 w 309275"/>
                <a:gd name="connsiteY4" fmla="*/ 62959 h 159544"/>
                <a:gd name="connsiteX5" fmla="*/ 32361 w 309275"/>
                <a:gd name="connsiteY5" fmla="*/ 62788 h 159544"/>
                <a:gd name="connsiteX6" fmla="*/ 99684 w 309275"/>
                <a:gd name="connsiteY6" fmla="*/ 24907 h 159544"/>
                <a:gd name="connsiteX7" fmla="*/ 103313 w 309275"/>
                <a:gd name="connsiteY7" fmla="*/ 11934 h 159544"/>
                <a:gd name="connsiteX8" fmla="*/ 90340 w 309275"/>
                <a:gd name="connsiteY8" fmla="*/ 8305 h 159544"/>
                <a:gd name="connsiteX9" fmla="*/ 4862 w 309275"/>
                <a:gd name="connsiteY9" fmla="*/ 56406 h 159544"/>
                <a:gd name="connsiteX10" fmla="*/ 1222 w 309275"/>
                <a:gd name="connsiteY10" fmla="*/ 69375 h 159544"/>
                <a:gd name="connsiteX11" fmla="*/ 1224 w 309275"/>
                <a:gd name="connsiteY11" fmla="*/ 69379 h 159544"/>
                <a:gd name="connsiteX12" fmla="*/ 49230 w 309275"/>
                <a:gd name="connsiteY12" fmla="*/ 154685 h 159544"/>
                <a:gd name="connsiteX13" fmla="*/ 62208 w 309275"/>
                <a:gd name="connsiteY13" fmla="*/ 158319 h 159544"/>
                <a:gd name="connsiteX14" fmla="*/ 65842 w 309275"/>
                <a:gd name="connsiteY14" fmla="*/ 145341 h 159544"/>
                <a:gd name="connsiteX15" fmla="*/ 30599 w 309275"/>
                <a:gd name="connsiteY15" fmla="*/ 82647 h 159544"/>
                <a:gd name="connsiteX16" fmla="*/ 30704 w 309275"/>
                <a:gd name="connsiteY16" fmla="*/ 82514 h 159544"/>
                <a:gd name="connsiteX17" fmla="*/ 112438 w 309275"/>
                <a:gd name="connsiteY17" fmla="*/ 94982 h 159544"/>
                <a:gd name="connsiteX18" fmla="*/ 300557 w 309275"/>
                <a:gd name="connsiteY18" fmla="*/ 21935 h 159544"/>
                <a:gd name="connsiteX19" fmla="*/ 306443 w 309275"/>
                <a:gd name="connsiteY19" fmla="*/ 16334 h 159544"/>
                <a:gd name="connsiteX20" fmla="*/ 306529 w 309275"/>
                <a:gd name="connsiteY20" fmla="*/ 2866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275" h="159544">
                  <a:moveTo>
                    <a:pt x="306529" y="2866"/>
                  </a:moveTo>
                  <a:cubicBezTo>
                    <a:pt x="302851" y="-895"/>
                    <a:pt x="296821" y="-963"/>
                    <a:pt x="293059" y="2715"/>
                  </a:cubicBezTo>
                  <a:cubicBezTo>
                    <a:pt x="293057" y="2717"/>
                    <a:pt x="293054" y="2720"/>
                    <a:pt x="293051" y="2723"/>
                  </a:cubicBezTo>
                  <a:cubicBezTo>
                    <a:pt x="291241" y="4485"/>
                    <a:pt x="289422" y="6228"/>
                    <a:pt x="287565" y="7943"/>
                  </a:cubicBezTo>
                  <a:cubicBezTo>
                    <a:pt x="218664" y="71002"/>
                    <a:pt x="121124" y="92030"/>
                    <a:pt x="32361" y="62959"/>
                  </a:cubicBezTo>
                  <a:cubicBezTo>
                    <a:pt x="32247" y="62959"/>
                    <a:pt x="32237" y="62845"/>
                    <a:pt x="32361" y="62788"/>
                  </a:cubicBezTo>
                  <a:lnTo>
                    <a:pt x="99684" y="24907"/>
                  </a:lnTo>
                  <a:cubicBezTo>
                    <a:pt x="104268" y="22326"/>
                    <a:pt x="105893" y="16518"/>
                    <a:pt x="103313" y="11934"/>
                  </a:cubicBezTo>
                  <a:cubicBezTo>
                    <a:pt x="100733" y="7349"/>
                    <a:pt x="94924" y="5724"/>
                    <a:pt x="90340" y="8305"/>
                  </a:cubicBezTo>
                  <a:lnTo>
                    <a:pt x="4862" y="56406"/>
                  </a:lnTo>
                  <a:cubicBezTo>
                    <a:pt x="276" y="58982"/>
                    <a:pt x="-1354" y="64788"/>
                    <a:pt x="1222" y="69375"/>
                  </a:cubicBezTo>
                  <a:cubicBezTo>
                    <a:pt x="1222" y="69376"/>
                    <a:pt x="1223" y="69378"/>
                    <a:pt x="1224" y="69379"/>
                  </a:cubicBezTo>
                  <a:lnTo>
                    <a:pt x="49230" y="154685"/>
                  </a:lnTo>
                  <a:cubicBezTo>
                    <a:pt x="51810" y="159272"/>
                    <a:pt x="57621" y="160899"/>
                    <a:pt x="62208" y="158319"/>
                  </a:cubicBezTo>
                  <a:cubicBezTo>
                    <a:pt x="66795" y="155738"/>
                    <a:pt x="68422" y="149928"/>
                    <a:pt x="65842" y="145341"/>
                  </a:cubicBezTo>
                  <a:lnTo>
                    <a:pt x="30599" y="82647"/>
                  </a:lnTo>
                  <a:cubicBezTo>
                    <a:pt x="30542" y="82533"/>
                    <a:pt x="30599" y="82476"/>
                    <a:pt x="30704" y="82514"/>
                  </a:cubicBezTo>
                  <a:cubicBezTo>
                    <a:pt x="57161" y="90778"/>
                    <a:pt x="84719" y="94981"/>
                    <a:pt x="112438" y="94982"/>
                  </a:cubicBezTo>
                  <a:cubicBezTo>
                    <a:pt x="182083" y="95068"/>
                    <a:pt x="249220" y="68998"/>
                    <a:pt x="300557" y="21935"/>
                  </a:cubicBezTo>
                  <a:cubicBezTo>
                    <a:pt x="302547" y="20106"/>
                    <a:pt x="304500" y="18230"/>
                    <a:pt x="306443" y="16334"/>
                  </a:cubicBezTo>
                  <a:cubicBezTo>
                    <a:pt x="310185" y="12639"/>
                    <a:pt x="310224" y="6609"/>
                    <a:pt x="306529" y="28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44E94CA-A491-4DB8-A226-DE37D8A41D5E}"/>
                </a:ext>
              </a:extLst>
            </p:cNvPr>
            <p:cNvSpPr/>
            <p:nvPr/>
          </p:nvSpPr>
          <p:spPr>
            <a:xfrm>
              <a:off x="7990329" y="858736"/>
              <a:ext cx="124536" cy="299047"/>
            </a:xfrm>
            <a:custGeom>
              <a:avLst/>
              <a:gdLst>
                <a:gd name="connsiteX0" fmla="*/ 121794 w 124536"/>
                <a:gd name="connsiteY0" fmla="*/ 3943 h 299047"/>
                <a:gd name="connsiteX1" fmla="*/ 115126 w 124536"/>
                <a:gd name="connsiteY1" fmla="*/ 1086 h 299047"/>
                <a:gd name="connsiteX2" fmla="*/ 17238 w 124536"/>
                <a:gd name="connsiteY2" fmla="*/ 0 h 299047"/>
                <a:gd name="connsiteX3" fmla="*/ 17133 w 124536"/>
                <a:gd name="connsiteY3" fmla="*/ 0 h 299047"/>
                <a:gd name="connsiteX4" fmla="*/ 7556 w 124536"/>
                <a:gd name="connsiteY4" fmla="*/ 9473 h 299047"/>
                <a:gd name="connsiteX5" fmla="*/ 17028 w 124536"/>
                <a:gd name="connsiteY5" fmla="*/ 19050 h 299047"/>
                <a:gd name="connsiteX6" fmla="*/ 88999 w 124536"/>
                <a:gd name="connsiteY6" fmla="*/ 19850 h 299047"/>
                <a:gd name="connsiteX7" fmla="*/ 89056 w 124536"/>
                <a:gd name="connsiteY7" fmla="*/ 20012 h 299047"/>
                <a:gd name="connsiteX8" fmla="*/ 6570 w 124536"/>
                <a:gd name="connsiteY8" fmla="*/ 283979 h 299047"/>
                <a:gd name="connsiteX9" fmla="*/ 8475 w 124536"/>
                <a:gd name="connsiteY9" fmla="*/ 291903 h 299047"/>
                <a:gd name="connsiteX10" fmla="*/ 17685 w 124536"/>
                <a:gd name="connsiteY10" fmla="*/ 299047 h 299047"/>
                <a:gd name="connsiteX11" fmla="*/ 20076 w 124536"/>
                <a:gd name="connsiteY11" fmla="*/ 298742 h 299047"/>
                <a:gd name="connsiteX12" fmla="*/ 26915 w 124536"/>
                <a:gd name="connsiteY12" fmla="*/ 287141 h 299047"/>
                <a:gd name="connsiteX13" fmla="*/ 25143 w 124536"/>
                <a:gd name="connsiteY13" fmla="*/ 279797 h 299047"/>
                <a:gd name="connsiteX14" fmla="*/ 105087 w 124536"/>
                <a:gd name="connsiteY14" fmla="*/ 31271 h 299047"/>
                <a:gd name="connsiteX15" fmla="*/ 105249 w 124536"/>
                <a:gd name="connsiteY15" fmla="*/ 31347 h 299047"/>
                <a:gd name="connsiteX16" fmla="*/ 104401 w 124536"/>
                <a:gd name="connsiteY16" fmla="*/ 108585 h 299047"/>
                <a:gd name="connsiteX17" fmla="*/ 113820 w 124536"/>
                <a:gd name="connsiteY17" fmla="*/ 118215 h 299047"/>
                <a:gd name="connsiteX18" fmla="*/ 113821 w 124536"/>
                <a:gd name="connsiteY18" fmla="*/ 118215 h 299047"/>
                <a:gd name="connsiteX19" fmla="*/ 113926 w 124536"/>
                <a:gd name="connsiteY19" fmla="*/ 118215 h 299047"/>
                <a:gd name="connsiteX20" fmla="*/ 123451 w 124536"/>
                <a:gd name="connsiteY20" fmla="*/ 108795 h 299047"/>
                <a:gd name="connsiteX21" fmla="*/ 124537 w 124536"/>
                <a:gd name="connsiteY21" fmla="*/ 10687 h 299047"/>
                <a:gd name="connsiteX22" fmla="*/ 121794 w 124536"/>
                <a:gd name="connsiteY22" fmla="*/ 3943 h 29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536" h="299047">
                  <a:moveTo>
                    <a:pt x="121794" y="3943"/>
                  </a:moveTo>
                  <a:cubicBezTo>
                    <a:pt x="120035" y="2149"/>
                    <a:pt x="117639" y="1122"/>
                    <a:pt x="115126" y="1086"/>
                  </a:cubicBezTo>
                  <a:lnTo>
                    <a:pt x="17238" y="0"/>
                  </a:lnTo>
                  <a:lnTo>
                    <a:pt x="17133" y="0"/>
                  </a:lnTo>
                  <a:cubicBezTo>
                    <a:pt x="11872" y="-28"/>
                    <a:pt x="7584" y="4212"/>
                    <a:pt x="7556" y="9473"/>
                  </a:cubicBezTo>
                  <a:cubicBezTo>
                    <a:pt x="7527" y="14733"/>
                    <a:pt x="11768" y="19022"/>
                    <a:pt x="17028" y="19050"/>
                  </a:cubicBezTo>
                  <a:lnTo>
                    <a:pt x="88999" y="19850"/>
                  </a:lnTo>
                  <a:cubicBezTo>
                    <a:pt x="89123" y="19850"/>
                    <a:pt x="89151" y="19926"/>
                    <a:pt x="89056" y="20012"/>
                  </a:cubicBezTo>
                  <a:cubicBezTo>
                    <a:pt x="16640" y="87112"/>
                    <a:pt x="-14756" y="187585"/>
                    <a:pt x="6570" y="283979"/>
                  </a:cubicBezTo>
                  <a:cubicBezTo>
                    <a:pt x="7160" y="286626"/>
                    <a:pt x="7796" y="289268"/>
                    <a:pt x="8475" y="291903"/>
                  </a:cubicBezTo>
                  <a:cubicBezTo>
                    <a:pt x="9560" y="296105"/>
                    <a:pt x="13347" y="299041"/>
                    <a:pt x="17685" y="299047"/>
                  </a:cubicBezTo>
                  <a:cubicBezTo>
                    <a:pt x="18492" y="299048"/>
                    <a:pt x="19296" y="298946"/>
                    <a:pt x="20076" y="298742"/>
                  </a:cubicBezTo>
                  <a:cubicBezTo>
                    <a:pt x="25167" y="297426"/>
                    <a:pt x="28229" y="292233"/>
                    <a:pt x="26915" y="287141"/>
                  </a:cubicBezTo>
                  <a:cubicBezTo>
                    <a:pt x="26280" y="284702"/>
                    <a:pt x="25689" y="282254"/>
                    <a:pt x="25143" y="279797"/>
                  </a:cubicBezTo>
                  <a:cubicBezTo>
                    <a:pt x="4976" y="188598"/>
                    <a:pt x="35531" y="93609"/>
                    <a:pt x="105087" y="31271"/>
                  </a:cubicBezTo>
                  <a:cubicBezTo>
                    <a:pt x="105182" y="31195"/>
                    <a:pt x="105258" y="31271"/>
                    <a:pt x="105249" y="31347"/>
                  </a:cubicBezTo>
                  <a:lnTo>
                    <a:pt x="104401" y="108585"/>
                  </a:lnTo>
                  <a:cubicBezTo>
                    <a:pt x="104343" y="113846"/>
                    <a:pt x="108560" y="118157"/>
                    <a:pt x="113820" y="118215"/>
                  </a:cubicBezTo>
                  <a:cubicBezTo>
                    <a:pt x="113820" y="118215"/>
                    <a:pt x="113821" y="118215"/>
                    <a:pt x="113821" y="118215"/>
                  </a:cubicBezTo>
                  <a:lnTo>
                    <a:pt x="113926" y="118215"/>
                  </a:lnTo>
                  <a:cubicBezTo>
                    <a:pt x="119146" y="118215"/>
                    <a:pt x="123394" y="114014"/>
                    <a:pt x="123451" y="108795"/>
                  </a:cubicBezTo>
                  <a:lnTo>
                    <a:pt x="124537" y="10687"/>
                  </a:lnTo>
                  <a:cubicBezTo>
                    <a:pt x="124551" y="8165"/>
                    <a:pt x="123565" y="5740"/>
                    <a:pt x="121794" y="39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</p:grpSp>
      <p:grpSp>
        <p:nvGrpSpPr>
          <p:cNvPr id="147" name="Graphic 125" descr="Call center">
            <a:extLst>
              <a:ext uri="{FF2B5EF4-FFF2-40B4-BE49-F238E27FC236}">
                <a16:creationId xmlns:a16="http://schemas.microsoft.com/office/drawing/2014/main" id="{CEEB90A1-C09F-47F8-A07C-7E404096F49E}"/>
              </a:ext>
            </a:extLst>
          </p:cNvPr>
          <p:cNvGrpSpPr/>
          <p:nvPr/>
        </p:nvGrpSpPr>
        <p:grpSpPr>
          <a:xfrm>
            <a:off x="3605136" y="1621942"/>
            <a:ext cx="507445" cy="507445"/>
            <a:chOff x="7954580" y="772840"/>
            <a:chExt cx="914400" cy="914400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4A4557A-4C82-4064-88AA-06849FCEF027}"/>
                </a:ext>
              </a:extLst>
            </p:cNvPr>
            <p:cNvSpPr/>
            <p:nvPr/>
          </p:nvSpPr>
          <p:spPr>
            <a:xfrm>
              <a:off x="8254579" y="934916"/>
              <a:ext cx="314212" cy="314173"/>
            </a:xfrm>
            <a:custGeom>
              <a:avLst/>
              <a:gdLst>
                <a:gd name="connsiteX0" fmla="*/ 157200 w 314212"/>
                <a:gd name="connsiteY0" fmla="*/ 314174 h 314173"/>
                <a:gd name="connsiteX1" fmla="*/ 188138 w 314212"/>
                <a:gd name="connsiteY1" fmla="*/ 311078 h 314173"/>
                <a:gd name="connsiteX2" fmla="*/ 173793 w 314212"/>
                <a:gd name="connsiteY2" fmla="*/ 294029 h 314173"/>
                <a:gd name="connsiteX3" fmla="*/ 19195 w 314212"/>
                <a:gd name="connsiteY3" fmla="*/ 173558 h 314173"/>
                <a:gd name="connsiteX4" fmla="*/ 139666 w 314212"/>
                <a:gd name="connsiteY4" fmla="*/ 18960 h 314173"/>
                <a:gd name="connsiteX5" fmla="*/ 294263 w 314212"/>
                <a:gd name="connsiteY5" fmla="*/ 139430 h 314173"/>
                <a:gd name="connsiteX6" fmla="*/ 286331 w 314212"/>
                <a:gd name="connsiteY6" fmla="*/ 205589 h 314173"/>
                <a:gd name="connsiteX7" fmla="*/ 308724 w 314212"/>
                <a:gd name="connsiteY7" fmla="*/ 198121 h 314173"/>
                <a:gd name="connsiteX8" fmla="*/ 198121 w 314212"/>
                <a:gd name="connsiteY8" fmla="*/ 5489 h 314173"/>
                <a:gd name="connsiteX9" fmla="*/ 5489 w 314212"/>
                <a:gd name="connsiteY9" fmla="*/ 116092 h 314173"/>
                <a:gd name="connsiteX10" fmla="*/ 116091 w 314212"/>
                <a:gd name="connsiteY10" fmla="*/ 308725 h 314173"/>
                <a:gd name="connsiteX11" fmla="*/ 157200 w 314212"/>
                <a:gd name="connsiteY11" fmla="*/ 314174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212" h="314173">
                  <a:moveTo>
                    <a:pt x="157200" y="314174"/>
                  </a:moveTo>
                  <a:cubicBezTo>
                    <a:pt x="167590" y="314169"/>
                    <a:pt x="177953" y="313132"/>
                    <a:pt x="188138" y="311078"/>
                  </a:cubicBezTo>
                  <a:cubicBezTo>
                    <a:pt x="182289" y="306386"/>
                    <a:pt x="177415" y="300594"/>
                    <a:pt x="173793" y="294029"/>
                  </a:cubicBezTo>
                  <a:cubicBezTo>
                    <a:pt x="97835" y="303453"/>
                    <a:pt x="28619" y="249516"/>
                    <a:pt x="19195" y="173558"/>
                  </a:cubicBezTo>
                  <a:cubicBezTo>
                    <a:pt x="9771" y="97600"/>
                    <a:pt x="63708" y="28384"/>
                    <a:pt x="139666" y="18960"/>
                  </a:cubicBezTo>
                  <a:cubicBezTo>
                    <a:pt x="215624" y="9536"/>
                    <a:pt x="284839" y="63472"/>
                    <a:pt x="294263" y="139430"/>
                  </a:cubicBezTo>
                  <a:cubicBezTo>
                    <a:pt x="297039" y="161801"/>
                    <a:pt x="294316" y="184509"/>
                    <a:pt x="286331" y="205589"/>
                  </a:cubicBezTo>
                  <a:lnTo>
                    <a:pt x="308724" y="198121"/>
                  </a:lnTo>
                  <a:cubicBezTo>
                    <a:pt x="331376" y="114385"/>
                    <a:pt x="281857" y="28141"/>
                    <a:pt x="198121" y="5489"/>
                  </a:cubicBezTo>
                  <a:cubicBezTo>
                    <a:pt x="114385" y="-17163"/>
                    <a:pt x="28140" y="32356"/>
                    <a:pt x="5489" y="116092"/>
                  </a:cubicBezTo>
                  <a:cubicBezTo>
                    <a:pt x="-17163" y="199828"/>
                    <a:pt x="32355" y="286072"/>
                    <a:pt x="116091" y="308725"/>
                  </a:cubicBezTo>
                  <a:cubicBezTo>
                    <a:pt x="129493" y="312350"/>
                    <a:pt x="143317" y="314182"/>
                    <a:pt x="157200" y="314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865E4E6-E1D9-4E50-A6B2-789E614DFE33}"/>
                </a:ext>
              </a:extLst>
            </p:cNvPr>
            <p:cNvSpPr/>
            <p:nvPr/>
          </p:nvSpPr>
          <p:spPr>
            <a:xfrm>
              <a:off x="8107227" y="1277807"/>
              <a:ext cx="609104" cy="304657"/>
            </a:xfrm>
            <a:custGeom>
              <a:avLst/>
              <a:gdLst>
                <a:gd name="connsiteX0" fmla="*/ 576167 w 609104"/>
                <a:gd name="connsiteY0" fmla="*/ 90697 h 304657"/>
                <a:gd name="connsiteX1" fmla="*/ 429025 w 609104"/>
                <a:gd name="connsiteY1" fmla="*/ 18840 h 304657"/>
                <a:gd name="connsiteX2" fmla="*/ 304552 w 609104"/>
                <a:gd name="connsiteY2" fmla="*/ 0 h 304657"/>
                <a:gd name="connsiteX3" fmla="*/ 180223 w 609104"/>
                <a:gd name="connsiteY3" fmla="*/ 18802 h 304657"/>
                <a:gd name="connsiteX4" fmla="*/ 33090 w 609104"/>
                <a:gd name="connsiteY4" fmla="*/ 90621 h 304657"/>
                <a:gd name="connsiteX5" fmla="*/ 0 w 609104"/>
                <a:gd name="connsiteY5" fmla="*/ 157096 h 304657"/>
                <a:gd name="connsiteX6" fmla="*/ 0 w 609104"/>
                <a:gd name="connsiteY6" fmla="*/ 304657 h 304657"/>
                <a:gd name="connsiteX7" fmla="*/ 19050 w 609104"/>
                <a:gd name="connsiteY7" fmla="*/ 304657 h 304657"/>
                <a:gd name="connsiteX8" fmla="*/ 19050 w 609104"/>
                <a:gd name="connsiteY8" fmla="*/ 157096 h 304657"/>
                <a:gd name="connsiteX9" fmla="*/ 44644 w 609104"/>
                <a:gd name="connsiteY9" fmla="*/ 105766 h 304657"/>
                <a:gd name="connsiteX10" fmla="*/ 185385 w 609104"/>
                <a:gd name="connsiteY10" fmla="*/ 37186 h 304657"/>
                <a:gd name="connsiteX11" fmla="*/ 304552 w 609104"/>
                <a:gd name="connsiteY11" fmla="*/ 19050 h 304657"/>
                <a:gd name="connsiteX12" fmla="*/ 423615 w 609104"/>
                <a:gd name="connsiteY12" fmla="*/ 37148 h 304657"/>
                <a:gd name="connsiteX13" fmla="*/ 564128 w 609104"/>
                <a:gd name="connsiteY13" fmla="*/ 105528 h 304657"/>
                <a:gd name="connsiteX14" fmla="*/ 590055 w 609104"/>
                <a:gd name="connsiteY14" fmla="*/ 157115 h 304657"/>
                <a:gd name="connsiteX15" fmla="*/ 590055 w 609104"/>
                <a:gd name="connsiteY15" fmla="*/ 304657 h 304657"/>
                <a:gd name="connsiteX16" fmla="*/ 609105 w 609104"/>
                <a:gd name="connsiteY16" fmla="*/ 304657 h 304657"/>
                <a:gd name="connsiteX17" fmla="*/ 609105 w 609104"/>
                <a:gd name="connsiteY17" fmla="*/ 157096 h 304657"/>
                <a:gd name="connsiteX18" fmla="*/ 576167 w 609104"/>
                <a:gd name="connsiteY18" fmla="*/ 90697 h 3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104" h="304657">
                  <a:moveTo>
                    <a:pt x="576167" y="90697"/>
                  </a:moveTo>
                  <a:cubicBezTo>
                    <a:pt x="532472" y="57060"/>
                    <a:pt x="482419" y="32616"/>
                    <a:pt x="429025" y="18840"/>
                  </a:cubicBezTo>
                  <a:cubicBezTo>
                    <a:pt x="388691" y="6457"/>
                    <a:pt x="346745" y="109"/>
                    <a:pt x="304552" y="0"/>
                  </a:cubicBezTo>
                  <a:cubicBezTo>
                    <a:pt x="262457" y="707"/>
                    <a:pt x="220645" y="7030"/>
                    <a:pt x="180223" y="18802"/>
                  </a:cubicBezTo>
                  <a:cubicBezTo>
                    <a:pt x="127484" y="34285"/>
                    <a:pt x="77739" y="58566"/>
                    <a:pt x="33090" y="90621"/>
                  </a:cubicBezTo>
                  <a:cubicBezTo>
                    <a:pt x="12628" y="106678"/>
                    <a:pt x="476" y="131090"/>
                    <a:pt x="0" y="157096"/>
                  </a:cubicBezTo>
                  <a:lnTo>
                    <a:pt x="0" y="304657"/>
                  </a:lnTo>
                  <a:lnTo>
                    <a:pt x="19050" y="304657"/>
                  </a:lnTo>
                  <a:lnTo>
                    <a:pt x="19050" y="157096"/>
                  </a:lnTo>
                  <a:cubicBezTo>
                    <a:pt x="19465" y="137017"/>
                    <a:pt x="28857" y="118181"/>
                    <a:pt x="44644" y="105766"/>
                  </a:cubicBezTo>
                  <a:cubicBezTo>
                    <a:pt x="87367" y="75154"/>
                    <a:pt x="134948" y="51968"/>
                    <a:pt x="185385" y="37186"/>
                  </a:cubicBezTo>
                  <a:cubicBezTo>
                    <a:pt x="224126" y="25875"/>
                    <a:pt x="264201" y="19776"/>
                    <a:pt x="304552" y="19050"/>
                  </a:cubicBezTo>
                  <a:cubicBezTo>
                    <a:pt x="344915" y="19180"/>
                    <a:pt x="385037" y="25278"/>
                    <a:pt x="423615" y="37148"/>
                  </a:cubicBezTo>
                  <a:cubicBezTo>
                    <a:pt x="474588" y="50223"/>
                    <a:pt x="522385" y="73483"/>
                    <a:pt x="564128" y="105528"/>
                  </a:cubicBezTo>
                  <a:cubicBezTo>
                    <a:pt x="580086" y="117951"/>
                    <a:pt x="589607" y="136896"/>
                    <a:pt x="590055" y="157115"/>
                  </a:cubicBezTo>
                  <a:lnTo>
                    <a:pt x="590055" y="304657"/>
                  </a:lnTo>
                  <a:lnTo>
                    <a:pt x="609105" y="304657"/>
                  </a:lnTo>
                  <a:lnTo>
                    <a:pt x="609105" y="157096"/>
                  </a:lnTo>
                  <a:cubicBezTo>
                    <a:pt x="608657" y="131139"/>
                    <a:pt x="596563" y="106758"/>
                    <a:pt x="576167" y="906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5BFF793-B3FC-4821-A7A2-56D6443CD690}"/>
                </a:ext>
              </a:extLst>
            </p:cNvPr>
            <p:cNvSpPr/>
            <p:nvPr/>
          </p:nvSpPr>
          <p:spPr>
            <a:xfrm>
              <a:off x="8259284" y="887060"/>
              <a:ext cx="390620" cy="342982"/>
            </a:xfrm>
            <a:custGeom>
              <a:avLst/>
              <a:gdLst>
                <a:gd name="connsiteX0" fmla="*/ 16421 w 390620"/>
                <a:gd name="connsiteY0" fmla="*/ 76279 h 342982"/>
                <a:gd name="connsiteX1" fmla="*/ 285693 w 390620"/>
                <a:gd name="connsiteY1" fmla="*/ 73497 h 342982"/>
                <a:gd name="connsiteX2" fmla="*/ 333470 w 390620"/>
                <a:gd name="connsiteY2" fmla="*/ 150460 h 342982"/>
                <a:gd name="connsiteX3" fmla="*/ 333470 w 390620"/>
                <a:gd name="connsiteY3" fmla="*/ 266265 h 342982"/>
                <a:gd name="connsiteX4" fmla="*/ 241601 w 390620"/>
                <a:gd name="connsiteY4" fmla="*/ 296888 h 342982"/>
                <a:gd name="connsiteX5" fmla="*/ 201598 w 390620"/>
                <a:gd name="connsiteY5" fmla="*/ 292093 h 342982"/>
                <a:gd name="connsiteX6" fmla="*/ 196803 w 390620"/>
                <a:gd name="connsiteY6" fmla="*/ 332096 h 342982"/>
                <a:gd name="connsiteX7" fmla="*/ 236807 w 390620"/>
                <a:gd name="connsiteY7" fmla="*/ 336891 h 342982"/>
                <a:gd name="connsiteX8" fmla="*/ 247688 w 390620"/>
                <a:gd name="connsiteY8" fmla="*/ 314938 h 342982"/>
                <a:gd name="connsiteX9" fmla="*/ 364245 w 390620"/>
                <a:gd name="connsiteY9" fmla="*/ 276085 h 342982"/>
                <a:gd name="connsiteX10" fmla="*/ 390620 w 390620"/>
                <a:gd name="connsiteY10" fmla="*/ 247729 h 342982"/>
                <a:gd name="connsiteX11" fmla="*/ 390620 w 390620"/>
                <a:gd name="connsiteY11" fmla="*/ 171529 h 342982"/>
                <a:gd name="connsiteX12" fmla="*/ 362045 w 390620"/>
                <a:gd name="connsiteY12" fmla="*/ 142954 h 342982"/>
                <a:gd name="connsiteX13" fmla="*/ 350929 w 390620"/>
                <a:gd name="connsiteY13" fmla="*/ 142954 h 342982"/>
                <a:gd name="connsiteX14" fmla="*/ 85953 w 390620"/>
                <a:gd name="connsiteY14" fmla="*/ 10884 h 342982"/>
                <a:gd name="connsiteX15" fmla="*/ 2819 w 390620"/>
                <a:gd name="connsiteY15" fmla="*/ 62944 h 342982"/>
                <a:gd name="connsiteX16" fmla="*/ 2760 w 390620"/>
                <a:gd name="connsiteY16" fmla="*/ 76415 h 342982"/>
                <a:gd name="connsiteX17" fmla="*/ 16230 w 390620"/>
                <a:gd name="connsiteY17" fmla="*/ 76474 h 342982"/>
                <a:gd name="connsiteX18" fmla="*/ 16421 w 390620"/>
                <a:gd name="connsiteY18" fmla="*/ 76279 h 342982"/>
                <a:gd name="connsiteX19" fmla="*/ 371570 w 390620"/>
                <a:gd name="connsiteY19" fmla="*/ 171529 h 342982"/>
                <a:gd name="connsiteX20" fmla="*/ 371570 w 390620"/>
                <a:gd name="connsiteY20" fmla="*/ 247729 h 342982"/>
                <a:gd name="connsiteX21" fmla="*/ 362045 w 390620"/>
                <a:gd name="connsiteY21" fmla="*/ 257254 h 342982"/>
                <a:gd name="connsiteX22" fmla="*/ 352520 w 390620"/>
                <a:gd name="connsiteY22" fmla="*/ 257254 h 342982"/>
                <a:gd name="connsiteX23" fmla="*/ 352520 w 390620"/>
                <a:gd name="connsiteY23" fmla="*/ 162004 h 342982"/>
                <a:gd name="connsiteX24" fmla="*/ 362045 w 390620"/>
                <a:gd name="connsiteY24" fmla="*/ 162004 h 342982"/>
                <a:gd name="connsiteX25" fmla="*/ 371570 w 390620"/>
                <a:gd name="connsiteY25" fmla="*/ 171529 h 34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620" h="342982">
                  <a:moveTo>
                    <a:pt x="16421" y="76279"/>
                  </a:moveTo>
                  <a:cubicBezTo>
                    <a:pt x="90010" y="1154"/>
                    <a:pt x="210567" y="-92"/>
                    <a:pt x="285693" y="73497"/>
                  </a:cubicBezTo>
                  <a:cubicBezTo>
                    <a:pt x="307578" y="94935"/>
                    <a:pt x="323967" y="121336"/>
                    <a:pt x="333470" y="150460"/>
                  </a:cubicBezTo>
                  <a:lnTo>
                    <a:pt x="333470" y="266265"/>
                  </a:lnTo>
                  <a:lnTo>
                    <a:pt x="241601" y="296888"/>
                  </a:lnTo>
                  <a:cubicBezTo>
                    <a:pt x="231879" y="284517"/>
                    <a:pt x="213968" y="282370"/>
                    <a:pt x="201598" y="292093"/>
                  </a:cubicBezTo>
                  <a:cubicBezTo>
                    <a:pt x="189227" y="301815"/>
                    <a:pt x="187080" y="319726"/>
                    <a:pt x="196803" y="332096"/>
                  </a:cubicBezTo>
                  <a:cubicBezTo>
                    <a:pt x="206526" y="344467"/>
                    <a:pt x="224436" y="346614"/>
                    <a:pt x="236807" y="336891"/>
                  </a:cubicBezTo>
                  <a:cubicBezTo>
                    <a:pt x="243556" y="331587"/>
                    <a:pt x="247554" y="323522"/>
                    <a:pt x="247688" y="314938"/>
                  </a:cubicBezTo>
                  <a:lnTo>
                    <a:pt x="364245" y="276085"/>
                  </a:lnTo>
                  <a:cubicBezTo>
                    <a:pt x="379078" y="274940"/>
                    <a:pt x="390551" y="262606"/>
                    <a:pt x="390620" y="247729"/>
                  </a:cubicBezTo>
                  <a:lnTo>
                    <a:pt x="390620" y="171529"/>
                  </a:lnTo>
                  <a:cubicBezTo>
                    <a:pt x="390620" y="155747"/>
                    <a:pt x="377827" y="142954"/>
                    <a:pt x="362045" y="142954"/>
                  </a:cubicBezTo>
                  <a:lnTo>
                    <a:pt x="350929" y="142954"/>
                  </a:lnTo>
                  <a:cubicBezTo>
                    <a:pt x="314229" y="33313"/>
                    <a:pt x="195596" y="-25817"/>
                    <a:pt x="85953" y="10884"/>
                  </a:cubicBezTo>
                  <a:cubicBezTo>
                    <a:pt x="54510" y="21409"/>
                    <a:pt x="26016" y="39252"/>
                    <a:pt x="2819" y="62944"/>
                  </a:cubicBezTo>
                  <a:cubicBezTo>
                    <a:pt x="-916" y="66648"/>
                    <a:pt x="-943" y="72679"/>
                    <a:pt x="2760" y="76415"/>
                  </a:cubicBezTo>
                  <a:cubicBezTo>
                    <a:pt x="6463" y="80150"/>
                    <a:pt x="12495" y="80177"/>
                    <a:pt x="16230" y="76474"/>
                  </a:cubicBezTo>
                  <a:cubicBezTo>
                    <a:pt x="16295" y="76410"/>
                    <a:pt x="16358" y="76345"/>
                    <a:pt x="16421" y="76279"/>
                  </a:cubicBezTo>
                  <a:close/>
                  <a:moveTo>
                    <a:pt x="371570" y="171529"/>
                  </a:moveTo>
                  <a:lnTo>
                    <a:pt x="371570" y="247729"/>
                  </a:lnTo>
                  <a:cubicBezTo>
                    <a:pt x="371570" y="252990"/>
                    <a:pt x="367306" y="257254"/>
                    <a:pt x="362045" y="257254"/>
                  </a:cubicBezTo>
                  <a:lnTo>
                    <a:pt x="352520" y="257254"/>
                  </a:lnTo>
                  <a:lnTo>
                    <a:pt x="352520" y="162004"/>
                  </a:lnTo>
                  <a:lnTo>
                    <a:pt x="362045" y="162004"/>
                  </a:lnTo>
                  <a:cubicBezTo>
                    <a:pt x="367306" y="162004"/>
                    <a:pt x="371570" y="166269"/>
                    <a:pt x="371570" y="17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</p:grpSp>
      <p:grpSp>
        <p:nvGrpSpPr>
          <p:cNvPr id="151" name="Graphic 127" descr="Bullseye">
            <a:extLst>
              <a:ext uri="{FF2B5EF4-FFF2-40B4-BE49-F238E27FC236}">
                <a16:creationId xmlns:a16="http://schemas.microsoft.com/office/drawing/2014/main" id="{C47A6CA8-356E-4BA4-B3C4-D549ABACEA16}"/>
              </a:ext>
            </a:extLst>
          </p:cNvPr>
          <p:cNvGrpSpPr/>
          <p:nvPr/>
        </p:nvGrpSpPr>
        <p:grpSpPr>
          <a:xfrm>
            <a:off x="1463978" y="1680727"/>
            <a:ext cx="412784" cy="412783"/>
            <a:chOff x="6611816" y="535057"/>
            <a:chExt cx="743824" cy="743821"/>
          </a:xfrm>
          <a:solidFill>
            <a:srgbClr val="000000"/>
          </a:solidFill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14F6FF9-B8A5-430C-8720-D1C14CF87B09}"/>
                </a:ext>
              </a:extLst>
            </p:cNvPr>
            <p:cNvSpPr/>
            <p:nvPr/>
          </p:nvSpPr>
          <p:spPr>
            <a:xfrm>
              <a:off x="6611816" y="582624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F66208D-5525-4387-8750-03A1819722B5}"/>
                </a:ext>
              </a:extLst>
            </p:cNvPr>
            <p:cNvSpPr/>
            <p:nvPr/>
          </p:nvSpPr>
          <p:spPr>
            <a:xfrm>
              <a:off x="6735792" y="706487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F0863AB-96EF-4C48-BF82-600DCE2B8226}"/>
                </a:ext>
              </a:extLst>
            </p:cNvPr>
            <p:cNvSpPr/>
            <p:nvPr/>
          </p:nvSpPr>
          <p:spPr>
            <a:xfrm>
              <a:off x="6860124" y="830303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B53CE87-CCD1-4F15-AA53-6D9CA80A07DB}"/>
                </a:ext>
              </a:extLst>
            </p:cNvPr>
            <p:cNvSpPr/>
            <p:nvPr/>
          </p:nvSpPr>
          <p:spPr>
            <a:xfrm>
              <a:off x="6950710" y="535057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925">
                <a:latin typeface="Lato Light" panose="020F0502020204030203" pitchFamily="34" charset="0"/>
              </a:endParaRPr>
            </a:p>
          </p:txBody>
        </p:sp>
      </p:grpSp>
      <p:sp>
        <p:nvSpPr>
          <p:cNvPr id="3" name="タイトル 2">
            <a:extLst>
              <a:ext uri="{FF2B5EF4-FFF2-40B4-BE49-F238E27FC236}">
                <a16:creationId xmlns:a16="http://schemas.microsoft.com/office/drawing/2014/main" id="{ED86166D-9A4B-4601-E08C-DFA9E47D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0661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391CA97-9776-8FEF-07ED-2A8B79A2C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91DE07FC-105B-CD82-7380-4C9B4B49AB96}"/>
              </a:ext>
            </a:extLst>
          </p:cNvPr>
          <p:cNvSpPr/>
          <p:nvPr/>
        </p:nvSpPr>
        <p:spPr>
          <a:xfrm>
            <a:off x="632298" y="1168429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3F5FA27F-6410-7AA1-6332-A070C6C35E1B}"/>
              </a:ext>
            </a:extLst>
          </p:cNvPr>
          <p:cNvSpPr/>
          <p:nvPr/>
        </p:nvSpPr>
        <p:spPr>
          <a:xfrm>
            <a:off x="632298" y="2060055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C63164F0-96A3-F378-D2D0-5490AABEEAB7}"/>
              </a:ext>
            </a:extLst>
          </p:cNvPr>
          <p:cNvSpPr/>
          <p:nvPr/>
        </p:nvSpPr>
        <p:spPr>
          <a:xfrm>
            <a:off x="632298" y="2951681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3C384AB8-8492-26E9-C8F6-BCC2756BA49B}"/>
              </a:ext>
            </a:extLst>
          </p:cNvPr>
          <p:cNvSpPr/>
          <p:nvPr/>
        </p:nvSpPr>
        <p:spPr>
          <a:xfrm>
            <a:off x="632297" y="1168429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18ACF34-31AA-46F8-7F11-82AA447625B1}"/>
              </a:ext>
            </a:extLst>
          </p:cNvPr>
          <p:cNvSpPr/>
          <p:nvPr/>
        </p:nvSpPr>
        <p:spPr>
          <a:xfrm>
            <a:off x="632297" y="2060055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3707A0A3-A582-018B-EE8D-FD92D3573B49}"/>
              </a:ext>
            </a:extLst>
          </p:cNvPr>
          <p:cNvSpPr/>
          <p:nvPr/>
        </p:nvSpPr>
        <p:spPr>
          <a:xfrm>
            <a:off x="632297" y="2951681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A75F919-FAF1-807C-CA8F-4A7FC5DA71D1}"/>
              </a:ext>
            </a:extLst>
          </p:cNvPr>
          <p:cNvSpPr txBox="1"/>
          <p:nvPr/>
        </p:nvSpPr>
        <p:spPr>
          <a:xfrm>
            <a:off x="1014293" y="1371436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0B7A78-DE0E-8A38-7120-DFA26403C246}"/>
              </a:ext>
            </a:extLst>
          </p:cNvPr>
          <p:cNvSpPr txBox="1"/>
          <p:nvPr/>
        </p:nvSpPr>
        <p:spPr>
          <a:xfrm>
            <a:off x="1014293" y="2263062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4D509F-F864-DE11-8686-B7168CC25A36}"/>
              </a:ext>
            </a:extLst>
          </p:cNvPr>
          <p:cNvSpPr txBox="1"/>
          <p:nvPr/>
        </p:nvSpPr>
        <p:spPr>
          <a:xfrm>
            <a:off x="1014293" y="3154688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B53CC72-9B45-938A-8FD7-4101C73B8A41}"/>
              </a:ext>
            </a:extLst>
          </p:cNvPr>
          <p:cNvSpPr txBox="1"/>
          <p:nvPr/>
        </p:nvSpPr>
        <p:spPr>
          <a:xfrm flipH="1">
            <a:off x="3561689" y="1273803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64CC22-45EA-4A64-9878-E8FF637E2390}"/>
              </a:ext>
            </a:extLst>
          </p:cNvPr>
          <p:cNvSpPr txBox="1"/>
          <p:nvPr/>
        </p:nvSpPr>
        <p:spPr>
          <a:xfrm flipH="1">
            <a:off x="3561689" y="2165429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245969-3590-7319-D1CC-23090A9CF49D}"/>
              </a:ext>
            </a:extLst>
          </p:cNvPr>
          <p:cNvSpPr txBox="1"/>
          <p:nvPr/>
        </p:nvSpPr>
        <p:spPr>
          <a:xfrm flipH="1">
            <a:off x="3561689" y="3057054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A4D3B4C9-8CEC-7B5F-463A-F0E796C80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635608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A0D0F7F-2F8C-62C1-59B4-FAD68CB6E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Pentagon 17">
            <a:extLst>
              <a:ext uri="{FF2B5EF4-FFF2-40B4-BE49-F238E27FC236}">
                <a16:creationId xmlns:a16="http://schemas.microsoft.com/office/drawing/2014/main" id="{D45A5723-BF8D-6F7F-B5D3-FA10D67AAE5D}"/>
              </a:ext>
            </a:extLst>
          </p:cNvPr>
          <p:cNvSpPr/>
          <p:nvPr/>
        </p:nvSpPr>
        <p:spPr>
          <a:xfrm>
            <a:off x="632298" y="1168429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Arrow: Pentagon 18">
            <a:extLst>
              <a:ext uri="{FF2B5EF4-FFF2-40B4-BE49-F238E27FC236}">
                <a16:creationId xmlns:a16="http://schemas.microsoft.com/office/drawing/2014/main" id="{86118B87-B3CB-20FC-0EED-42DB07395B86}"/>
              </a:ext>
            </a:extLst>
          </p:cNvPr>
          <p:cNvSpPr/>
          <p:nvPr/>
        </p:nvSpPr>
        <p:spPr>
          <a:xfrm>
            <a:off x="632298" y="2060055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rrow: Pentagon 19">
            <a:extLst>
              <a:ext uri="{FF2B5EF4-FFF2-40B4-BE49-F238E27FC236}">
                <a16:creationId xmlns:a16="http://schemas.microsoft.com/office/drawing/2014/main" id="{2EB795A1-AE07-7B67-C6AE-0A65EFBF597C}"/>
              </a:ext>
            </a:extLst>
          </p:cNvPr>
          <p:cNvSpPr/>
          <p:nvPr/>
        </p:nvSpPr>
        <p:spPr>
          <a:xfrm>
            <a:off x="632298" y="2951681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rrow: Pentagon 20">
            <a:extLst>
              <a:ext uri="{FF2B5EF4-FFF2-40B4-BE49-F238E27FC236}">
                <a16:creationId xmlns:a16="http://schemas.microsoft.com/office/drawing/2014/main" id="{B6EBF9B8-7CCF-342E-A65E-8D1350CAB71C}"/>
              </a:ext>
            </a:extLst>
          </p:cNvPr>
          <p:cNvSpPr/>
          <p:nvPr/>
        </p:nvSpPr>
        <p:spPr>
          <a:xfrm>
            <a:off x="632298" y="3843307"/>
            <a:ext cx="8590159" cy="829230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A29B88E4-A469-6AB2-2209-2588DA5EABAD}"/>
              </a:ext>
            </a:extLst>
          </p:cNvPr>
          <p:cNvSpPr/>
          <p:nvPr/>
        </p:nvSpPr>
        <p:spPr>
          <a:xfrm>
            <a:off x="632297" y="1168429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18E55AB4-6590-7DA5-1A76-9B90E2572627}"/>
              </a:ext>
            </a:extLst>
          </p:cNvPr>
          <p:cNvSpPr/>
          <p:nvPr/>
        </p:nvSpPr>
        <p:spPr>
          <a:xfrm>
            <a:off x="632297" y="2060055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8AA78FC3-B580-9A20-A71A-E9DE227B5F9D}"/>
              </a:ext>
            </a:extLst>
          </p:cNvPr>
          <p:cNvSpPr/>
          <p:nvPr/>
        </p:nvSpPr>
        <p:spPr>
          <a:xfrm>
            <a:off x="632297" y="2951681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F9E3A3B-3E87-95B4-25EE-5C7959A1A96B}"/>
              </a:ext>
            </a:extLst>
          </p:cNvPr>
          <p:cNvSpPr/>
          <p:nvPr/>
        </p:nvSpPr>
        <p:spPr>
          <a:xfrm>
            <a:off x="632297" y="3843307"/>
            <a:ext cx="2846475" cy="829230"/>
          </a:xfrm>
          <a:prstGeom prst="homePlate">
            <a:avLst>
              <a:gd name="adj" fmla="val 23456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D9D622-ADDB-1576-E0C9-990C66A7B849}"/>
              </a:ext>
            </a:extLst>
          </p:cNvPr>
          <p:cNvSpPr txBox="1"/>
          <p:nvPr/>
        </p:nvSpPr>
        <p:spPr>
          <a:xfrm>
            <a:off x="1014293" y="1371436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A76829-4BA8-9BBF-D0DB-6E60E62E2770}"/>
              </a:ext>
            </a:extLst>
          </p:cNvPr>
          <p:cNvSpPr txBox="1"/>
          <p:nvPr/>
        </p:nvSpPr>
        <p:spPr>
          <a:xfrm>
            <a:off x="1014293" y="2263062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31BD596-EC87-D499-9DE9-2580CFCE85F2}"/>
              </a:ext>
            </a:extLst>
          </p:cNvPr>
          <p:cNvSpPr txBox="1"/>
          <p:nvPr/>
        </p:nvSpPr>
        <p:spPr>
          <a:xfrm>
            <a:off x="1014293" y="3154688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C14CC33-508A-D24A-4884-8E8688BBEEF9}"/>
              </a:ext>
            </a:extLst>
          </p:cNvPr>
          <p:cNvSpPr txBox="1"/>
          <p:nvPr/>
        </p:nvSpPr>
        <p:spPr>
          <a:xfrm>
            <a:off x="1014293" y="4046314"/>
            <a:ext cx="2165400" cy="423213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en-IN" altLang="ja-JP" sz="1625" b="1" dirty="0">
                <a:solidFill>
                  <a:srgbClr val="FFFFFF"/>
                </a:solidFill>
                <a:latin typeface="+mn-ea"/>
                <a:ea typeface="+mn-ea"/>
              </a:rPr>
              <a:t>…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E23849-C255-0E4C-DCFF-78E666678B41}"/>
              </a:ext>
            </a:extLst>
          </p:cNvPr>
          <p:cNvSpPr txBox="1"/>
          <p:nvPr/>
        </p:nvSpPr>
        <p:spPr>
          <a:xfrm flipH="1">
            <a:off x="3561689" y="1273803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E92430-327E-1429-88FD-DD5C8C907AF4}"/>
              </a:ext>
            </a:extLst>
          </p:cNvPr>
          <p:cNvSpPr txBox="1"/>
          <p:nvPr/>
        </p:nvSpPr>
        <p:spPr>
          <a:xfrm flipH="1">
            <a:off x="3561689" y="2165429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07CE8A-38B2-D1FA-332A-8FB1C61D995E}"/>
              </a:ext>
            </a:extLst>
          </p:cNvPr>
          <p:cNvSpPr txBox="1"/>
          <p:nvPr/>
        </p:nvSpPr>
        <p:spPr>
          <a:xfrm flipH="1">
            <a:off x="3561689" y="3057054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C3D2B5-2C65-33B3-77A0-B8112D2FCB21}"/>
              </a:ext>
            </a:extLst>
          </p:cNvPr>
          <p:cNvSpPr txBox="1"/>
          <p:nvPr/>
        </p:nvSpPr>
        <p:spPr>
          <a:xfrm flipH="1">
            <a:off x="3561689" y="3948680"/>
            <a:ext cx="5492026" cy="61312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  <a:endParaRPr lang="en-US" altLang="ja-JP" sz="105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  <a:p>
            <a:r>
              <a:rPr lang="en-US" altLang="ja-JP" sz="105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…</a:t>
            </a:r>
          </a:p>
        </p:txBody>
      </p:sp>
      <p:sp>
        <p:nvSpPr>
          <p:cNvPr id="9" name="タイトル 8">
            <a:extLst>
              <a:ext uri="{FF2B5EF4-FFF2-40B4-BE49-F238E27FC236}">
                <a16:creationId xmlns:a16="http://schemas.microsoft.com/office/drawing/2014/main" id="{5E0A2909-5864-883B-76D1-F447D3B6F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4242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Model shp155">
            <a:extLst>
              <a:ext uri="{FF2B5EF4-FFF2-40B4-BE49-F238E27FC236}">
                <a16:creationId xmlns:a16="http://schemas.microsoft.com/office/drawing/2014/main" id="{8232D293-9F23-5F84-79CF-CBCDF7476310}"/>
              </a:ext>
            </a:extLst>
          </p:cNvPr>
          <p:cNvSpPr/>
          <p:nvPr/>
        </p:nvSpPr>
        <p:spPr>
          <a:xfrm>
            <a:off x="907289" y="1278869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51AF783B-A775-7801-E9B2-6399F0E6BFF3}"/>
              </a:ext>
            </a:extLst>
          </p:cNvPr>
          <p:cNvSpPr/>
          <p:nvPr/>
        </p:nvSpPr>
        <p:spPr>
          <a:xfrm>
            <a:off x="907289" y="1278869"/>
            <a:ext cx="78655" cy="992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033B3807-B33B-DE52-13DF-069745BB90C7}"/>
              </a:ext>
            </a:extLst>
          </p:cNvPr>
          <p:cNvSpPr txBox="1"/>
          <p:nvPr/>
        </p:nvSpPr>
        <p:spPr>
          <a:xfrm>
            <a:off x="2011186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0780EDA8-805C-0F68-603B-7F8C3788CE90}"/>
              </a:ext>
            </a:extLst>
          </p:cNvPr>
          <p:cNvSpPr txBox="1">
            <a:spLocks/>
          </p:cNvSpPr>
          <p:nvPr/>
        </p:nvSpPr>
        <p:spPr>
          <a:xfrm>
            <a:off x="2011187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54209842-299C-E447-AD00-4E17CDC39789}"/>
              </a:ext>
            </a:extLst>
          </p:cNvPr>
          <p:cNvSpPr txBox="1"/>
          <p:nvPr/>
        </p:nvSpPr>
        <p:spPr>
          <a:xfrm>
            <a:off x="1149755" y="1453742"/>
            <a:ext cx="705642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1" name="SlideModel shp175">
            <a:extLst>
              <a:ext uri="{FF2B5EF4-FFF2-40B4-BE49-F238E27FC236}">
                <a16:creationId xmlns:a16="http://schemas.microsoft.com/office/drawing/2014/main" id="{75A4B70C-0DA5-6F98-53D1-87554DB2B311}"/>
              </a:ext>
            </a:extLst>
          </p:cNvPr>
          <p:cNvSpPr/>
          <p:nvPr/>
        </p:nvSpPr>
        <p:spPr>
          <a:xfrm>
            <a:off x="907289" y="2450913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2" name="SlideModel shp176">
            <a:extLst>
              <a:ext uri="{FF2B5EF4-FFF2-40B4-BE49-F238E27FC236}">
                <a16:creationId xmlns:a16="http://schemas.microsoft.com/office/drawing/2014/main" id="{246705D8-D9D6-9592-B95D-CAB981F0D5DF}"/>
              </a:ext>
            </a:extLst>
          </p:cNvPr>
          <p:cNvSpPr/>
          <p:nvPr/>
        </p:nvSpPr>
        <p:spPr>
          <a:xfrm>
            <a:off x="907289" y="2450913"/>
            <a:ext cx="78655" cy="992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3" name="SlideModel shp177">
            <a:extLst>
              <a:ext uri="{FF2B5EF4-FFF2-40B4-BE49-F238E27FC236}">
                <a16:creationId xmlns:a16="http://schemas.microsoft.com/office/drawing/2014/main" id="{16F4D197-33FD-DB07-15CF-904EBBB9FF94}"/>
              </a:ext>
            </a:extLst>
          </p:cNvPr>
          <p:cNvSpPr txBox="1"/>
          <p:nvPr/>
        </p:nvSpPr>
        <p:spPr>
          <a:xfrm>
            <a:off x="1994453" y="2474195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+mj-ea"/>
                <a:ea typeface="+mj-ea"/>
                <a:cs typeface="Poppins" pitchFamily="2" charset="77"/>
              </a:rPr>
              <a:t>…</a:t>
            </a:r>
          </a:p>
        </p:txBody>
      </p:sp>
      <p:sp>
        <p:nvSpPr>
          <p:cNvPr id="14" name="SlideModel shp178">
            <a:extLst>
              <a:ext uri="{FF2B5EF4-FFF2-40B4-BE49-F238E27FC236}">
                <a16:creationId xmlns:a16="http://schemas.microsoft.com/office/drawing/2014/main" id="{E9A5C34C-0681-D2CA-F267-A6C5E07E98E7}"/>
              </a:ext>
            </a:extLst>
          </p:cNvPr>
          <p:cNvSpPr txBox="1">
            <a:spLocks/>
          </p:cNvSpPr>
          <p:nvPr/>
        </p:nvSpPr>
        <p:spPr>
          <a:xfrm>
            <a:off x="1994453" y="2806823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5" name="SlideModel shp179">
            <a:extLst>
              <a:ext uri="{FF2B5EF4-FFF2-40B4-BE49-F238E27FC236}">
                <a16:creationId xmlns:a16="http://schemas.microsoft.com/office/drawing/2014/main" id="{EBBDEA48-F0C2-29A0-D024-C7F24FCF0444}"/>
              </a:ext>
            </a:extLst>
          </p:cNvPr>
          <p:cNvSpPr txBox="1"/>
          <p:nvPr/>
        </p:nvSpPr>
        <p:spPr>
          <a:xfrm>
            <a:off x="1135778" y="2625786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02.</a:t>
            </a:r>
          </a:p>
        </p:txBody>
      </p:sp>
      <p:sp>
        <p:nvSpPr>
          <p:cNvPr id="16" name="SlideModel shp160">
            <a:extLst>
              <a:ext uri="{FF2B5EF4-FFF2-40B4-BE49-F238E27FC236}">
                <a16:creationId xmlns:a16="http://schemas.microsoft.com/office/drawing/2014/main" id="{92C18218-BA85-3970-9181-BC367222D15F}"/>
              </a:ext>
            </a:extLst>
          </p:cNvPr>
          <p:cNvSpPr/>
          <p:nvPr/>
        </p:nvSpPr>
        <p:spPr>
          <a:xfrm>
            <a:off x="907289" y="3617904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7" name="SlideModel shp161">
            <a:extLst>
              <a:ext uri="{FF2B5EF4-FFF2-40B4-BE49-F238E27FC236}">
                <a16:creationId xmlns:a16="http://schemas.microsoft.com/office/drawing/2014/main" id="{D525462E-4869-AE64-A867-C21D66E7657F}"/>
              </a:ext>
            </a:extLst>
          </p:cNvPr>
          <p:cNvSpPr/>
          <p:nvPr/>
        </p:nvSpPr>
        <p:spPr>
          <a:xfrm>
            <a:off x="907289" y="3617904"/>
            <a:ext cx="78655" cy="992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8" name="SlideModel shp162">
            <a:extLst>
              <a:ext uri="{FF2B5EF4-FFF2-40B4-BE49-F238E27FC236}">
                <a16:creationId xmlns:a16="http://schemas.microsoft.com/office/drawing/2014/main" id="{28BBC162-1F3C-EE4D-22FF-8729712E02C9}"/>
              </a:ext>
            </a:extLst>
          </p:cNvPr>
          <p:cNvSpPr txBox="1"/>
          <p:nvPr/>
        </p:nvSpPr>
        <p:spPr>
          <a:xfrm>
            <a:off x="2011186" y="3641186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19" name="SlideModel shp163">
            <a:extLst>
              <a:ext uri="{FF2B5EF4-FFF2-40B4-BE49-F238E27FC236}">
                <a16:creationId xmlns:a16="http://schemas.microsoft.com/office/drawing/2014/main" id="{8C55E4AB-80C1-0E4B-3C22-948C1E2985D2}"/>
              </a:ext>
            </a:extLst>
          </p:cNvPr>
          <p:cNvSpPr txBox="1">
            <a:spLocks/>
          </p:cNvSpPr>
          <p:nvPr/>
        </p:nvSpPr>
        <p:spPr>
          <a:xfrm>
            <a:off x="2011187" y="3973814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0" name="SlideModel shp164">
            <a:extLst>
              <a:ext uri="{FF2B5EF4-FFF2-40B4-BE49-F238E27FC236}">
                <a16:creationId xmlns:a16="http://schemas.microsoft.com/office/drawing/2014/main" id="{13C28FD3-FC5B-A715-C0C2-493BE0FB7A8C}"/>
              </a:ext>
            </a:extLst>
          </p:cNvPr>
          <p:cNvSpPr txBox="1"/>
          <p:nvPr/>
        </p:nvSpPr>
        <p:spPr>
          <a:xfrm>
            <a:off x="1144145" y="3792777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2"/>
                </a:solidFill>
                <a:latin typeface="+mn-ea"/>
                <a:ea typeface="+mn-ea"/>
                <a:cs typeface="Poppins" pitchFamily="2" charset="77"/>
              </a:rPr>
              <a:t>03.</a:t>
            </a:r>
          </a:p>
        </p:txBody>
      </p:sp>
      <p:sp>
        <p:nvSpPr>
          <p:cNvPr id="21" name="SlideModel shp180">
            <a:extLst>
              <a:ext uri="{FF2B5EF4-FFF2-40B4-BE49-F238E27FC236}">
                <a16:creationId xmlns:a16="http://schemas.microsoft.com/office/drawing/2014/main" id="{B566FAF7-98A3-0DE8-F85E-24D700EB4D7F}"/>
              </a:ext>
            </a:extLst>
          </p:cNvPr>
          <p:cNvSpPr/>
          <p:nvPr/>
        </p:nvSpPr>
        <p:spPr>
          <a:xfrm>
            <a:off x="907289" y="4784895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2" name="SlideModel shp181">
            <a:extLst>
              <a:ext uri="{FF2B5EF4-FFF2-40B4-BE49-F238E27FC236}">
                <a16:creationId xmlns:a16="http://schemas.microsoft.com/office/drawing/2014/main" id="{B013FC8F-8F22-6BE8-D49B-22CA89569BE9}"/>
              </a:ext>
            </a:extLst>
          </p:cNvPr>
          <p:cNvSpPr/>
          <p:nvPr/>
        </p:nvSpPr>
        <p:spPr>
          <a:xfrm>
            <a:off x="907289" y="4784895"/>
            <a:ext cx="86678" cy="992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3" name="SlideModel shp182">
            <a:extLst>
              <a:ext uri="{FF2B5EF4-FFF2-40B4-BE49-F238E27FC236}">
                <a16:creationId xmlns:a16="http://schemas.microsoft.com/office/drawing/2014/main" id="{086994F6-46D1-E7E3-FFBC-04EFB7D2994E}"/>
              </a:ext>
            </a:extLst>
          </p:cNvPr>
          <p:cNvSpPr txBox="1"/>
          <p:nvPr/>
        </p:nvSpPr>
        <p:spPr>
          <a:xfrm>
            <a:off x="1994453" y="4808177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4" name="SlideModel shp183">
            <a:extLst>
              <a:ext uri="{FF2B5EF4-FFF2-40B4-BE49-F238E27FC236}">
                <a16:creationId xmlns:a16="http://schemas.microsoft.com/office/drawing/2014/main" id="{3E6482AD-7F23-5423-B2CD-1C82B847A0E0}"/>
              </a:ext>
            </a:extLst>
          </p:cNvPr>
          <p:cNvSpPr txBox="1">
            <a:spLocks/>
          </p:cNvSpPr>
          <p:nvPr/>
        </p:nvSpPr>
        <p:spPr>
          <a:xfrm>
            <a:off x="1994453" y="5140805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5" name="SlideModel shp184">
            <a:extLst>
              <a:ext uri="{FF2B5EF4-FFF2-40B4-BE49-F238E27FC236}">
                <a16:creationId xmlns:a16="http://schemas.microsoft.com/office/drawing/2014/main" id="{4DE179A2-CB07-E626-3457-6B1E034EE6BC}"/>
              </a:ext>
            </a:extLst>
          </p:cNvPr>
          <p:cNvSpPr txBox="1"/>
          <p:nvPr/>
        </p:nvSpPr>
        <p:spPr>
          <a:xfrm>
            <a:off x="1135778" y="4959768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4"/>
                </a:solidFill>
                <a:latin typeface="+mn-ea"/>
                <a:ea typeface="+mn-ea"/>
                <a:cs typeface="Poppins" pitchFamily="2" charset="77"/>
              </a:rPr>
              <a:t>04.</a:t>
            </a:r>
          </a:p>
        </p:txBody>
      </p:sp>
      <p:sp>
        <p:nvSpPr>
          <p:cNvPr id="26" name="SlideModel shp165">
            <a:extLst>
              <a:ext uri="{FF2B5EF4-FFF2-40B4-BE49-F238E27FC236}">
                <a16:creationId xmlns:a16="http://schemas.microsoft.com/office/drawing/2014/main" id="{ED8C70BF-00F9-8603-4FF0-9825EB833196}"/>
              </a:ext>
            </a:extLst>
          </p:cNvPr>
          <p:cNvSpPr/>
          <p:nvPr/>
        </p:nvSpPr>
        <p:spPr>
          <a:xfrm>
            <a:off x="5241164" y="1278869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7" name="SlideModel shp166">
            <a:extLst>
              <a:ext uri="{FF2B5EF4-FFF2-40B4-BE49-F238E27FC236}">
                <a16:creationId xmlns:a16="http://schemas.microsoft.com/office/drawing/2014/main" id="{51F4CF9F-8931-6AD3-9220-EFCE71358C6D}"/>
              </a:ext>
            </a:extLst>
          </p:cNvPr>
          <p:cNvSpPr/>
          <p:nvPr/>
        </p:nvSpPr>
        <p:spPr>
          <a:xfrm>
            <a:off x="5241164" y="1278869"/>
            <a:ext cx="78657" cy="992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8" name="SlideModel shp167">
            <a:extLst>
              <a:ext uri="{FF2B5EF4-FFF2-40B4-BE49-F238E27FC236}">
                <a16:creationId xmlns:a16="http://schemas.microsoft.com/office/drawing/2014/main" id="{EA69F12B-DFAB-1D25-D56E-A6387701DFE4}"/>
              </a:ext>
            </a:extLst>
          </p:cNvPr>
          <p:cNvSpPr txBox="1"/>
          <p:nvPr/>
        </p:nvSpPr>
        <p:spPr>
          <a:xfrm>
            <a:off x="6345061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9" name="SlideModel shp168">
            <a:extLst>
              <a:ext uri="{FF2B5EF4-FFF2-40B4-BE49-F238E27FC236}">
                <a16:creationId xmlns:a16="http://schemas.microsoft.com/office/drawing/2014/main" id="{98B05ACB-18BA-6E1E-4B04-E28066125982}"/>
              </a:ext>
            </a:extLst>
          </p:cNvPr>
          <p:cNvSpPr txBox="1">
            <a:spLocks/>
          </p:cNvSpPr>
          <p:nvPr/>
        </p:nvSpPr>
        <p:spPr>
          <a:xfrm>
            <a:off x="6345062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30" name="SlideModel shp169">
            <a:extLst>
              <a:ext uri="{FF2B5EF4-FFF2-40B4-BE49-F238E27FC236}">
                <a16:creationId xmlns:a16="http://schemas.microsoft.com/office/drawing/2014/main" id="{73D64B07-6997-6E03-D29D-6B6AE6889E64}"/>
              </a:ext>
            </a:extLst>
          </p:cNvPr>
          <p:cNvSpPr txBox="1"/>
          <p:nvPr/>
        </p:nvSpPr>
        <p:spPr>
          <a:xfrm>
            <a:off x="5478019" y="1453742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05.</a:t>
            </a:r>
          </a:p>
        </p:txBody>
      </p:sp>
      <p:sp>
        <p:nvSpPr>
          <p:cNvPr id="31" name="SlideModel shp185">
            <a:extLst>
              <a:ext uri="{FF2B5EF4-FFF2-40B4-BE49-F238E27FC236}">
                <a16:creationId xmlns:a16="http://schemas.microsoft.com/office/drawing/2014/main" id="{327D9CA0-A6D0-ACF2-D577-E784E255E3D6}"/>
              </a:ext>
            </a:extLst>
          </p:cNvPr>
          <p:cNvSpPr/>
          <p:nvPr/>
        </p:nvSpPr>
        <p:spPr>
          <a:xfrm>
            <a:off x="5241164" y="2450913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2" name="SlideModel shp186">
            <a:extLst>
              <a:ext uri="{FF2B5EF4-FFF2-40B4-BE49-F238E27FC236}">
                <a16:creationId xmlns:a16="http://schemas.microsoft.com/office/drawing/2014/main" id="{84D0AAC0-AC4F-96F6-11BC-B6F5496FED4D}"/>
              </a:ext>
            </a:extLst>
          </p:cNvPr>
          <p:cNvSpPr/>
          <p:nvPr/>
        </p:nvSpPr>
        <p:spPr>
          <a:xfrm>
            <a:off x="5241164" y="2450913"/>
            <a:ext cx="76543" cy="9921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3" name="SlideModel shp187">
            <a:extLst>
              <a:ext uri="{FF2B5EF4-FFF2-40B4-BE49-F238E27FC236}">
                <a16:creationId xmlns:a16="http://schemas.microsoft.com/office/drawing/2014/main" id="{168E8B6E-0BDA-8942-92D4-036A4D721DF8}"/>
              </a:ext>
            </a:extLst>
          </p:cNvPr>
          <p:cNvSpPr txBox="1"/>
          <p:nvPr/>
        </p:nvSpPr>
        <p:spPr>
          <a:xfrm>
            <a:off x="6328328" y="2474195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34" name="SlideModel shp188">
            <a:extLst>
              <a:ext uri="{FF2B5EF4-FFF2-40B4-BE49-F238E27FC236}">
                <a16:creationId xmlns:a16="http://schemas.microsoft.com/office/drawing/2014/main" id="{50F76617-2DFF-2C19-9C3C-4A1D5ECEC783}"/>
              </a:ext>
            </a:extLst>
          </p:cNvPr>
          <p:cNvSpPr txBox="1">
            <a:spLocks/>
          </p:cNvSpPr>
          <p:nvPr/>
        </p:nvSpPr>
        <p:spPr>
          <a:xfrm>
            <a:off x="6328328" y="2806823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35" name="SlideModel shp189">
            <a:extLst>
              <a:ext uri="{FF2B5EF4-FFF2-40B4-BE49-F238E27FC236}">
                <a16:creationId xmlns:a16="http://schemas.microsoft.com/office/drawing/2014/main" id="{A6FA680C-D4A8-6F5E-92FF-8AA91840500A}"/>
              </a:ext>
            </a:extLst>
          </p:cNvPr>
          <p:cNvSpPr txBox="1"/>
          <p:nvPr/>
        </p:nvSpPr>
        <p:spPr>
          <a:xfrm>
            <a:off x="5469653" y="2625786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5"/>
                </a:solidFill>
                <a:latin typeface="+mn-ea"/>
                <a:ea typeface="+mn-ea"/>
                <a:cs typeface="Poppins" pitchFamily="2" charset="77"/>
              </a:rPr>
              <a:t>06.</a:t>
            </a:r>
          </a:p>
        </p:txBody>
      </p:sp>
      <p:sp>
        <p:nvSpPr>
          <p:cNvPr id="36" name="SlideModel shp170">
            <a:extLst>
              <a:ext uri="{FF2B5EF4-FFF2-40B4-BE49-F238E27FC236}">
                <a16:creationId xmlns:a16="http://schemas.microsoft.com/office/drawing/2014/main" id="{808BA96A-1EB6-31CE-76AE-53350B6DA479}"/>
              </a:ext>
            </a:extLst>
          </p:cNvPr>
          <p:cNvSpPr/>
          <p:nvPr/>
        </p:nvSpPr>
        <p:spPr>
          <a:xfrm>
            <a:off x="5241164" y="3617904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7" name="SlideModel shp171">
            <a:extLst>
              <a:ext uri="{FF2B5EF4-FFF2-40B4-BE49-F238E27FC236}">
                <a16:creationId xmlns:a16="http://schemas.microsoft.com/office/drawing/2014/main" id="{B3462BBE-D63E-D6CF-C77F-3B8678FC4F1C}"/>
              </a:ext>
            </a:extLst>
          </p:cNvPr>
          <p:cNvSpPr/>
          <p:nvPr/>
        </p:nvSpPr>
        <p:spPr>
          <a:xfrm>
            <a:off x="5241164" y="3617904"/>
            <a:ext cx="86676" cy="992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8" name="SlideModel shp172">
            <a:extLst>
              <a:ext uri="{FF2B5EF4-FFF2-40B4-BE49-F238E27FC236}">
                <a16:creationId xmlns:a16="http://schemas.microsoft.com/office/drawing/2014/main" id="{C3DB45D5-7F8C-FBAE-86AD-B4C2E4181180}"/>
              </a:ext>
            </a:extLst>
          </p:cNvPr>
          <p:cNvSpPr txBox="1"/>
          <p:nvPr/>
        </p:nvSpPr>
        <p:spPr>
          <a:xfrm>
            <a:off x="6345061" y="3641186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39" name="SlideModel shp173">
            <a:extLst>
              <a:ext uri="{FF2B5EF4-FFF2-40B4-BE49-F238E27FC236}">
                <a16:creationId xmlns:a16="http://schemas.microsoft.com/office/drawing/2014/main" id="{961C44FF-9F56-D3E9-8953-82C2309B9AF8}"/>
              </a:ext>
            </a:extLst>
          </p:cNvPr>
          <p:cNvSpPr txBox="1">
            <a:spLocks/>
          </p:cNvSpPr>
          <p:nvPr/>
        </p:nvSpPr>
        <p:spPr>
          <a:xfrm>
            <a:off x="6345062" y="3973814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40" name="SlideModel shp174">
            <a:extLst>
              <a:ext uri="{FF2B5EF4-FFF2-40B4-BE49-F238E27FC236}">
                <a16:creationId xmlns:a16="http://schemas.microsoft.com/office/drawing/2014/main" id="{6E7571C8-3D0B-02A9-151A-4C0EC7FCD8DD}"/>
              </a:ext>
            </a:extLst>
          </p:cNvPr>
          <p:cNvSpPr txBox="1"/>
          <p:nvPr/>
        </p:nvSpPr>
        <p:spPr>
          <a:xfrm>
            <a:off x="5478019" y="3792777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4"/>
                </a:solidFill>
                <a:latin typeface="+mn-ea"/>
                <a:ea typeface="+mn-ea"/>
                <a:cs typeface="Poppins" pitchFamily="2" charset="77"/>
              </a:rPr>
              <a:t>07.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EC79EF-FEF5-A545-29A4-635888D5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34138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Model shp155">
            <a:extLst>
              <a:ext uri="{FF2B5EF4-FFF2-40B4-BE49-F238E27FC236}">
                <a16:creationId xmlns:a16="http://schemas.microsoft.com/office/drawing/2014/main" id="{8232D293-9F23-5F84-79CF-CBCDF7476310}"/>
              </a:ext>
            </a:extLst>
          </p:cNvPr>
          <p:cNvSpPr/>
          <p:nvPr/>
        </p:nvSpPr>
        <p:spPr>
          <a:xfrm>
            <a:off x="907289" y="1278869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51AF783B-A775-7801-E9B2-6399F0E6BFF3}"/>
              </a:ext>
            </a:extLst>
          </p:cNvPr>
          <p:cNvSpPr/>
          <p:nvPr/>
        </p:nvSpPr>
        <p:spPr>
          <a:xfrm>
            <a:off x="907289" y="1278869"/>
            <a:ext cx="78655" cy="992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033B3807-B33B-DE52-13DF-069745BB90C7}"/>
              </a:ext>
            </a:extLst>
          </p:cNvPr>
          <p:cNvSpPr txBox="1"/>
          <p:nvPr/>
        </p:nvSpPr>
        <p:spPr>
          <a:xfrm>
            <a:off x="2011186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0780EDA8-805C-0F68-603B-7F8C3788CE90}"/>
              </a:ext>
            </a:extLst>
          </p:cNvPr>
          <p:cNvSpPr txBox="1">
            <a:spLocks/>
          </p:cNvSpPr>
          <p:nvPr/>
        </p:nvSpPr>
        <p:spPr>
          <a:xfrm>
            <a:off x="2011187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54209842-299C-E447-AD00-4E17CDC39789}"/>
              </a:ext>
            </a:extLst>
          </p:cNvPr>
          <p:cNvSpPr txBox="1"/>
          <p:nvPr/>
        </p:nvSpPr>
        <p:spPr>
          <a:xfrm>
            <a:off x="1149755" y="1453742"/>
            <a:ext cx="705642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1" name="SlideModel shp175">
            <a:extLst>
              <a:ext uri="{FF2B5EF4-FFF2-40B4-BE49-F238E27FC236}">
                <a16:creationId xmlns:a16="http://schemas.microsoft.com/office/drawing/2014/main" id="{75A4B70C-0DA5-6F98-53D1-87554DB2B311}"/>
              </a:ext>
            </a:extLst>
          </p:cNvPr>
          <p:cNvSpPr/>
          <p:nvPr/>
        </p:nvSpPr>
        <p:spPr>
          <a:xfrm>
            <a:off x="907289" y="2450913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2" name="SlideModel shp176">
            <a:extLst>
              <a:ext uri="{FF2B5EF4-FFF2-40B4-BE49-F238E27FC236}">
                <a16:creationId xmlns:a16="http://schemas.microsoft.com/office/drawing/2014/main" id="{246705D8-D9D6-9592-B95D-CAB981F0D5DF}"/>
              </a:ext>
            </a:extLst>
          </p:cNvPr>
          <p:cNvSpPr/>
          <p:nvPr/>
        </p:nvSpPr>
        <p:spPr>
          <a:xfrm>
            <a:off x="907289" y="2450913"/>
            <a:ext cx="78655" cy="992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3" name="SlideModel shp177">
            <a:extLst>
              <a:ext uri="{FF2B5EF4-FFF2-40B4-BE49-F238E27FC236}">
                <a16:creationId xmlns:a16="http://schemas.microsoft.com/office/drawing/2014/main" id="{16F4D197-33FD-DB07-15CF-904EBBB9FF94}"/>
              </a:ext>
            </a:extLst>
          </p:cNvPr>
          <p:cNvSpPr txBox="1"/>
          <p:nvPr/>
        </p:nvSpPr>
        <p:spPr>
          <a:xfrm>
            <a:off x="1994453" y="2474195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+mj-ea"/>
                <a:ea typeface="+mj-ea"/>
                <a:cs typeface="Poppins" pitchFamily="2" charset="77"/>
              </a:rPr>
              <a:t>…</a:t>
            </a:r>
          </a:p>
        </p:txBody>
      </p:sp>
      <p:sp>
        <p:nvSpPr>
          <p:cNvPr id="14" name="SlideModel shp178">
            <a:extLst>
              <a:ext uri="{FF2B5EF4-FFF2-40B4-BE49-F238E27FC236}">
                <a16:creationId xmlns:a16="http://schemas.microsoft.com/office/drawing/2014/main" id="{E9A5C34C-0681-D2CA-F267-A6C5E07E98E7}"/>
              </a:ext>
            </a:extLst>
          </p:cNvPr>
          <p:cNvSpPr txBox="1">
            <a:spLocks/>
          </p:cNvSpPr>
          <p:nvPr/>
        </p:nvSpPr>
        <p:spPr>
          <a:xfrm>
            <a:off x="1994453" y="2806823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5" name="SlideModel shp179">
            <a:extLst>
              <a:ext uri="{FF2B5EF4-FFF2-40B4-BE49-F238E27FC236}">
                <a16:creationId xmlns:a16="http://schemas.microsoft.com/office/drawing/2014/main" id="{EBBDEA48-F0C2-29A0-D024-C7F24FCF0444}"/>
              </a:ext>
            </a:extLst>
          </p:cNvPr>
          <p:cNvSpPr txBox="1"/>
          <p:nvPr/>
        </p:nvSpPr>
        <p:spPr>
          <a:xfrm>
            <a:off x="1135778" y="2625786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02.</a:t>
            </a:r>
          </a:p>
        </p:txBody>
      </p:sp>
      <p:sp>
        <p:nvSpPr>
          <p:cNvPr id="16" name="SlideModel shp160">
            <a:extLst>
              <a:ext uri="{FF2B5EF4-FFF2-40B4-BE49-F238E27FC236}">
                <a16:creationId xmlns:a16="http://schemas.microsoft.com/office/drawing/2014/main" id="{92C18218-BA85-3970-9181-BC367222D15F}"/>
              </a:ext>
            </a:extLst>
          </p:cNvPr>
          <p:cNvSpPr/>
          <p:nvPr/>
        </p:nvSpPr>
        <p:spPr>
          <a:xfrm>
            <a:off x="907289" y="3617904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7" name="SlideModel shp161">
            <a:extLst>
              <a:ext uri="{FF2B5EF4-FFF2-40B4-BE49-F238E27FC236}">
                <a16:creationId xmlns:a16="http://schemas.microsoft.com/office/drawing/2014/main" id="{D525462E-4869-AE64-A867-C21D66E7657F}"/>
              </a:ext>
            </a:extLst>
          </p:cNvPr>
          <p:cNvSpPr/>
          <p:nvPr/>
        </p:nvSpPr>
        <p:spPr>
          <a:xfrm>
            <a:off x="907289" y="3617904"/>
            <a:ext cx="78655" cy="992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8" name="SlideModel shp162">
            <a:extLst>
              <a:ext uri="{FF2B5EF4-FFF2-40B4-BE49-F238E27FC236}">
                <a16:creationId xmlns:a16="http://schemas.microsoft.com/office/drawing/2014/main" id="{28BBC162-1F3C-EE4D-22FF-8729712E02C9}"/>
              </a:ext>
            </a:extLst>
          </p:cNvPr>
          <p:cNvSpPr txBox="1"/>
          <p:nvPr/>
        </p:nvSpPr>
        <p:spPr>
          <a:xfrm>
            <a:off x="2011186" y="3641186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19" name="SlideModel shp163">
            <a:extLst>
              <a:ext uri="{FF2B5EF4-FFF2-40B4-BE49-F238E27FC236}">
                <a16:creationId xmlns:a16="http://schemas.microsoft.com/office/drawing/2014/main" id="{8C55E4AB-80C1-0E4B-3C22-948C1E2985D2}"/>
              </a:ext>
            </a:extLst>
          </p:cNvPr>
          <p:cNvSpPr txBox="1">
            <a:spLocks/>
          </p:cNvSpPr>
          <p:nvPr/>
        </p:nvSpPr>
        <p:spPr>
          <a:xfrm>
            <a:off x="2011187" y="3973814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0" name="SlideModel shp164">
            <a:extLst>
              <a:ext uri="{FF2B5EF4-FFF2-40B4-BE49-F238E27FC236}">
                <a16:creationId xmlns:a16="http://schemas.microsoft.com/office/drawing/2014/main" id="{13C28FD3-FC5B-A715-C0C2-493BE0FB7A8C}"/>
              </a:ext>
            </a:extLst>
          </p:cNvPr>
          <p:cNvSpPr txBox="1"/>
          <p:nvPr/>
        </p:nvSpPr>
        <p:spPr>
          <a:xfrm>
            <a:off x="1144145" y="3792777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2"/>
                </a:solidFill>
                <a:latin typeface="+mn-ea"/>
                <a:ea typeface="+mn-ea"/>
                <a:cs typeface="Poppins" pitchFamily="2" charset="77"/>
              </a:rPr>
              <a:t>03.</a:t>
            </a:r>
          </a:p>
        </p:txBody>
      </p:sp>
      <p:sp>
        <p:nvSpPr>
          <p:cNvPr id="21" name="SlideModel shp180">
            <a:extLst>
              <a:ext uri="{FF2B5EF4-FFF2-40B4-BE49-F238E27FC236}">
                <a16:creationId xmlns:a16="http://schemas.microsoft.com/office/drawing/2014/main" id="{B566FAF7-98A3-0DE8-F85E-24D700EB4D7F}"/>
              </a:ext>
            </a:extLst>
          </p:cNvPr>
          <p:cNvSpPr/>
          <p:nvPr/>
        </p:nvSpPr>
        <p:spPr>
          <a:xfrm>
            <a:off x="907289" y="4784895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2" name="SlideModel shp181">
            <a:extLst>
              <a:ext uri="{FF2B5EF4-FFF2-40B4-BE49-F238E27FC236}">
                <a16:creationId xmlns:a16="http://schemas.microsoft.com/office/drawing/2014/main" id="{B013FC8F-8F22-6BE8-D49B-22CA89569BE9}"/>
              </a:ext>
            </a:extLst>
          </p:cNvPr>
          <p:cNvSpPr/>
          <p:nvPr/>
        </p:nvSpPr>
        <p:spPr>
          <a:xfrm>
            <a:off x="907289" y="4784895"/>
            <a:ext cx="86678" cy="992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3" name="SlideModel shp182">
            <a:extLst>
              <a:ext uri="{FF2B5EF4-FFF2-40B4-BE49-F238E27FC236}">
                <a16:creationId xmlns:a16="http://schemas.microsoft.com/office/drawing/2014/main" id="{086994F6-46D1-E7E3-FFBC-04EFB7D2994E}"/>
              </a:ext>
            </a:extLst>
          </p:cNvPr>
          <p:cNvSpPr txBox="1"/>
          <p:nvPr/>
        </p:nvSpPr>
        <p:spPr>
          <a:xfrm>
            <a:off x="1994453" y="4808177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4" name="SlideModel shp183">
            <a:extLst>
              <a:ext uri="{FF2B5EF4-FFF2-40B4-BE49-F238E27FC236}">
                <a16:creationId xmlns:a16="http://schemas.microsoft.com/office/drawing/2014/main" id="{3E6482AD-7F23-5423-B2CD-1C82B847A0E0}"/>
              </a:ext>
            </a:extLst>
          </p:cNvPr>
          <p:cNvSpPr txBox="1">
            <a:spLocks/>
          </p:cNvSpPr>
          <p:nvPr/>
        </p:nvSpPr>
        <p:spPr>
          <a:xfrm>
            <a:off x="1994453" y="5140805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5" name="SlideModel shp184">
            <a:extLst>
              <a:ext uri="{FF2B5EF4-FFF2-40B4-BE49-F238E27FC236}">
                <a16:creationId xmlns:a16="http://schemas.microsoft.com/office/drawing/2014/main" id="{4DE179A2-CB07-E626-3457-6B1E034EE6BC}"/>
              </a:ext>
            </a:extLst>
          </p:cNvPr>
          <p:cNvSpPr txBox="1"/>
          <p:nvPr/>
        </p:nvSpPr>
        <p:spPr>
          <a:xfrm>
            <a:off x="1135778" y="4959768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4"/>
                </a:solidFill>
                <a:latin typeface="+mn-ea"/>
                <a:ea typeface="+mn-ea"/>
                <a:cs typeface="Poppins" pitchFamily="2" charset="77"/>
              </a:rPr>
              <a:t>04.</a:t>
            </a:r>
          </a:p>
        </p:txBody>
      </p:sp>
      <p:sp>
        <p:nvSpPr>
          <p:cNvPr id="26" name="SlideModel shp165">
            <a:extLst>
              <a:ext uri="{FF2B5EF4-FFF2-40B4-BE49-F238E27FC236}">
                <a16:creationId xmlns:a16="http://schemas.microsoft.com/office/drawing/2014/main" id="{ED8C70BF-00F9-8603-4FF0-9825EB833196}"/>
              </a:ext>
            </a:extLst>
          </p:cNvPr>
          <p:cNvSpPr/>
          <p:nvPr/>
        </p:nvSpPr>
        <p:spPr>
          <a:xfrm>
            <a:off x="5241164" y="1278869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7" name="SlideModel shp166">
            <a:extLst>
              <a:ext uri="{FF2B5EF4-FFF2-40B4-BE49-F238E27FC236}">
                <a16:creationId xmlns:a16="http://schemas.microsoft.com/office/drawing/2014/main" id="{51F4CF9F-8931-6AD3-9220-EFCE71358C6D}"/>
              </a:ext>
            </a:extLst>
          </p:cNvPr>
          <p:cNvSpPr/>
          <p:nvPr/>
        </p:nvSpPr>
        <p:spPr>
          <a:xfrm>
            <a:off x="5241164" y="1278869"/>
            <a:ext cx="78657" cy="992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8" name="SlideModel shp167">
            <a:extLst>
              <a:ext uri="{FF2B5EF4-FFF2-40B4-BE49-F238E27FC236}">
                <a16:creationId xmlns:a16="http://schemas.microsoft.com/office/drawing/2014/main" id="{EA69F12B-DFAB-1D25-D56E-A6387701DFE4}"/>
              </a:ext>
            </a:extLst>
          </p:cNvPr>
          <p:cNvSpPr txBox="1"/>
          <p:nvPr/>
        </p:nvSpPr>
        <p:spPr>
          <a:xfrm>
            <a:off x="6345061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9" name="SlideModel shp168">
            <a:extLst>
              <a:ext uri="{FF2B5EF4-FFF2-40B4-BE49-F238E27FC236}">
                <a16:creationId xmlns:a16="http://schemas.microsoft.com/office/drawing/2014/main" id="{98B05ACB-18BA-6E1E-4B04-E28066125982}"/>
              </a:ext>
            </a:extLst>
          </p:cNvPr>
          <p:cNvSpPr txBox="1">
            <a:spLocks/>
          </p:cNvSpPr>
          <p:nvPr/>
        </p:nvSpPr>
        <p:spPr>
          <a:xfrm>
            <a:off x="6345062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30" name="SlideModel shp169">
            <a:extLst>
              <a:ext uri="{FF2B5EF4-FFF2-40B4-BE49-F238E27FC236}">
                <a16:creationId xmlns:a16="http://schemas.microsoft.com/office/drawing/2014/main" id="{73D64B07-6997-6E03-D29D-6B6AE6889E64}"/>
              </a:ext>
            </a:extLst>
          </p:cNvPr>
          <p:cNvSpPr txBox="1"/>
          <p:nvPr/>
        </p:nvSpPr>
        <p:spPr>
          <a:xfrm>
            <a:off x="5478019" y="1453742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05.</a:t>
            </a:r>
          </a:p>
        </p:txBody>
      </p:sp>
      <p:sp>
        <p:nvSpPr>
          <p:cNvPr id="31" name="SlideModel shp185">
            <a:extLst>
              <a:ext uri="{FF2B5EF4-FFF2-40B4-BE49-F238E27FC236}">
                <a16:creationId xmlns:a16="http://schemas.microsoft.com/office/drawing/2014/main" id="{327D9CA0-A6D0-ACF2-D577-E784E255E3D6}"/>
              </a:ext>
            </a:extLst>
          </p:cNvPr>
          <p:cNvSpPr/>
          <p:nvPr/>
        </p:nvSpPr>
        <p:spPr>
          <a:xfrm>
            <a:off x="5241164" y="2450913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2" name="SlideModel shp186">
            <a:extLst>
              <a:ext uri="{FF2B5EF4-FFF2-40B4-BE49-F238E27FC236}">
                <a16:creationId xmlns:a16="http://schemas.microsoft.com/office/drawing/2014/main" id="{84D0AAC0-AC4F-96F6-11BC-B6F5496FED4D}"/>
              </a:ext>
            </a:extLst>
          </p:cNvPr>
          <p:cNvSpPr/>
          <p:nvPr/>
        </p:nvSpPr>
        <p:spPr>
          <a:xfrm>
            <a:off x="5241164" y="2450913"/>
            <a:ext cx="76543" cy="9921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3" name="SlideModel shp187">
            <a:extLst>
              <a:ext uri="{FF2B5EF4-FFF2-40B4-BE49-F238E27FC236}">
                <a16:creationId xmlns:a16="http://schemas.microsoft.com/office/drawing/2014/main" id="{168E8B6E-0BDA-8942-92D4-036A4D721DF8}"/>
              </a:ext>
            </a:extLst>
          </p:cNvPr>
          <p:cNvSpPr txBox="1"/>
          <p:nvPr/>
        </p:nvSpPr>
        <p:spPr>
          <a:xfrm>
            <a:off x="6328328" y="2474195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34" name="SlideModel shp188">
            <a:extLst>
              <a:ext uri="{FF2B5EF4-FFF2-40B4-BE49-F238E27FC236}">
                <a16:creationId xmlns:a16="http://schemas.microsoft.com/office/drawing/2014/main" id="{50F76617-2DFF-2C19-9C3C-4A1D5ECEC783}"/>
              </a:ext>
            </a:extLst>
          </p:cNvPr>
          <p:cNvSpPr txBox="1">
            <a:spLocks/>
          </p:cNvSpPr>
          <p:nvPr/>
        </p:nvSpPr>
        <p:spPr>
          <a:xfrm>
            <a:off x="6328328" y="2806823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35" name="SlideModel shp189">
            <a:extLst>
              <a:ext uri="{FF2B5EF4-FFF2-40B4-BE49-F238E27FC236}">
                <a16:creationId xmlns:a16="http://schemas.microsoft.com/office/drawing/2014/main" id="{A6FA680C-D4A8-6F5E-92FF-8AA91840500A}"/>
              </a:ext>
            </a:extLst>
          </p:cNvPr>
          <p:cNvSpPr txBox="1"/>
          <p:nvPr/>
        </p:nvSpPr>
        <p:spPr>
          <a:xfrm>
            <a:off x="5469653" y="2625786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5"/>
                </a:solidFill>
                <a:latin typeface="+mn-ea"/>
                <a:ea typeface="+mn-ea"/>
                <a:cs typeface="Poppins" pitchFamily="2" charset="77"/>
              </a:rPr>
              <a:t>06.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EC79EF-FEF5-A545-29A4-635888D5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31134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Model shp155">
            <a:extLst>
              <a:ext uri="{FF2B5EF4-FFF2-40B4-BE49-F238E27FC236}">
                <a16:creationId xmlns:a16="http://schemas.microsoft.com/office/drawing/2014/main" id="{8232D293-9F23-5F84-79CF-CBCDF7476310}"/>
              </a:ext>
            </a:extLst>
          </p:cNvPr>
          <p:cNvSpPr/>
          <p:nvPr/>
        </p:nvSpPr>
        <p:spPr>
          <a:xfrm>
            <a:off x="907289" y="1278869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51AF783B-A775-7801-E9B2-6399F0E6BFF3}"/>
              </a:ext>
            </a:extLst>
          </p:cNvPr>
          <p:cNvSpPr/>
          <p:nvPr/>
        </p:nvSpPr>
        <p:spPr>
          <a:xfrm>
            <a:off x="907289" y="1278869"/>
            <a:ext cx="78655" cy="992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033B3807-B33B-DE52-13DF-069745BB90C7}"/>
              </a:ext>
            </a:extLst>
          </p:cNvPr>
          <p:cNvSpPr txBox="1"/>
          <p:nvPr/>
        </p:nvSpPr>
        <p:spPr>
          <a:xfrm>
            <a:off x="2011186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0780EDA8-805C-0F68-603B-7F8C3788CE90}"/>
              </a:ext>
            </a:extLst>
          </p:cNvPr>
          <p:cNvSpPr txBox="1">
            <a:spLocks/>
          </p:cNvSpPr>
          <p:nvPr/>
        </p:nvSpPr>
        <p:spPr>
          <a:xfrm>
            <a:off x="2011187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54209842-299C-E447-AD00-4E17CDC39789}"/>
              </a:ext>
            </a:extLst>
          </p:cNvPr>
          <p:cNvSpPr txBox="1"/>
          <p:nvPr/>
        </p:nvSpPr>
        <p:spPr>
          <a:xfrm>
            <a:off x="1149755" y="1453742"/>
            <a:ext cx="705642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1" name="SlideModel shp175">
            <a:extLst>
              <a:ext uri="{FF2B5EF4-FFF2-40B4-BE49-F238E27FC236}">
                <a16:creationId xmlns:a16="http://schemas.microsoft.com/office/drawing/2014/main" id="{75A4B70C-0DA5-6F98-53D1-87554DB2B311}"/>
              </a:ext>
            </a:extLst>
          </p:cNvPr>
          <p:cNvSpPr/>
          <p:nvPr/>
        </p:nvSpPr>
        <p:spPr>
          <a:xfrm>
            <a:off x="907289" y="2450913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2" name="SlideModel shp176">
            <a:extLst>
              <a:ext uri="{FF2B5EF4-FFF2-40B4-BE49-F238E27FC236}">
                <a16:creationId xmlns:a16="http://schemas.microsoft.com/office/drawing/2014/main" id="{246705D8-D9D6-9592-B95D-CAB981F0D5DF}"/>
              </a:ext>
            </a:extLst>
          </p:cNvPr>
          <p:cNvSpPr/>
          <p:nvPr/>
        </p:nvSpPr>
        <p:spPr>
          <a:xfrm>
            <a:off x="907289" y="2450913"/>
            <a:ext cx="78655" cy="992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3" name="SlideModel shp177">
            <a:extLst>
              <a:ext uri="{FF2B5EF4-FFF2-40B4-BE49-F238E27FC236}">
                <a16:creationId xmlns:a16="http://schemas.microsoft.com/office/drawing/2014/main" id="{16F4D197-33FD-DB07-15CF-904EBBB9FF94}"/>
              </a:ext>
            </a:extLst>
          </p:cNvPr>
          <p:cNvSpPr txBox="1"/>
          <p:nvPr/>
        </p:nvSpPr>
        <p:spPr>
          <a:xfrm>
            <a:off x="1994453" y="2474195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+mj-ea"/>
                <a:ea typeface="+mj-ea"/>
                <a:cs typeface="Poppins" pitchFamily="2" charset="77"/>
              </a:rPr>
              <a:t>…</a:t>
            </a:r>
          </a:p>
        </p:txBody>
      </p:sp>
      <p:sp>
        <p:nvSpPr>
          <p:cNvPr id="14" name="SlideModel shp178">
            <a:extLst>
              <a:ext uri="{FF2B5EF4-FFF2-40B4-BE49-F238E27FC236}">
                <a16:creationId xmlns:a16="http://schemas.microsoft.com/office/drawing/2014/main" id="{E9A5C34C-0681-D2CA-F267-A6C5E07E98E7}"/>
              </a:ext>
            </a:extLst>
          </p:cNvPr>
          <p:cNvSpPr txBox="1">
            <a:spLocks/>
          </p:cNvSpPr>
          <p:nvPr/>
        </p:nvSpPr>
        <p:spPr>
          <a:xfrm>
            <a:off x="1994453" y="2806823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5" name="SlideModel shp179">
            <a:extLst>
              <a:ext uri="{FF2B5EF4-FFF2-40B4-BE49-F238E27FC236}">
                <a16:creationId xmlns:a16="http://schemas.microsoft.com/office/drawing/2014/main" id="{EBBDEA48-F0C2-29A0-D024-C7F24FCF0444}"/>
              </a:ext>
            </a:extLst>
          </p:cNvPr>
          <p:cNvSpPr txBox="1"/>
          <p:nvPr/>
        </p:nvSpPr>
        <p:spPr>
          <a:xfrm>
            <a:off x="1135778" y="2625786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02.</a:t>
            </a:r>
          </a:p>
        </p:txBody>
      </p:sp>
      <p:sp>
        <p:nvSpPr>
          <p:cNvPr id="16" name="SlideModel shp160">
            <a:extLst>
              <a:ext uri="{FF2B5EF4-FFF2-40B4-BE49-F238E27FC236}">
                <a16:creationId xmlns:a16="http://schemas.microsoft.com/office/drawing/2014/main" id="{92C18218-BA85-3970-9181-BC367222D15F}"/>
              </a:ext>
            </a:extLst>
          </p:cNvPr>
          <p:cNvSpPr/>
          <p:nvPr/>
        </p:nvSpPr>
        <p:spPr>
          <a:xfrm>
            <a:off x="907289" y="3617904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7" name="SlideModel shp161">
            <a:extLst>
              <a:ext uri="{FF2B5EF4-FFF2-40B4-BE49-F238E27FC236}">
                <a16:creationId xmlns:a16="http://schemas.microsoft.com/office/drawing/2014/main" id="{D525462E-4869-AE64-A867-C21D66E7657F}"/>
              </a:ext>
            </a:extLst>
          </p:cNvPr>
          <p:cNvSpPr/>
          <p:nvPr/>
        </p:nvSpPr>
        <p:spPr>
          <a:xfrm>
            <a:off x="907289" y="3617904"/>
            <a:ext cx="78655" cy="992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8" name="SlideModel shp162">
            <a:extLst>
              <a:ext uri="{FF2B5EF4-FFF2-40B4-BE49-F238E27FC236}">
                <a16:creationId xmlns:a16="http://schemas.microsoft.com/office/drawing/2014/main" id="{28BBC162-1F3C-EE4D-22FF-8729712E02C9}"/>
              </a:ext>
            </a:extLst>
          </p:cNvPr>
          <p:cNvSpPr txBox="1"/>
          <p:nvPr/>
        </p:nvSpPr>
        <p:spPr>
          <a:xfrm>
            <a:off x="2011186" y="3641186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19" name="SlideModel shp163">
            <a:extLst>
              <a:ext uri="{FF2B5EF4-FFF2-40B4-BE49-F238E27FC236}">
                <a16:creationId xmlns:a16="http://schemas.microsoft.com/office/drawing/2014/main" id="{8C55E4AB-80C1-0E4B-3C22-948C1E2985D2}"/>
              </a:ext>
            </a:extLst>
          </p:cNvPr>
          <p:cNvSpPr txBox="1">
            <a:spLocks/>
          </p:cNvSpPr>
          <p:nvPr/>
        </p:nvSpPr>
        <p:spPr>
          <a:xfrm>
            <a:off x="2011187" y="3973814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0" name="SlideModel shp164">
            <a:extLst>
              <a:ext uri="{FF2B5EF4-FFF2-40B4-BE49-F238E27FC236}">
                <a16:creationId xmlns:a16="http://schemas.microsoft.com/office/drawing/2014/main" id="{13C28FD3-FC5B-A715-C0C2-493BE0FB7A8C}"/>
              </a:ext>
            </a:extLst>
          </p:cNvPr>
          <p:cNvSpPr txBox="1"/>
          <p:nvPr/>
        </p:nvSpPr>
        <p:spPr>
          <a:xfrm>
            <a:off x="1144145" y="3792777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2"/>
                </a:solidFill>
                <a:latin typeface="+mn-ea"/>
                <a:ea typeface="+mn-ea"/>
                <a:cs typeface="Poppins" pitchFamily="2" charset="77"/>
              </a:rPr>
              <a:t>03.</a:t>
            </a:r>
          </a:p>
        </p:txBody>
      </p:sp>
      <p:sp>
        <p:nvSpPr>
          <p:cNvPr id="21" name="SlideModel shp180">
            <a:extLst>
              <a:ext uri="{FF2B5EF4-FFF2-40B4-BE49-F238E27FC236}">
                <a16:creationId xmlns:a16="http://schemas.microsoft.com/office/drawing/2014/main" id="{B566FAF7-98A3-0DE8-F85E-24D700EB4D7F}"/>
              </a:ext>
            </a:extLst>
          </p:cNvPr>
          <p:cNvSpPr/>
          <p:nvPr/>
        </p:nvSpPr>
        <p:spPr>
          <a:xfrm>
            <a:off x="907289" y="4784895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2" name="SlideModel shp181">
            <a:extLst>
              <a:ext uri="{FF2B5EF4-FFF2-40B4-BE49-F238E27FC236}">
                <a16:creationId xmlns:a16="http://schemas.microsoft.com/office/drawing/2014/main" id="{B013FC8F-8F22-6BE8-D49B-22CA89569BE9}"/>
              </a:ext>
            </a:extLst>
          </p:cNvPr>
          <p:cNvSpPr/>
          <p:nvPr/>
        </p:nvSpPr>
        <p:spPr>
          <a:xfrm>
            <a:off x="907289" y="4784895"/>
            <a:ext cx="86678" cy="992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3" name="SlideModel shp182">
            <a:extLst>
              <a:ext uri="{FF2B5EF4-FFF2-40B4-BE49-F238E27FC236}">
                <a16:creationId xmlns:a16="http://schemas.microsoft.com/office/drawing/2014/main" id="{086994F6-46D1-E7E3-FFBC-04EFB7D2994E}"/>
              </a:ext>
            </a:extLst>
          </p:cNvPr>
          <p:cNvSpPr txBox="1"/>
          <p:nvPr/>
        </p:nvSpPr>
        <p:spPr>
          <a:xfrm>
            <a:off x="1994453" y="4808177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4" name="SlideModel shp183">
            <a:extLst>
              <a:ext uri="{FF2B5EF4-FFF2-40B4-BE49-F238E27FC236}">
                <a16:creationId xmlns:a16="http://schemas.microsoft.com/office/drawing/2014/main" id="{3E6482AD-7F23-5423-B2CD-1C82B847A0E0}"/>
              </a:ext>
            </a:extLst>
          </p:cNvPr>
          <p:cNvSpPr txBox="1">
            <a:spLocks/>
          </p:cNvSpPr>
          <p:nvPr/>
        </p:nvSpPr>
        <p:spPr>
          <a:xfrm>
            <a:off x="1994453" y="5140805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5" name="SlideModel shp184">
            <a:extLst>
              <a:ext uri="{FF2B5EF4-FFF2-40B4-BE49-F238E27FC236}">
                <a16:creationId xmlns:a16="http://schemas.microsoft.com/office/drawing/2014/main" id="{4DE179A2-CB07-E626-3457-6B1E034EE6BC}"/>
              </a:ext>
            </a:extLst>
          </p:cNvPr>
          <p:cNvSpPr txBox="1"/>
          <p:nvPr/>
        </p:nvSpPr>
        <p:spPr>
          <a:xfrm>
            <a:off x="1135778" y="4959768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4"/>
                </a:solidFill>
                <a:latin typeface="+mn-ea"/>
                <a:ea typeface="+mn-ea"/>
                <a:cs typeface="Poppins" pitchFamily="2" charset="77"/>
              </a:rPr>
              <a:t>04.</a:t>
            </a:r>
          </a:p>
        </p:txBody>
      </p:sp>
      <p:sp>
        <p:nvSpPr>
          <p:cNvPr id="26" name="SlideModel shp165">
            <a:extLst>
              <a:ext uri="{FF2B5EF4-FFF2-40B4-BE49-F238E27FC236}">
                <a16:creationId xmlns:a16="http://schemas.microsoft.com/office/drawing/2014/main" id="{ED8C70BF-00F9-8603-4FF0-9825EB833196}"/>
              </a:ext>
            </a:extLst>
          </p:cNvPr>
          <p:cNvSpPr/>
          <p:nvPr/>
        </p:nvSpPr>
        <p:spPr>
          <a:xfrm>
            <a:off x="5241164" y="1278869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7" name="SlideModel shp166">
            <a:extLst>
              <a:ext uri="{FF2B5EF4-FFF2-40B4-BE49-F238E27FC236}">
                <a16:creationId xmlns:a16="http://schemas.microsoft.com/office/drawing/2014/main" id="{51F4CF9F-8931-6AD3-9220-EFCE71358C6D}"/>
              </a:ext>
            </a:extLst>
          </p:cNvPr>
          <p:cNvSpPr/>
          <p:nvPr/>
        </p:nvSpPr>
        <p:spPr>
          <a:xfrm>
            <a:off x="5241164" y="1278869"/>
            <a:ext cx="78657" cy="992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8" name="SlideModel shp167">
            <a:extLst>
              <a:ext uri="{FF2B5EF4-FFF2-40B4-BE49-F238E27FC236}">
                <a16:creationId xmlns:a16="http://schemas.microsoft.com/office/drawing/2014/main" id="{EA69F12B-DFAB-1D25-D56E-A6387701DFE4}"/>
              </a:ext>
            </a:extLst>
          </p:cNvPr>
          <p:cNvSpPr txBox="1"/>
          <p:nvPr/>
        </p:nvSpPr>
        <p:spPr>
          <a:xfrm>
            <a:off x="6345061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9" name="SlideModel shp168">
            <a:extLst>
              <a:ext uri="{FF2B5EF4-FFF2-40B4-BE49-F238E27FC236}">
                <a16:creationId xmlns:a16="http://schemas.microsoft.com/office/drawing/2014/main" id="{98B05ACB-18BA-6E1E-4B04-E28066125982}"/>
              </a:ext>
            </a:extLst>
          </p:cNvPr>
          <p:cNvSpPr txBox="1">
            <a:spLocks/>
          </p:cNvSpPr>
          <p:nvPr/>
        </p:nvSpPr>
        <p:spPr>
          <a:xfrm>
            <a:off x="6345062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30" name="SlideModel shp169">
            <a:extLst>
              <a:ext uri="{FF2B5EF4-FFF2-40B4-BE49-F238E27FC236}">
                <a16:creationId xmlns:a16="http://schemas.microsoft.com/office/drawing/2014/main" id="{73D64B07-6997-6E03-D29D-6B6AE6889E64}"/>
              </a:ext>
            </a:extLst>
          </p:cNvPr>
          <p:cNvSpPr txBox="1"/>
          <p:nvPr/>
        </p:nvSpPr>
        <p:spPr>
          <a:xfrm>
            <a:off x="5478019" y="1453742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05.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EC79EF-FEF5-A545-29A4-635888D5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217150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Model shp155">
            <a:extLst>
              <a:ext uri="{FF2B5EF4-FFF2-40B4-BE49-F238E27FC236}">
                <a16:creationId xmlns:a16="http://schemas.microsoft.com/office/drawing/2014/main" id="{8232D293-9F23-5F84-79CF-CBCDF7476310}"/>
              </a:ext>
            </a:extLst>
          </p:cNvPr>
          <p:cNvSpPr/>
          <p:nvPr/>
        </p:nvSpPr>
        <p:spPr>
          <a:xfrm>
            <a:off x="907289" y="1278869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51AF783B-A775-7801-E9B2-6399F0E6BFF3}"/>
              </a:ext>
            </a:extLst>
          </p:cNvPr>
          <p:cNvSpPr/>
          <p:nvPr/>
        </p:nvSpPr>
        <p:spPr>
          <a:xfrm>
            <a:off x="907289" y="1278869"/>
            <a:ext cx="78655" cy="992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033B3807-B33B-DE52-13DF-069745BB90C7}"/>
              </a:ext>
            </a:extLst>
          </p:cNvPr>
          <p:cNvSpPr txBox="1"/>
          <p:nvPr/>
        </p:nvSpPr>
        <p:spPr>
          <a:xfrm>
            <a:off x="2011186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0780EDA8-805C-0F68-603B-7F8C3788CE90}"/>
              </a:ext>
            </a:extLst>
          </p:cNvPr>
          <p:cNvSpPr txBox="1">
            <a:spLocks/>
          </p:cNvSpPr>
          <p:nvPr/>
        </p:nvSpPr>
        <p:spPr>
          <a:xfrm>
            <a:off x="2011187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54209842-299C-E447-AD00-4E17CDC39789}"/>
              </a:ext>
            </a:extLst>
          </p:cNvPr>
          <p:cNvSpPr txBox="1"/>
          <p:nvPr/>
        </p:nvSpPr>
        <p:spPr>
          <a:xfrm>
            <a:off x="1149755" y="1453742"/>
            <a:ext cx="705642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1" name="SlideModel shp175">
            <a:extLst>
              <a:ext uri="{FF2B5EF4-FFF2-40B4-BE49-F238E27FC236}">
                <a16:creationId xmlns:a16="http://schemas.microsoft.com/office/drawing/2014/main" id="{75A4B70C-0DA5-6F98-53D1-87554DB2B311}"/>
              </a:ext>
            </a:extLst>
          </p:cNvPr>
          <p:cNvSpPr/>
          <p:nvPr/>
        </p:nvSpPr>
        <p:spPr>
          <a:xfrm>
            <a:off x="907289" y="2450913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2" name="SlideModel shp176">
            <a:extLst>
              <a:ext uri="{FF2B5EF4-FFF2-40B4-BE49-F238E27FC236}">
                <a16:creationId xmlns:a16="http://schemas.microsoft.com/office/drawing/2014/main" id="{246705D8-D9D6-9592-B95D-CAB981F0D5DF}"/>
              </a:ext>
            </a:extLst>
          </p:cNvPr>
          <p:cNvSpPr/>
          <p:nvPr/>
        </p:nvSpPr>
        <p:spPr>
          <a:xfrm>
            <a:off x="907289" y="2450913"/>
            <a:ext cx="78655" cy="992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3" name="SlideModel shp177">
            <a:extLst>
              <a:ext uri="{FF2B5EF4-FFF2-40B4-BE49-F238E27FC236}">
                <a16:creationId xmlns:a16="http://schemas.microsoft.com/office/drawing/2014/main" id="{16F4D197-33FD-DB07-15CF-904EBBB9FF94}"/>
              </a:ext>
            </a:extLst>
          </p:cNvPr>
          <p:cNvSpPr txBox="1"/>
          <p:nvPr/>
        </p:nvSpPr>
        <p:spPr>
          <a:xfrm>
            <a:off x="1994453" y="2474195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+mj-ea"/>
                <a:ea typeface="+mj-ea"/>
                <a:cs typeface="Poppins" pitchFamily="2" charset="77"/>
              </a:rPr>
              <a:t>…</a:t>
            </a:r>
          </a:p>
        </p:txBody>
      </p:sp>
      <p:sp>
        <p:nvSpPr>
          <p:cNvPr id="14" name="SlideModel shp178">
            <a:extLst>
              <a:ext uri="{FF2B5EF4-FFF2-40B4-BE49-F238E27FC236}">
                <a16:creationId xmlns:a16="http://schemas.microsoft.com/office/drawing/2014/main" id="{E9A5C34C-0681-D2CA-F267-A6C5E07E98E7}"/>
              </a:ext>
            </a:extLst>
          </p:cNvPr>
          <p:cNvSpPr txBox="1">
            <a:spLocks/>
          </p:cNvSpPr>
          <p:nvPr/>
        </p:nvSpPr>
        <p:spPr>
          <a:xfrm>
            <a:off x="1994453" y="2806823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5" name="SlideModel shp179">
            <a:extLst>
              <a:ext uri="{FF2B5EF4-FFF2-40B4-BE49-F238E27FC236}">
                <a16:creationId xmlns:a16="http://schemas.microsoft.com/office/drawing/2014/main" id="{EBBDEA48-F0C2-29A0-D024-C7F24FCF0444}"/>
              </a:ext>
            </a:extLst>
          </p:cNvPr>
          <p:cNvSpPr txBox="1"/>
          <p:nvPr/>
        </p:nvSpPr>
        <p:spPr>
          <a:xfrm>
            <a:off x="1135778" y="2625786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02.</a:t>
            </a:r>
          </a:p>
        </p:txBody>
      </p:sp>
      <p:sp>
        <p:nvSpPr>
          <p:cNvPr id="16" name="SlideModel shp160">
            <a:extLst>
              <a:ext uri="{FF2B5EF4-FFF2-40B4-BE49-F238E27FC236}">
                <a16:creationId xmlns:a16="http://schemas.microsoft.com/office/drawing/2014/main" id="{92C18218-BA85-3970-9181-BC367222D15F}"/>
              </a:ext>
            </a:extLst>
          </p:cNvPr>
          <p:cNvSpPr/>
          <p:nvPr/>
        </p:nvSpPr>
        <p:spPr>
          <a:xfrm>
            <a:off x="907289" y="3617904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7" name="SlideModel shp161">
            <a:extLst>
              <a:ext uri="{FF2B5EF4-FFF2-40B4-BE49-F238E27FC236}">
                <a16:creationId xmlns:a16="http://schemas.microsoft.com/office/drawing/2014/main" id="{D525462E-4869-AE64-A867-C21D66E7657F}"/>
              </a:ext>
            </a:extLst>
          </p:cNvPr>
          <p:cNvSpPr/>
          <p:nvPr/>
        </p:nvSpPr>
        <p:spPr>
          <a:xfrm>
            <a:off x="907289" y="3617904"/>
            <a:ext cx="78655" cy="992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8" name="SlideModel shp162">
            <a:extLst>
              <a:ext uri="{FF2B5EF4-FFF2-40B4-BE49-F238E27FC236}">
                <a16:creationId xmlns:a16="http://schemas.microsoft.com/office/drawing/2014/main" id="{28BBC162-1F3C-EE4D-22FF-8729712E02C9}"/>
              </a:ext>
            </a:extLst>
          </p:cNvPr>
          <p:cNvSpPr txBox="1"/>
          <p:nvPr/>
        </p:nvSpPr>
        <p:spPr>
          <a:xfrm>
            <a:off x="2011186" y="3641186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19" name="SlideModel shp163">
            <a:extLst>
              <a:ext uri="{FF2B5EF4-FFF2-40B4-BE49-F238E27FC236}">
                <a16:creationId xmlns:a16="http://schemas.microsoft.com/office/drawing/2014/main" id="{8C55E4AB-80C1-0E4B-3C22-948C1E2985D2}"/>
              </a:ext>
            </a:extLst>
          </p:cNvPr>
          <p:cNvSpPr txBox="1">
            <a:spLocks/>
          </p:cNvSpPr>
          <p:nvPr/>
        </p:nvSpPr>
        <p:spPr>
          <a:xfrm>
            <a:off x="2011187" y="3973814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0" name="SlideModel shp164">
            <a:extLst>
              <a:ext uri="{FF2B5EF4-FFF2-40B4-BE49-F238E27FC236}">
                <a16:creationId xmlns:a16="http://schemas.microsoft.com/office/drawing/2014/main" id="{13C28FD3-FC5B-A715-C0C2-493BE0FB7A8C}"/>
              </a:ext>
            </a:extLst>
          </p:cNvPr>
          <p:cNvSpPr txBox="1"/>
          <p:nvPr/>
        </p:nvSpPr>
        <p:spPr>
          <a:xfrm>
            <a:off x="1144145" y="3792777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2"/>
                </a:solidFill>
                <a:latin typeface="+mn-ea"/>
                <a:ea typeface="+mn-ea"/>
                <a:cs typeface="Poppins" pitchFamily="2" charset="77"/>
              </a:rPr>
              <a:t>03.</a:t>
            </a:r>
          </a:p>
        </p:txBody>
      </p:sp>
      <p:sp>
        <p:nvSpPr>
          <p:cNvPr id="21" name="SlideModel shp180">
            <a:extLst>
              <a:ext uri="{FF2B5EF4-FFF2-40B4-BE49-F238E27FC236}">
                <a16:creationId xmlns:a16="http://schemas.microsoft.com/office/drawing/2014/main" id="{B566FAF7-98A3-0DE8-F85E-24D700EB4D7F}"/>
              </a:ext>
            </a:extLst>
          </p:cNvPr>
          <p:cNvSpPr/>
          <p:nvPr/>
        </p:nvSpPr>
        <p:spPr>
          <a:xfrm>
            <a:off x="907289" y="4784895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2" name="SlideModel shp181">
            <a:extLst>
              <a:ext uri="{FF2B5EF4-FFF2-40B4-BE49-F238E27FC236}">
                <a16:creationId xmlns:a16="http://schemas.microsoft.com/office/drawing/2014/main" id="{B013FC8F-8F22-6BE8-D49B-22CA89569BE9}"/>
              </a:ext>
            </a:extLst>
          </p:cNvPr>
          <p:cNvSpPr/>
          <p:nvPr/>
        </p:nvSpPr>
        <p:spPr>
          <a:xfrm>
            <a:off x="907289" y="4784895"/>
            <a:ext cx="86678" cy="992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3" name="SlideModel shp182">
            <a:extLst>
              <a:ext uri="{FF2B5EF4-FFF2-40B4-BE49-F238E27FC236}">
                <a16:creationId xmlns:a16="http://schemas.microsoft.com/office/drawing/2014/main" id="{086994F6-46D1-E7E3-FFBC-04EFB7D2994E}"/>
              </a:ext>
            </a:extLst>
          </p:cNvPr>
          <p:cNvSpPr txBox="1"/>
          <p:nvPr/>
        </p:nvSpPr>
        <p:spPr>
          <a:xfrm>
            <a:off x="1994453" y="4808177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4" name="SlideModel shp183">
            <a:extLst>
              <a:ext uri="{FF2B5EF4-FFF2-40B4-BE49-F238E27FC236}">
                <a16:creationId xmlns:a16="http://schemas.microsoft.com/office/drawing/2014/main" id="{3E6482AD-7F23-5423-B2CD-1C82B847A0E0}"/>
              </a:ext>
            </a:extLst>
          </p:cNvPr>
          <p:cNvSpPr txBox="1">
            <a:spLocks/>
          </p:cNvSpPr>
          <p:nvPr/>
        </p:nvSpPr>
        <p:spPr>
          <a:xfrm>
            <a:off x="1994453" y="5140805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5" name="SlideModel shp184">
            <a:extLst>
              <a:ext uri="{FF2B5EF4-FFF2-40B4-BE49-F238E27FC236}">
                <a16:creationId xmlns:a16="http://schemas.microsoft.com/office/drawing/2014/main" id="{4DE179A2-CB07-E626-3457-6B1E034EE6BC}"/>
              </a:ext>
            </a:extLst>
          </p:cNvPr>
          <p:cNvSpPr txBox="1"/>
          <p:nvPr/>
        </p:nvSpPr>
        <p:spPr>
          <a:xfrm>
            <a:off x="1135778" y="4959768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4"/>
                </a:solidFill>
                <a:latin typeface="+mn-ea"/>
                <a:ea typeface="+mn-ea"/>
                <a:cs typeface="Poppins" pitchFamily="2" charset="77"/>
              </a:rPr>
              <a:t>04.</a:t>
            </a:r>
          </a:p>
        </p:txBody>
      </p:sp>
      <p:sp>
        <p:nvSpPr>
          <p:cNvPr id="44" name="SlideModel shp193">
            <a:extLst>
              <a:ext uri="{FF2B5EF4-FFF2-40B4-BE49-F238E27FC236}">
                <a16:creationId xmlns:a16="http://schemas.microsoft.com/office/drawing/2014/main" id="{4CFBA1B8-8704-CBAF-0ED6-7171BC6476AA}"/>
              </a:ext>
            </a:extLst>
          </p:cNvPr>
          <p:cNvSpPr txBox="1">
            <a:spLocks/>
          </p:cNvSpPr>
          <p:nvPr/>
        </p:nvSpPr>
        <p:spPr>
          <a:xfrm>
            <a:off x="6328328" y="5140805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EC79EF-FEF5-A545-29A4-635888D5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85469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Model shp155">
            <a:extLst>
              <a:ext uri="{FF2B5EF4-FFF2-40B4-BE49-F238E27FC236}">
                <a16:creationId xmlns:a16="http://schemas.microsoft.com/office/drawing/2014/main" id="{8232D293-9F23-5F84-79CF-CBCDF7476310}"/>
              </a:ext>
            </a:extLst>
          </p:cNvPr>
          <p:cNvSpPr/>
          <p:nvPr/>
        </p:nvSpPr>
        <p:spPr>
          <a:xfrm>
            <a:off x="907289" y="1278869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51AF783B-A775-7801-E9B2-6399F0E6BFF3}"/>
              </a:ext>
            </a:extLst>
          </p:cNvPr>
          <p:cNvSpPr/>
          <p:nvPr/>
        </p:nvSpPr>
        <p:spPr>
          <a:xfrm>
            <a:off x="907289" y="1278869"/>
            <a:ext cx="78655" cy="992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033B3807-B33B-DE52-13DF-069745BB90C7}"/>
              </a:ext>
            </a:extLst>
          </p:cNvPr>
          <p:cNvSpPr txBox="1"/>
          <p:nvPr/>
        </p:nvSpPr>
        <p:spPr>
          <a:xfrm>
            <a:off x="2011186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0780EDA8-805C-0F68-603B-7F8C3788CE90}"/>
              </a:ext>
            </a:extLst>
          </p:cNvPr>
          <p:cNvSpPr txBox="1">
            <a:spLocks/>
          </p:cNvSpPr>
          <p:nvPr/>
        </p:nvSpPr>
        <p:spPr>
          <a:xfrm>
            <a:off x="2011187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54209842-299C-E447-AD00-4E17CDC39789}"/>
              </a:ext>
            </a:extLst>
          </p:cNvPr>
          <p:cNvSpPr txBox="1"/>
          <p:nvPr/>
        </p:nvSpPr>
        <p:spPr>
          <a:xfrm>
            <a:off x="1149755" y="1453742"/>
            <a:ext cx="705642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1" name="SlideModel shp175">
            <a:extLst>
              <a:ext uri="{FF2B5EF4-FFF2-40B4-BE49-F238E27FC236}">
                <a16:creationId xmlns:a16="http://schemas.microsoft.com/office/drawing/2014/main" id="{75A4B70C-0DA5-6F98-53D1-87554DB2B311}"/>
              </a:ext>
            </a:extLst>
          </p:cNvPr>
          <p:cNvSpPr/>
          <p:nvPr/>
        </p:nvSpPr>
        <p:spPr>
          <a:xfrm>
            <a:off x="907289" y="2450913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2" name="SlideModel shp176">
            <a:extLst>
              <a:ext uri="{FF2B5EF4-FFF2-40B4-BE49-F238E27FC236}">
                <a16:creationId xmlns:a16="http://schemas.microsoft.com/office/drawing/2014/main" id="{246705D8-D9D6-9592-B95D-CAB981F0D5DF}"/>
              </a:ext>
            </a:extLst>
          </p:cNvPr>
          <p:cNvSpPr/>
          <p:nvPr/>
        </p:nvSpPr>
        <p:spPr>
          <a:xfrm>
            <a:off x="907289" y="2450913"/>
            <a:ext cx="78655" cy="992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3" name="SlideModel shp177">
            <a:extLst>
              <a:ext uri="{FF2B5EF4-FFF2-40B4-BE49-F238E27FC236}">
                <a16:creationId xmlns:a16="http://schemas.microsoft.com/office/drawing/2014/main" id="{16F4D197-33FD-DB07-15CF-904EBBB9FF94}"/>
              </a:ext>
            </a:extLst>
          </p:cNvPr>
          <p:cNvSpPr txBox="1"/>
          <p:nvPr/>
        </p:nvSpPr>
        <p:spPr>
          <a:xfrm>
            <a:off x="1994453" y="2474195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+mj-ea"/>
                <a:ea typeface="+mj-ea"/>
                <a:cs typeface="Poppins" pitchFamily="2" charset="77"/>
              </a:rPr>
              <a:t>…</a:t>
            </a:r>
          </a:p>
        </p:txBody>
      </p:sp>
      <p:sp>
        <p:nvSpPr>
          <p:cNvPr id="14" name="SlideModel shp178">
            <a:extLst>
              <a:ext uri="{FF2B5EF4-FFF2-40B4-BE49-F238E27FC236}">
                <a16:creationId xmlns:a16="http://schemas.microsoft.com/office/drawing/2014/main" id="{E9A5C34C-0681-D2CA-F267-A6C5E07E98E7}"/>
              </a:ext>
            </a:extLst>
          </p:cNvPr>
          <p:cNvSpPr txBox="1">
            <a:spLocks/>
          </p:cNvSpPr>
          <p:nvPr/>
        </p:nvSpPr>
        <p:spPr>
          <a:xfrm>
            <a:off x="1994453" y="2806823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5" name="SlideModel shp179">
            <a:extLst>
              <a:ext uri="{FF2B5EF4-FFF2-40B4-BE49-F238E27FC236}">
                <a16:creationId xmlns:a16="http://schemas.microsoft.com/office/drawing/2014/main" id="{EBBDEA48-F0C2-29A0-D024-C7F24FCF0444}"/>
              </a:ext>
            </a:extLst>
          </p:cNvPr>
          <p:cNvSpPr txBox="1"/>
          <p:nvPr/>
        </p:nvSpPr>
        <p:spPr>
          <a:xfrm>
            <a:off x="1135778" y="2625786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02.</a:t>
            </a:r>
          </a:p>
        </p:txBody>
      </p:sp>
      <p:sp>
        <p:nvSpPr>
          <p:cNvPr id="16" name="SlideModel shp160">
            <a:extLst>
              <a:ext uri="{FF2B5EF4-FFF2-40B4-BE49-F238E27FC236}">
                <a16:creationId xmlns:a16="http://schemas.microsoft.com/office/drawing/2014/main" id="{92C18218-BA85-3970-9181-BC367222D15F}"/>
              </a:ext>
            </a:extLst>
          </p:cNvPr>
          <p:cNvSpPr/>
          <p:nvPr/>
        </p:nvSpPr>
        <p:spPr>
          <a:xfrm>
            <a:off x="907289" y="3617904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7" name="SlideModel shp161">
            <a:extLst>
              <a:ext uri="{FF2B5EF4-FFF2-40B4-BE49-F238E27FC236}">
                <a16:creationId xmlns:a16="http://schemas.microsoft.com/office/drawing/2014/main" id="{D525462E-4869-AE64-A867-C21D66E7657F}"/>
              </a:ext>
            </a:extLst>
          </p:cNvPr>
          <p:cNvSpPr/>
          <p:nvPr/>
        </p:nvSpPr>
        <p:spPr>
          <a:xfrm>
            <a:off x="907289" y="3617904"/>
            <a:ext cx="78655" cy="992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8" name="SlideModel shp162">
            <a:extLst>
              <a:ext uri="{FF2B5EF4-FFF2-40B4-BE49-F238E27FC236}">
                <a16:creationId xmlns:a16="http://schemas.microsoft.com/office/drawing/2014/main" id="{28BBC162-1F3C-EE4D-22FF-8729712E02C9}"/>
              </a:ext>
            </a:extLst>
          </p:cNvPr>
          <p:cNvSpPr txBox="1"/>
          <p:nvPr/>
        </p:nvSpPr>
        <p:spPr>
          <a:xfrm>
            <a:off x="2011186" y="3641186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19" name="SlideModel shp163">
            <a:extLst>
              <a:ext uri="{FF2B5EF4-FFF2-40B4-BE49-F238E27FC236}">
                <a16:creationId xmlns:a16="http://schemas.microsoft.com/office/drawing/2014/main" id="{8C55E4AB-80C1-0E4B-3C22-948C1E2985D2}"/>
              </a:ext>
            </a:extLst>
          </p:cNvPr>
          <p:cNvSpPr txBox="1">
            <a:spLocks/>
          </p:cNvSpPr>
          <p:nvPr/>
        </p:nvSpPr>
        <p:spPr>
          <a:xfrm>
            <a:off x="2011187" y="3973814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0" name="SlideModel shp164">
            <a:extLst>
              <a:ext uri="{FF2B5EF4-FFF2-40B4-BE49-F238E27FC236}">
                <a16:creationId xmlns:a16="http://schemas.microsoft.com/office/drawing/2014/main" id="{13C28FD3-FC5B-A715-C0C2-493BE0FB7A8C}"/>
              </a:ext>
            </a:extLst>
          </p:cNvPr>
          <p:cNvSpPr txBox="1"/>
          <p:nvPr/>
        </p:nvSpPr>
        <p:spPr>
          <a:xfrm>
            <a:off x="1144145" y="3792777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2"/>
                </a:solidFill>
                <a:latin typeface="+mn-ea"/>
                <a:ea typeface="+mn-ea"/>
                <a:cs typeface="Poppins" pitchFamily="2" charset="77"/>
              </a:rPr>
              <a:t>03.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EC79EF-FEF5-A545-29A4-635888D5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50728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Model shp155">
            <a:extLst>
              <a:ext uri="{FF2B5EF4-FFF2-40B4-BE49-F238E27FC236}">
                <a16:creationId xmlns:a16="http://schemas.microsoft.com/office/drawing/2014/main" id="{8232D293-9F23-5F84-79CF-CBCDF7476310}"/>
              </a:ext>
            </a:extLst>
          </p:cNvPr>
          <p:cNvSpPr/>
          <p:nvPr/>
        </p:nvSpPr>
        <p:spPr>
          <a:xfrm>
            <a:off x="907289" y="1278869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51AF783B-A775-7801-E9B2-6399F0E6BFF3}"/>
              </a:ext>
            </a:extLst>
          </p:cNvPr>
          <p:cNvSpPr/>
          <p:nvPr/>
        </p:nvSpPr>
        <p:spPr>
          <a:xfrm>
            <a:off x="907289" y="1278869"/>
            <a:ext cx="78655" cy="992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033B3807-B33B-DE52-13DF-069745BB90C7}"/>
              </a:ext>
            </a:extLst>
          </p:cNvPr>
          <p:cNvSpPr txBox="1"/>
          <p:nvPr/>
        </p:nvSpPr>
        <p:spPr>
          <a:xfrm>
            <a:off x="2011186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0780EDA8-805C-0F68-603B-7F8C3788CE90}"/>
              </a:ext>
            </a:extLst>
          </p:cNvPr>
          <p:cNvSpPr txBox="1">
            <a:spLocks/>
          </p:cNvSpPr>
          <p:nvPr/>
        </p:nvSpPr>
        <p:spPr>
          <a:xfrm>
            <a:off x="2011187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54209842-299C-E447-AD00-4E17CDC39789}"/>
              </a:ext>
            </a:extLst>
          </p:cNvPr>
          <p:cNvSpPr txBox="1"/>
          <p:nvPr/>
        </p:nvSpPr>
        <p:spPr>
          <a:xfrm>
            <a:off x="1149755" y="1453742"/>
            <a:ext cx="705642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1" name="SlideModel shp175">
            <a:extLst>
              <a:ext uri="{FF2B5EF4-FFF2-40B4-BE49-F238E27FC236}">
                <a16:creationId xmlns:a16="http://schemas.microsoft.com/office/drawing/2014/main" id="{75A4B70C-0DA5-6F98-53D1-87554DB2B311}"/>
              </a:ext>
            </a:extLst>
          </p:cNvPr>
          <p:cNvSpPr/>
          <p:nvPr/>
        </p:nvSpPr>
        <p:spPr>
          <a:xfrm>
            <a:off x="907289" y="2450913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2" name="SlideModel shp176">
            <a:extLst>
              <a:ext uri="{FF2B5EF4-FFF2-40B4-BE49-F238E27FC236}">
                <a16:creationId xmlns:a16="http://schemas.microsoft.com/office/drawing/2014/main" id="{246705D8-D9D6-9592-B95D-CAB981F0D5DF}"/>
              </a:ext>
            </a:extLst>
          </p:cNvPr>
          <p:cNvSpPr/>
          <p:nvPr/>
        </p:nvSpPr>
        <p:spPr>
          <a:xfrm>
            <a:off x="907289" y="2450913"/>
            <a:ext cx="78655" cy="992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3" name="SlideModel shp177">
            <a:extLst>
              <a:ext uri="{FF2B5EF4-FFF2-40B4-BE49-F238E27FC236}">
                <a16:creationId xmlns:a16="http://schemas.microsoft.com/office/drawing/2014/main" id="{16F4D197-33FD-DB07-15CF-904EBBB9FF94}"/>
              </a:ext>
            </a:extLst>
          </p:cNvPr>
          <p:cNvSpPr txBox="1"/>
          <p:nvPr/>
        </p:nvSpPr>
        <p:spPr>
          <a:xfrm>
            <a:off x="1994453" y="2474195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+mj-ea"/>
                <a:ea typeface="+mj-ea"/>
                <a:cs typeface="Poppins" pitchFamily="2" charset="77"/>
              </a:rPr>
              <a:t>…</a:t>
            </a:r>
          </a:p>
        </p:txBody>
      </p:sp>
      <p:sp>
        <p:nvSpPr>
          <p:cNvPr id="14" name="SlideModel shp178">
            <a:extLst>
              <a:ext uri="{FF2B5EF4-FFF2-40B4-BE49-F238E27FC236}">
                <a16:creationId xmlns:a16="http://schemas.microsoft.com/office/drawing/2014/main" id="{E9A5C34C-0681-D2CA-F267-A6C5E07E98E7}"/>
              </a:ext>
            </a:extLst>
          </p:cNvPr>
          <p:cNvSpPr txBox="1">
            <a:spLocks/>
          </p:cNvSpPr>
          <p:nvPr/>
        </p:nvSpPr>
        <p:spPr>
          <a:xfrm>
            <a:off x="1994453" y="2806823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5" name="SlideModel shp179">
            <a:extLst>
              <a:ext uri="{FF2B5EF4-FFF2-40B4-BE49-F238E27FC236}">
                <a16:creationId xmlns:a16="http://schemas.microsoft.com/office/drawing/2014/main" id="{EBBDEA48-F0C2-29A0-D024-C7F24FCF0444}"/>
              </a:ext>
            </a:extLst>
          </p:cNvPr>
          <p:cNvSpPr txBox="1"/>
          <p:nvPr/>
        </p:nvSpPr>
        <p:spPr>
          <a:xfrm>
            <a:off x="1135778" y="2625786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02.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EC79EF-FEF5-A545-29A4-635888D5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80099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Model shp155">
            <a:extLst>
              <a:ext uri="{FF2B5EF4-FFF2-40B4-BE49-F238E27FC236}">
                <a16:creationId xmlns:a16="http://schemas.microsoft.com/office/drawing/2014/main" id="{8232D293-9F23-5F84-79CF-CBCDF7476310}"/>
              </a:ext>
            </a:extLst>
          </p:cNvPr>
          <p:cNvSpPr/>
          <p:nvPr/>
        </p:nvSpPr>
        <p:spPr>
          <a:xfrm>
            <a:off x="907289" y="1278869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51AF783B-A775-7801-E9B2-6399F0E6BFF3}"/>
              </a:ext>
            </a:extLst>
          </p:cNvPr>
          <p:cNvSpPr/>
          <p:nvPr/>
        </p:nvSpPr>
        <p:spPr>
          <a:xfrm>
            <a:off x="907289" y="1278869"/>
            <a:ext cx="78655" cy="992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033B3807-B33B-DE52-13DF-069745BB90C7}"/>
              </a:ext>
            </a:extLst>
          </p:cNvPr>
          <p:cNvSpPr txBox="1"/>
          <p:nvPr/>
        </p:nvSpPr>
        <p:spPr>
          <a:xfrm>
            <a:off x="2011186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0780EDA8-805C-0F68-603B-7F8C3788CE90}"/>
              </a:ext>
            </a:extLst>
          </p:cNvPr>
          <p:cNvSpPr txBox="1">
            <a:spLocks/>
          </p:cNvSpPr>
          <p:nvPr/>
        </p:nvSpPr>
        <p:spPr>
          <a:xfrm>
            <a:off x="2011187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54209842-299C-E447-AD00-4E17CDC39789}"/>
              </a:ext>
            </a:extLst>
          </p:cNvPr>
          <p:cNvSpPr txBox="1"/>
          <p:nvPr/>
        </p:nvSpPr>
        <p:spPr>
          <a:xfrm>
            <a:off x="1149755" y="1453742"/>
            <a:ext cx="705642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EC79EF-FEF5-A545-29A4-635888D5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28103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CEDE1390-7D18-41C8-B606-A6F004C17512}"/>
              </a:ext>
            </a:extLst>
          </p:cNvPr>
          <p:cNvSpPr/>
          <p:nvPr/>
        </p:nvSpPr>
        <p:spPr>
          <a:xfrm>
            <a:off x="6313861" y="2110136"/>
            <a:ext cx="2015572" cy="2658432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333A9464-BBF4-4AF2-B0E0-F85498599203}"/>
              </a:ext>
            </a:extLst>
          </p:cNvPr>
          <p:cNvSpPr/>
          <p:nvPr/>
        </p:nvSpPr>
        <p:spPr>
          <a:xfrm>
            <a:off x="3945214" y="2089431"/>
            <a:ext cx="2015572" cy="2679137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9D8F22DB-B7DB-4EC4-BA16-240BF234933F}"/>
              </a:ext>
            </a:extLst>
          </p:cNvPr>
          <p:cNvSpPr/>
          <p:nvPr/>
        </p:nvSpPr>
        <p:spPr>
          <a:xfrm>
            <a:off x="1576508" y="2089432"/>
            <a:ext cx="2015573" cy="2679138"/>
          </a:xfrm>
          <a:prstGeom prst="roundRect">
            <a:avLst>
              <a:gd name="adj" fmla="val 3431"/>
            </a:avLst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UY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タイトル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Freeform 62">
            <a:extLst>
              <a:ext uri="{FF2B5EF4-FFF2-40B4-BE49-F238E27FC236}">
                <a16:creationId xmlns:a16="http://schemas.microsoft.com/office/drawing/2014/main" id="{65C17250-F4C4-4F9E-99C9-0E718E253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998" y="3876171"/>
            <a:ext cx="2578302" cy="722123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6 w 5254"/>
              <a:gd name="T15" fmla="*/ 563 h 1225"/>
              <a:gd name="T16" fmla="*/ 5226 w 5254"/>
              <a:gd name="T17" fmla="*/ 563 h 1225"/>
              <a:gd name="T18" fmla="*/ 5226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3" y="0"/>
                  <a:pt x="4463" y="3"/>
                  <a:pt x="4472" y="10"/>
                </a:cubicBezTo>
                <a:lnTo>
                  <a:pt x="5226" y="563"/>
                </a:lnTo>
                <a:lnTo>
                  <a:pt x="5226" y="563"/>
                </a:lnTo>
                <a:cubicBezTo>
                  <a:pt x="5253" y="583"/>
                  <a:pt x="5253" y="624"/>
                  <a:pt x="5226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1" y="583"/>
                  <a:pt x="674" y="56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377" dirty="0">
              <a:latin typeface="Lato Light" panose="020F0502020204030203" pitchFamily="34" charset="0"/>
            </a:endParaRPr>
          </a:p>
        </p:txBody>
      </p:sp>
      <p:sp>
        <p:nvSpPr>
          <p:cNvPr id="6" name="Freeform 67">
            <a:extLst>
              <a:ext uri="{FF2B5EF4-FFF2-40B4-BE49-F238E27FC236}">
                <a16:creationId xmlns:a16="http://schemas.microsoft.com/office/drawing/2014/main" id="{3CAA1617-8CB4-4EED-9913-EA8F22AC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109" y="1841426"/>
            <a:ext cx="686901" cy="640483"/>
          </a:xfrm>
          <a:custGeom>
            <a:avLst/>
            <a:gdLst>
              <a:gd name="T0" fmla="*/ 637 w 1274"/>
              <a:gd name="T1" fmla="*/ 0 h 1275"/>
              <a:gd name="T2" fmla="*/ 637 w 1274"/>
              <a:gd name="T3" fmla="*/ 0 h 1275"/>
              <a:gd name="T4" fmla="*/ 1273 w 1274"/>
              <a:gd name="T5" fmla="*/ 637 h 1275"/>
              <a:gd name="T6" fmla="*/ 1273 w 1274"/>
              <a:gd name="T7" fmla="*/ 637 h 1275"/>
              <a:gd name="T8" fmla="*/ 637 w 1274"/>
              <a:gd name="T9" fmla="*/ 1274 h 1275"/>
              <a:gd name="T10" fmla="*/ 637 w 1274"/>
              <a:gd name="T11" fmla="*/ 1274 h 1275"/>
              <a:gd name="T12" fmla="*/ 0 w 1274"/>
              <a:gd name="T13" fmla="*/ 637 h 1275"/>
              <a:gd name="T14" fmla="*/ 0 w 1274"/>
              <a:gd name="T15" fmla="*/ 637 h 1275"/>
              <a:gd name="T16" fmla="*/ 637 w 1274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4" h="1275">
                <a:moveTo>
                  <a:pt x="637" y="0"/>
                </a:moveTo>
                <a:lnTo>
                  <a:pt x="637" y="0"/>
                </a:lnTo>
                <a:cubicBezTo>
                  <a:pt x="988" y="0"/>
                  <a:pt x="1273" y="285"/>
                  <a:pt x="1273" y="637"/>
                </a:cubicBezTo>
                <a:lnTo>
                  <a:pt x="1273" y="637"/>
                </a:lnTo>
                <a:cubicBezTo>
                  <a:pt x="1273" y="988"/>
                  <a:pt x="988" y="1274"/>
                  <a:pt x="637" y="1274"/>
                </a:cubicBezTo>
                <a:lnTo>
                  <a:pt x="637" y="1274"/>
                </a:lnTo>
                <a:cubicBezTo>
                  <a:pt x="284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4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377" dirty="0">
              <a:latin typeface="Lato Light" panose="020F0502020204030203" pitchFamily="34" charset="0"/>
            </a:endParaRPr>
          </a:p>
        </p:txBody>
      </p:sp>
      <p:sp>
        <p:nvSpPr>
          <p:cNvPr id="19" name="Freeform 68">
            <a:extLst>
              <a:ext uri="{FF2B5EF4-FFF2-40B4-BE49-F238E27FC236}">
                <a16:creationId xmlns:a16="http://schemas.microsoft.com/office/drawing/2014/main" id="{ECF3AFCE-6668-4615-807E-74CCC657D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1848" y="1756059"/>
            <a:ext cx="715423" cy="667079"/>
          </a:xfrm>
          <a:custGeom>
            <a:avLst/>
            <a:gdLst>
              <a:gd name="T0" fmla="*/ 663 w 1326"/>
              <a:gd name="T1" fmla="*/ 51 h 1326"/>
              <a:gd name="T2" fmla="*/ 663 w 1326"/>
              <a:gd name="T3" fmla="*/ 51 h 1326"/>
              <a:gd name="T4" fmla="*/ 51 w 1326"/>
              <a:gd name="T5" fmla="*/ 663 h 1326"/>
              <a:gd name="T6" fmla="*/ 51 w 1326"/>
              <a:gd name="T7" fmla="*/ 663 h 1326"/>
              <a:gd name="T8" fmla="*/ 663 w 1326"/>
              <a:gd name="T9" fmla="*/ 1274 h 1326"/>
              <a:gd name="T10" fmla="*/ 663 w 1326"/>
              <a:gd name="T11" fmla="*/ 1274 h 1326"/>
              <a:gd name="T12" fmla="*/ 1274 w 1326"/>
              <a:gd name="T13" fmla="*/ 663 h 1326"/>
              <a:gd name="T14" fmla="*/ 1274 w 1326"/>
              <a:gd name="T15" fmla="*/ 663 h 1326"/>
              <a:gd name="T16" fmla="*/ 663 w 1326"/>
              <a:gd name="T17" fmla="*/ 51 h 1326"/>
              <a:gd name="T18" fmla="*/ 663 w 1326"/>
              <a:gd name="T19" fmla="*/ 1325 h 1326"/>
              <a:gd name="T20" fmla="*/ 663 w 1326"/>
              <a:gd name="T21" fmla="*/ 1325 h 1326"/>
              <a:gd name="T22" fmla="*/ 0 w 1326"/>
              <a:gd name="T23" fmla="*/ 663 h 1326"/>
              <a:gd name="T24" fmla="*/ 0 w 1326"/>
              <a:gd name="T25" fmla="*/ 663 h 1326"/>
              <a:gd name="T26" fmla="*/ 663 w 1326"/>
              <a:gd name="T27" fmla="*/ 0 h 1326"/>
              <a:gd name="T28" fmla="*/ 663 w 1326"/>
              <a:gd name="T29" fmla="*/ 0 h 1326"/>
              <a:gd name="T30" fmla="*/ 1325 w 1326"/>
              <a:gd name="T31" fmla="*/ 663 h 1326"/>
              <a:gd name="T32" fmla="*/ 1325 w 1326"/>
              <a:gd name="T33" fmla="*/ 663 h 1326"/>
              <a:gd name="T34" fmla="*/ 663 w 1326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6" h="1326">
                <a:moveTo>
                  <a:pt x="663" y="51"/>
                </a:moveTo>
                <a:lnTo>
                  <a:pt x="663" y="51"/>
                </a:lnTo>
                <a:cubicBezTo>
                  <a:pt x="325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5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7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7" y="0"/>
                  <a:pt x="663" y="0"/>
                </a:cubicBezTo>
                <a:lnTo>
                  <a:pt x="663" y="0"/>
                </a:lnTo>
                <a:cubicBezTo>
                  <a:pt x="1028" y="0"/>
                  <a:pt x="1325" y="297"/>
                  <a:pt x="1325" y="663"/>
                </a:cubicBezTo>
                <a:lnTo>
                  <a:pt x="1325" y="663"/>
                </a:lnTo>
                <a:cubicBezTo>
                  <a:pt x="1325" y="1028"/>
                  <a:pt x="1028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2377" dirty="0">
              <a:latin typeface="Lato Light" panose="020F0502020204030203" pitchFamily="34" charset="0"/>
            </a:endParaRPr>
          </a:p>
        </p:txBody>
      </p:sp>
      <p:sp>
        <p:nvSpPr>
          <p:cNvPr id="21" name="Freeform 133">
            <a:extLst>
              <a:ext uri="{FF2B5EF4-FFF2-40B4-BE49-F238E27FC236}">
                <a16:creationId xmlns:a16="http://schemas.microsoft.com/office/drawing/2014/main" id="{F6311765-2EB5-4ECC-B9D9-19C9FC066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59" y="3863939"/>
            <a:ext cx="2578302" cy="717551"/>
          </a:xfrm>
          <a:custGeom>
            <a:avLst/>
            <a:gdLst>
              <a:gd name="T0" fmla="*/ 674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3 w 5254"/>
              <a:gd name="T7" fmla="*/ 0 h 1225"/>
              <a:gd name="T8" fmla="*/ 4441 w 5254"/>
              <a:gd name="T9" fmla="*/ 0 h 1225"/>
              <a:gd name="T10" fmla="*/ 4441 w 5254"/>
              <a:gd name="T11" fmla="*/ 0 h 1225"/>
              <a:gd name="T12" fmla="*/ 4471 w 5254"/>
              <a:gd name="T13" fmla="*/ 10 h 1225"/>
              <a:gd name="T14" fmla="*/ 5224 w 5254"/>
              <a:gd name="T15" fmla="*/ 563 h 1225"/>
              <a:gd name="T16" fmla="*/ 5224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9 w 5254"/>
              <a:gd name="T31" fmla="*/ 1132 h 1225"/>
              <a:gd name="T32" fmla="*/ 675 w 5254"/>
              <a:gd name="T33" fmla="*/ 644 h 1225"/>
              <a:gd name="T34" fmla="*/ 675 w 5254"/>
              <a:gd name="T35" fmla="*/ 644 h 1225"/>
              <a:gd name="T36" fmla="*/ 674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4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3" y="63"/>
                  <a:pt x="24" y="0"/>
                  <a:pt x="73" y="0"/>
                </a:cubicBezTo>
                <a:lnTo>
                  <a:pt x="4441" y="0"/>
                </a:lnTo>
                <a:lnTo>
                  <a:pt x="4441" y="0"/>
                </a:lnTo>
                <a:cubicBezTo>
                  <a:pt x="4452" y="0"/>
                  <a:pt x="4463" y="3"/>
                  <a:pt x="4471" y="10"/>
                </a:cubicBezTo>
                <a:lnTo>
                  <a:pt x="5224" y="563"/>
                </a:lnTo>
                <a:lnTo>
                  <a:pt x="5224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1" y="1224"/>
                  <a:pt x="0" y="1162"/>
                  <a:pt x="39" y="1132"/>
                </a:cubicBezTo>
                <a:lnTo>
                  <a:pt x="675" y="644"/>
                </a:lnTo>
                <a:lnTo>
                  <a:pt x="675" y="644"/>
                </a:lnTo>
                <a:cubicBezTo>
                  <a:pt x="702" y="624"/>
                  <a:pt x="701" y="583"/>
                  <a:pt x="674" y="56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377" dirty="0">
              <a:latin typeface="Lato Light" panose="020F0502020204030203" pitchFamily="34" charset="0"/>
            </a:endParaRPr>
          </a:p>
        </p:txBody>
      </p:sp>
      <p:sp>
        <p:nvSpPr>
          <p:cNvPr id="22" name="Freeform 138">
            <a:extLst>
              <a:ext uri="{FF2B5EF4-FFF2-40B4-BE49-F238E27FC236}">
                <a16:creationId xmlns:a16="http://schemas.microsoft.com/office/drawing/2014/main" id="{620AB0B0-5427-49A7-9E2F-8A7994284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5276" y="1685379"/>
            <a:ext cx="686901" cy="640483"/>
          </a:xfrm>
          <a:custGeom>
            <a:avLst/>
            <a:gdLst>
              <a:gd name="T0" fmla="*/ 636 w 1275"/>
              <a:gd name="T1" fmla="*/ 0 h 1275"/>
              <a:gd name="T2" fmla="*/ 636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6 w 1275"/>
              <a:gd name="T9" fmla="*/ 1274 h 1275"/>
              <a:gd name="T10" fmla="*/ 636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6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6" y="0"/>
                </a:moveTo>
                <a:lnTo>
                  <a:pt x="636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6" y="1274"/>
                </a:cubicBezTo>
                <a:lnTo>
                  <a:pt x="636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6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377" dirty="0">
              <a:latin typeface="Lato Light" panose="020F0502020204030203" pitchFamily="34" charset="0"/>
            </a:endParaRPr>
          </a:p>
        </p:txBody>
      </p:sp>
      <p:sp>
        <p:nvSpPr>
          <p:cNvPr id="23" name="Freeform 139">
            <a:extLst>
              <a:ext uri="{FF2B5EF4-FFF2-40B4-BE49-F238E27FC236}">
                <a16:creationId xmlns:a16="http://schemas.microsoft.com/office/drawing/2014/main" id="{7F6F1155-27C5-46AA-A3F6-09EA7DBC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9131" y="1756059"/>
            <a:ext cx="713045" cy="667079"/>
          </a:xfrm>
          <a:custGeom>
            <a:avLst/>
            <a:gdLst>
              <a:gd name="T0" fmla="*/ 661 w 1325"/>
              <a:gd name="T1" fmla="*/ 51 h 1326"/>
              <a:gd name="T2" fmla="*/ 661 w 1325"/>
              <a:gd name="T3" fmla="*/ 51 h 1326"/>
              <a:gd name="T4" fmla="*/ 50 w 1325"/>
              <a:gd name="T5" fmla="*/ 663 h 1326"/>
              <a:gd name="T6" fmla="*/ 50 w 1325"/>
              <a:gd name="T7" fmla="*/ 663 h 1326"/>
              <a:gd name="T8" fmla="*/ 661 w 1325"/>
              <a:gd name="T9" fmla="*/ 1274 h 1326"/>
              <a:gd name="T10" fmla="*/ 661 w 1325"/>
              <a:gd name="T11" fmla="*/ 1274 h 1326"/>
              <a:gd name="T12" fmla="*/ 1273 w 1325"/>
              <a:gd name="T13" fmla="*/ 663 h 1326"/>
              <a:gd name="T14" fmla="*/ 1273 w 1325"/>
              <a:gd name="T15" fmla="*/ 663 h 1326"/>
              <a:gd name="T16" fmla="*/ 661 w 1325"/>
              <a:gd name="T17" fmla="*/ 51 h 1326"/>
              <a:gd name="T18" fmla="*/ 661 w 1325"/>
              <a:gd name="T19" fmla="*/ 1325 h 1326"/>
              <a:gd name="T20" fmla="*/ 661 w 1325"/>
              <a:gd name="T21" fmla="*/ 1325 h 1326"/>
              <a:gd name="T22" fmla="*/ 0 w 1325"/>
              <a:gd name="T23" fmla="*/ 663 h 1326"/>
              <a:gd name="T24" fmla="*/ 0 w 1325"/>
              <a:gd name="T25" fmla="*/ 663 h 1326"/>
              <a:gd name="T26" fmla="*/ 661 w 1325"/>
              <a:gd name="T27" fmla="*/ 0 h 1326"/>
              <a:gd name="T28" fmla="*/ 661 w 1325"/>
              <a:gd name="T29" fmla="*/ 0 h 1326"/>
              <a:gd name="T30" fmla="*/ 1324 w 1325"/>
              <a:gd name="T31" fmla="*/ 663 h 1326"/>
              <a:gd name="T32" fmla="*/ 1324 w 1325"/>
              <a:gd name="T33" fmla="*/ 663 h 1326"/>
              <a:gd name="T34" fmla="*/ 661 w 1325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5" h="1326">
                <a:moveTo>
                  <a:pt x="661" y="51"/>
                </a:moveTo>
                <a:lnTo>
                  <a:pt x="661" y="51"/>
                </a:lnTo>
                <a:cubicBezTo>
                  <a:pt x="325" y="51"/>
                  <a:pt x="50" y="326"/>
                  <a:pt x="50" y="663"/>
                </a:cubicBezTo>
                <a:lnTo>
                  <a:pt x="50" y="663"/>
                </a:lnTo>
                <a:cubicBezTo>
                  <a:pt x="50" y="1000"/>
                  <a:pt x="325" y="1274"/>
                  <a:pt x="661" y="1274"/>
                </a:cubicBezTo>
                <a:lnTo>
                  <a:pt x="661" y="1274"/>
                </a:lnTo>
                <a:cubicBezTo>
                  <a:pt x="999" y="1274"/>
                  <a:pt x="1273" y="1000"/>
                  <a:pt x="1273" y="663"/>
                </a:cubicBezTo>
                <a:lnTo>
                  <a:pt x="1273" y="663"/>
                </a:lnTo>
                <a:cubicBezTo>
                  <a:pt x="1273" y="326"/>
                  <a:pt x="999" y="51"/>
                  <a:pt x="661" y="51"/>
                </a:cubicBezTo>
                <a:close/>
                <a:moveTo>
                  <a:pt x="661" y="1325"/>
                </a:moveTo>
                <a:lnTo>
                  <a:pt x="661" y="1325"/>
                </a:lnTo>
                <a:cubicBezTo>
                  <a:pt x="296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6" y="0"/>
                  <a:pt x="661" y="0"/>
                </a:cubicBezTo>
                <a:lnTo>
                  <a:pt x="661" y="0"/>
                </a:lnTo>
                <a:cubicBezTo>
                  <a:pt x="1027" y="0"/>
                  <a:pt x="1324" y="297"/>
                  <a:pt x="1324" y="663"/>
                </a:cubicBezTo>
                <a:lnTo>
                  <a:pt x="1324" y="663"/>
                </a:lnTo>
                <a:cubicBezTo>
                  <a:pt x="1324" y="1028"/>
                  <a:pt x="1027" y="1325"/>
                  <a:pt x="661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2377" dirty="0">
              <a:latin typeface="Lato Light" panose="020F0502020204030203" pitchFamily="34" charset="0"/>
            </a:endParaRPr>
          </a:p>
        </p:txBody>
      </p:sp>
      <p:sp>
        <p:nvSpPr>
          <p:cNvPr id="25" name="Freeform 203">
            <a:extLst>
              <a:ext uri="{FF2B5EF4-FFF2-40B4-BE49-F238E27FC236}">
                <a16:creationId xmlns:a16="http://schemas.microsoft.com/office/drawing/2014/main" id="{0405635B-8596-4C10-A9EB-698BD4F72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4440" y="3876171"/>
            <a:ext cx="2578302" cy="705319"/>
          </a:xfrm>
          <a:custGeom>
            <a:avLst/>
            <a:gdLst>
              <a:gd name="T0" fmla="*/ 673 w 5254"/>
              <a:gd name="T1" fmla="*/ 563 h 1225"/>
              <a:gd name="T2" fmla="*/ 42 w 5254"/>
              <a:gd name="T3" fmla="*/ 92 h 1225"/>
              <a:gd name="T4" fmla="*/ 42 w 5254"/>
              <a:gd name="T5" fmla="*/ 92 h 1225"/>
              <a:gd name="T6" fmla="*/ 72 w 5254"/>
              <a:gd name="T7" fmla="*/ 0 h 1225"/>
              <a:gd name="T8" fmla="*/ 4442 w 5254"/>
              <a:gd name="T9" fmla="*/ 0 h 1225"/>
              <a:gd name="T10" fmla="*/ 4442 w 5254"/>
              <a:gd name="T11" fmla="*/ 0 h 1225"/>
              <a:gd name="T12" fmla="*/ 4472 w 5254"/>
              <a:gd name="T13" fmla="*/ 10 h 1225"/>
              <a:gd name="T14" fmla="*/ 5225 w 5254"/>
              <a:gd name="T15" fmla="*/ 563 h 1225"/>
              <a:gd name="T16" fmla="*/ 5225 w 5254"/>
              <a:gd name="T17" fmla="*/ 563 h 1225"/>
              <a:gd name="T18" fmla="*/ 5225 w 5254"/>
              <a:gd name="T19" fmla="*/ 644 h 1225"/>
              <a:gd name="T20" fmla="*/ 4472 w 5254"/>
              <a:gd name="T21" fmla="*/ 1213 h 1225"/>
              <a:gd name="T22" fmla="*/ 4472 w 5254"/>
              <a:gd name="T23" fmla="*/ 1213 h 1225"/>
              <a:gd name="T24" fmla="*/ 4441 w 5254"/>
              <a:gd name="T25" fmla="*/ 1224 h 1225"/>
              <a:gd name="T26" fmla="*/ 69 w 5254"/>
              <a:gd name="T27" fmla="*/ 1224 h 1225"/>
              <a:gd name="T28" fmla="*/ 69 w 5254"/>
              <a:gd name="T29" fmla="*/ 1224 h 1225"/>
              <a:gd name="T30" fmla="*/ 38 w 5254"/>
              <a:gd name="T31" fmla="*/ 1132 h 1225"/>
              <a:gd name="T32" fmla="*/ 674 w 5254"/>
              <a:gd name="T33" fmla="*/ 644 h 1225"/>
              <a:gd name="T34" fmla="*/ 674 w 5254"/>
              <a:gd name="T35" fmla="*/ 644 h 1225"/>
              <a:gd name="T36" fmla="*/ 673 w 5254"/>
              <a:gd name="T37" fmla="*/ 563 h 12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254" h="1225">
                <a:moveTo>
                  <a:pt x="673" y="563"/>
                </a:moveTo>
                <a:lnTo>
                  <a:pt x="42" y="92"/>
                </a:lnTo>
                <a:lnTo>
                  <a:pt x="42" y="92"/>
                </a:lnTo>
                <a:cubicBezTo>
                  <a:pt x="2" y="63"/>
                  <a:pt x="23" y="0"/>
                  <a:pt x="72" y="0"/>
                </a:cubicBezTo>
                <a:lnTo>
                  <a:pt x="4442" y="0"/>
                </a:lnTo>
                <a:lnTo>
                  <a:pt x="4442" y="0"/>
                </a:lnTo>
                <a:cubicBezTo>
                  <a:pt x="4452" y="0"/>
                  <a:pt x="4463" y="3"/>
                  <a:pt x="4472" y="10"/>
                </a:cubicBezTo>
                <a:lnTo>
                  <a:pt x="5225" y="563"/>
                </a:lnTo>
                <a:lnTo>
                  <a:pt x="5225" y="563"/>
                </a:lnTo>
                <a:cubicBezTo>
                  <a:pt x="5252" y="583"/>
                  <a:pt x="5253" y="624"/>
                  <a:pt x="5225" y="644"/>
                </a:cubicBezTo>
                <a:lnTo>
                  <a:pt x="4472" y="1213"/>
                </a:lnTo>
                <a:lnTo>
                  <a:pt x="4472" y="1213"/>
                </a:lnTo>
                <a:cubicBezTo>
                  <a:pt x="4463" y="1220"/>
                  <a:pt x="4452" y="1224"/>
                  <a:pt x="4441" y="1224"/>
                </a:cubicBezTo>
                <a:lnTo>
                  <a:pt x="69" y="1224"/>
                </a:lnTo>
                <a:lnTo>
                  <a:pt x="69" y="1224"/>
                </a:lnTo>
                <a:cubicBezTo>
                  <a:pt x="20" y="1224"/>
                  <a:pt x="0" y="1162"/>
                  <a:pt x="38" y="1132"/>
                </a:cubicBezTo>
                <a:lnTo>
                  <a:pt x="674" y="644"/>
                </a:lnTo>
                <a:lnTo>
                  <a:pt x="674" y="644"/>
                </a:lnTo>
                <a:cubicBezTo>
                  <a:pt x="701" y="624"/>
                  <a:pt x="700" y="583"/>
                  <a:pt x="673" y="56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377" dirty="0">
              <a:latin typeface="Lato Light" panose="020F0502020204030203" pitchFamily="34" charset="0"/>
            </a:endParaRPr>
          </a:p>
        </p:txBody>
      </p:sp>
      <p:sp>
        <p:nvSpPr>
          <p:cNvPr id="26" name="Freeform 208">
            <a:extLst>
              <a:ext uri="{FF2B5EF4-FFF2-40B4-BE49-F238E27FC236}">
                <a16:creationId xmlns:a16="http://schemas.microsoft.com/office/drawing/2014/main" id="{707044F2-6F56-47B5-9314-AB025081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832" y="1728115"/>
            <a:ext cx="686901" cy="635533"/>
          </a:xfrm>
          <a:custGeom>
            <a:avLst/>
            <a:gdLst>
              <a:gd name="T0" fmla="*/ 637 w 1275"/>
              <a:gd name="T1" fmla="*/ 0 h 1275"/>
              <a:gd name="T2" fmla="*/ 637 w 1275"/>
              <a:gd name="T3" fmla="*/ 0 h 1275"/>
              <a:gd name="T4" fmla="*/ 1274 w 1275"/>
              <a:gd name="T5" fmla="*/ 637 h 1275"/>
              <a:gd name="T6" fmla="*/ 1274 w 1275"/>
              <a:gd name="T7" fmla="*/ 637 h 1275"/>
              <a:gd name="T8" fmla="*/ 637 w 1275"/>
              <a:gd name="T9" fmla="*/ 1274 h 1275"/>
              <a:gd name="T10" fmla="*/ 637 w 1275"/>
              <a:gd name="T11" fmla="*/ 1274 h 1275"/>
              <a:gd name="T12" fmla="*/ 0 w 1275"/>
              <a:gd name="T13" fmla="*/ 637 h 1275"/>
              <a:gd name="T14" fmla="*/ 0 w 1275"/>
              <a:gd name="T15" fmla="*/ 637 h 1275"/>
              <a:gd name="T16" fmla="*/ 637 w 1275"/>
              <a:gd name="T17" fmla="*/ 0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75" h="1275">
                <a:moveTo>
                  <a:pt x="637" y="0"/>
                </a:moveTo>
                <a:lnTo>
                  <a:pt x="637" y="0"/>
                </a:lnTo>
                <a:cubicBezTo>
                  <a:pt x="989" y="0"/>
                  <a:pt x="1274" y="285"/>
                  <a:pt x="1274" y="637"/>
                </a:cubicBezTo>
                <a:lnTo>
                  <a:pt x="1274" y="637"/>
                </a:lnTo>
                <a:cubicBezTo>
                  <a:pt x="1274" y="988"/>
                  <a:pt x="989" y="1274"/>
                  <a:pt x="637" y="1274"/>
                </a:cubicBezTo>
                <a:lnTo>
                  <a:pt x="637" y="1274"/>
                </a:lnTo>
                <a:cubicBezTo>
                  <a:pt x="285" y="1274"/>
                  <a:pt x="0" y="988"/>
                  <a:pt x="0" y="637"/>
                </a:cubicBezTo>
                <a:lnTo>
                  <a:pt x="0" y="637"/>
                </a:lnTo>
                <a:cubicBezTo>
                  <a:pt x="0" y="285"/>
                  <a:pt x="285" y="0"/>
                  <a:pt x="637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2377" dirty="0">
              <a:latin typeface="Lato Light" panose="020F0502020204030203" pitchFamily="34" charset="0"/>
            </a:endParaRPr>
          </a:p>
        </p:txBody>
      </p:sp>
      <p:sp>
        <p:nvSpPr>
          <p:cNvPr id="27" name="Freeform 209">
            <a:extLst>
              <a:ext uri="{FF2B5EF4-FFF2-40B4-BE49-F238E27FC236}">
                <a16:creationId xmlns:a16="http://schemas.microsoft.com/office/drawing/2014/main" id="{38ABFE1A-183F-4B66-9B21-330BC9B3E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2175" y="1773310"/>
            <a:ext cx="686901" cy="671793"/>
          </a:xfrm>
          <a:custGeom>
            <a:avLst/>
            <a:gdLst>
              <a:gd name="T0" fmla="*/ 663 w 1327"/>
              <a:gd name="T1" fmla="*/ 51 h 1326"/>
              <a:gd name="T2" fmla="*/ 663 w 1327"/>
              <a:gd name="T3" fmla="*/ 51 h 1326"/>
              <a:gd name="T4" fmla="*/ 51 w 1327"/>
              <a:gd name="T5" fmla="*/ 663 h 1326"/>
              <a:gd name="T6" fmla="*/ 51 w 1327"/>
              <a:gd name="T7" fmla="*/ 663 h 1326"/>
              <a:gd name="T8" fmla="*/ 663 w 1327"/>
              <a:gd name="T9" fmla="*/ 1274 h 1326"/>
              <a:gd name="T10" fmla="*/ 663 w 1327"/>
              <a:gd name="T11" fmla="*/ 1274 h 1326"/>
              <a:gd name="T12" fmla="*/ 1274 w 1327"/>
              <a:gd name="T13" fmla="*/ 663 h 1326"/>
              <a:gd name="T14" fmla="*/ 1274 w 1327"/>
              <a:gd name="T15" fmla="*/ 663 h 1326"/>
              <a:gd name="T16" fmla="*/ 663 w 1327"/>
              <a:gd name="T17" fmla="*/ 51 h 1326"/>
              <a:gd name="T18" fmla="*/ 663 w 1327"/>
              <a:gd name="T19" fmla="*/ 1325 h 1326"/>
              <a:gd name="T20" fmla="*/ 663 w 1327"/>
              <a:gd name="T21" fmla="*/ 1325 h 1326"/>
              <a:gd name="T22" fmla="*/ 0 w 1327"/>
              <a:gd name="T23" fmla="*/ 663 h 1326"/>
              <a:gd name="T24" fmla="*/ 0 w 1327"/>
              <a:gd name="T25" fmla="*/ 663 h 1326"/>
              <a:gd name="T26" fmla="*/ 663 w 1327"/>
              <a:gd name="T27" fmla="*/ 0 h 1326"/>
              <a:gd name="T28" fmla="*/ 663 w 1327"/>
              <a:gd name="T29" fmla="*/ 0 h 1326"/>
              <a:gd name="T30" fmla="*/ 1326 w 1327"/>
              <a:gd name="T31" fmla="*/ 663 h 1326"/>
              <a:gd name="T32" fmla="*/ 1326 w 1327"/>
              <a:gd name="T33" fmla="*/ 663 h 1326"/>
              <a:gd name="T34" fmla="*/ 663 w 1327"/>
              <a:gd name="T35" fmla="*/ 1325 h 1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327" h="1326">
                <a:moveTo>
                  <a:pt x="663" y="51"/>
                </a:moveTo>
                <a:lnTo>
                  <a:pt x="663" y="51"/>
                </a:lnTo>
                <a:cubicBezTo>
                  <a:pt x="326" y="51"/>
                  <a:pt x="51" y="326"/>
                  <a:pt x="51" y="663"/>
                </a:cubicBezTo>
                <a:lnTo>
                  <a:pt x="51" y="663"/>
                </a:lnTo>
                <a:cubicBezTo>
                  <a:pt x="51" y="1000"/>
                  <a:pt x="326" y="1274"/>
                  <a:pt x="663" y="1274"/>
                </a:cubicBezTo>
                <a:lnTo>
                  <a:pt x="663" y="1274"/>
                </a:lnTo>
                <a:cubicBezTo>
                  <a:pt x="1000" y="1274"/>
                  <a:pt x="1274" y="1000"/>
                  <a:pt x="1274" y="663"/>
                </a:cubicBezTo>
                <a:lnTo>
                  <a:pt x="1274" y="663"/>
                </a:lnTo>
                <a:cubicBezTo>
                  <a:pt x="1274" y="326"/>
                  <a:pt x="1000" y="51"/>
                  <a:pt x="663" y="51"/>
                </a:cubicBezTo>
                <a:close/>
                <a:moveTo>
                  <a:pt x="663" y="1325"/>
                </a:moveTo>
                <a:lnTo>
                  <a:pt x="663" y="1325"/>
                </a:lnTo>
                <a:cubicBezTo>
                  <a:pt x="298" y="1325"/>
                  <a:pt x="0" y="1028"/>
                  <a:pt x="0" y="663"/>
                </a:cubicBezTo>
                <a:lnTo>
                  <a:pt x="0" y="663"/>
                </a:lnTo>
                <a:cubicBezTo>
                  <a:pt x="0" y="297"/>
                  <a:pt x="298" y="0"/>
                  <a:pt x="663" y="0"/>
                </a:cubicBezTo>
                <a:lnTo>
                  <a:pt x="663" y="0"/>
                </a:lnTo>
                <a:cubicBezTo>
                  <a:pt x="1029" y="0"/>
                  <a:pt x="1326" y="297"/>
                  <a:pt x="1326" y="663"/>
                </a:cubicBezTo>
                <a:lnTo>
                  <a:pt x="1326" y="663"/>
                </a:lnTo>
                <a:cubicBezTo>
                  <a:pt x="1326" y="1028"/>
                  <a:pt x="1029" y="1325"/>
                  <a:pt x="663" y="1325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 sz="2377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EA5F18B-D890-4786-9FFC-F4EA0C65BCA0}"/>
              </a:ext>
            </a:extLst>
          </p:cNvPr>
          <p:cNvSpPr txBox="1"/>
          <p:nvPr/>
        </p:nvSpPr>
        <p:spPr>
          <a:xfrm>
            <a:off x="2316605" y="4025214"/>
            <a:ext cx="43115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latin typeface="Arial Black" panose="020B0A04020102020204" pitchFamily="34" charset="0"/>
                <a:cs typeface="Poppins" pitchFamily="2" charset="77"/>
              </a:rPr>
              <a:t>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052CFE9-B628-4903-9676-4ADA0440F235}"/>
              </a:ext>
            </a:extLst>
          </p:cNvPr>
          <p:cNvSpPr txBox="1"/>
          <p:nvPr/>
        </p:nvSpPr>
        <p:spPr>
          <a:xfrm>
            <a:off x="4696354" y="4034427"/>
            <a:ext cx="431153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FFFFFF"/>
                </a:solidFill>
                <a:latin typeface="Arial Black" panose="020B0A04020102020204" pitchFamily="34" charset="0"/>
                <a:cs typeface="Poppins" pitchFamily="2" charset="77"/>
              </a:rPr>
              <a:t>…</a:t>
            </a:r>
            <a:endParaRPr lang="en-US" b="1" dirty="0">
              <a:solidFill>
                <a:srgbClr val="FFFFFF"/>
              </a:solidFill>
              <a:latin typeface="Arial Black" panose="020B0A04020102020204" pitchFamily="34" charset="0"/>
              <a:cs typeface="Poppins" pitchFamily="2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ABA572-00BB-41DB-9F99-804C8E9CA443}"/>
              </a:ext>
            </a:extLst>
          </p:cNvPr>
          <p:cNvSpPr txBox="1"/>
          <p:nvPr/>
        </p:nvSpPr>
        <p:spPr>
          <a:xfrm>
            <a:off x="7133519" y="4025213"/>
            <a:ext cx="414044" cy="369332"/>
          </a:xfrm>
          <a:prstGeom prst="rect">
            <a:avLst/>
          </a:prstGeom>
          <a:noFill/>
        </p:spPr>
        <p:txBody>
          <a:bodyPr wrap="none" lIns="90000" rtlCol="0" anchor="ctr">
            <a:spAutoFit/>
          </a:bodyPr>
          <a:lstStyle/>
          <a:p>
            <a:pPr algn="ctr"/>
            <a:r>
              <a:rPr lang="en-US" altLang="ja-JP" b="1" dirty="0">
                <a:solidFill>
                  <a:srgbClr val="FFFFFF"/>
                </a:solidFill>
                <a:latin typeface="Arial Black" panose="020B0A04020102020204" pitchFamily="34" charset="0"/>
                <a:cs typeface="Poppins" pitchFamily="2" charset="77"/>
              </a:rPr>
              <a:t>…</a:t>
            </a:r>
            <a:endParaRPr lang="en-US" b="1" dirty="0">
              <a:solidFill>
                <a:srgbClr val="FFFFFF"/>
              </a:solidFill>
              <a:latin typeface="Arial Black" panose="020B0A04020102020204" pitchFamily="34" charset="0"/>
              <a:cs typeface="Poppins" pitchFamily="2" charset="77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73F3F66-D2CB-43B7-8EF2-51D2A5D04D34}"/>
              </a:ext>
            </a:extLst>
          </p:cNvPr>
          <p:cNvSpPr txBox="1"/>
          <p:nvPr/>
        </p:nvSpPr>
        <p:spPr>
          <a:xfrm>
            <a:off x="1691777" y="2369921"/>
            <a:ext cx="1821328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 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F216898-8175-4B4C-B816-0E1F14685A72}"/>
              </a:ext>
            </a:extLst>
          </p:cNvPr>
          <p:cNvSpPr txBox="1"/>
          <p:nvPr/>
        </p:nvSpPr>
        <p:spPr>
          <a:xfrm>
            <a:off x="4035962" y="2369921"/>
            <a:ext cx="1821328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F2C0DFB-B29B-4CD4-B2E7-0CC65CE081E6}"/>
              </a:ext>
            </a:extLst>
          </p:cNvPr>
          <p:cNvSpPr txBox="1"/>
          <p:nvPr/>
        </p:nvSpPr>
        <p:spPr>
          <a:xfrm>
            <a:off x="6444962" y="2373774"/>
            <a:ext cx="1821328" cy="151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  <a:p>
            <a:r>
              <a:rPr lang="es-UY" altLang="ja-JP" sz="925" dirty="0">
                <a:latin typeface="+mn-ea"/>
                <a:cs typeface="Segoe UI Light" panose="020B0502040204020203" pitchFamily="34" charset="0"/>
              </a:rPr>
              <a:t>...</a:t>
            </a:r>
          </a:p>
        </p:txBody>
      </p:sp>
      <p:grpSp>
        <p:nvGrpSpPr>
          <p:cNvPr id="140" name="Graphic 123" descr="Circles with arrows">
            <a:extLst>
              <a:ext uri="{FF2B5EF4-FFF2-40B4-BE49-F238E27FC236}">
                <a16:creationId xmlns:a16="http://schemas.microsoft.com/office/drawing/2014/main" id="{BB559F92-313D-4977-ADDD-C7599B47DE58}"/>
              </a:ext>
            </a:extLst>
          </p:cNvPr>
          <p:cNvGrpSpPr/>
          <p:nvPr/>
        </p:nvGrpSpPr>
        <p:grpSpPr>
          <a:xfrm>
            <a:off x="7158617" y="1904942"/>
            <a:ext cx="389164" cy="398598"/>
            <a:chOff x="7976030" y="742950"/>
            <a:chExt cx="614362" cy="680115"/>
          </a:xfrm>
          <a:solidFill>
            <a:srgbClr val="000000"/>
          </a:solidFill>
        </p:grpSpPr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F59DE565-9CE1-4D01-A853-918D5952B461}"/>
                </a:ext>
              </a:extLst>
            </p:cNvPr>
            <p:cNvSpPr/>
            <p:nvPr/>
          </p:nvSpPr>
          <p:spPr>
            <a:xfrm>
              <a:off x="7976030" y="117186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377">
                <a:latin typeface="Lato Light" panose="020F0502020204030203" pitchFamily="34" charset="0"/>
              </a:endParaRP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03740B51-EAC2-4337-B376-9A69DA7E9993}"/>
                </a:ext>
              </a:extLst>
            </p:cNvPr>
            <p:cNvSpPr/>
            <p:nvPr/>
          </p:nvSpPr>
          <p:spPr>
            <a:xfrm>
              <a:off x="8437992" y="1106709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377">
                <a:latin typeface="Lato Light" panose="020F0502020204030203" pitchFamily="34" charset="0"/>
              </a:endParaRP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6F27A446-6446-4B19-BFAE-67D22067DB20}"/>
                </a:ext>
              </a:extLst>
            </p:cNvPr>
            <p:cNvSpPr/>
            <p:nvPr/>
          </p:nvSpPr>
          <p:spPr>
            <a:xfrm>
              <a:off x="8154623" y="742950"/>
              <a:ext cx="152400" cy="152400"/>
            </a:xfrm>
            <a:custGeom>
              <a:avLst/>
              <a:gdLst>
                <a:gd name="connsiteX0" fmla="*/ 76200 w 152400"/>
                <a:gd name="connsiteY0" fmla="*/ 19050 h 152400"/>
                <a:gd name="connsiteX1" fmla="*/ 133350 w 152400"/>
                <a:gd name="connsiteY1" fmla="*/ 76200 h 152400"/>
                <a:gd name="connsiteX2" fmla="*/ 76200 w 152400"/>
                <a:gd name="connsiteY2" fmla="*/ 133350 h 152400"/>
                <a:gd name="connsiteX3" fmla="*/ 19050 w 152400"/>
                <a:gd name="connsiteY3" fmla="*/ 76200 h 152400"/>
                <a:gd name="connsiteX4" fmla="*/ 76200 w 152400"/>
                <a:gd name="connsiteY4" fmla="*/ 19050 h 152400"/>
                <a:gd name="connsiteX5" fmla="*/ 76200 w 152400"/>
                <a:gd name="connsiteY5" fmla="*/ 0 h 152400"/>
                <a:gd name="connsiteX6" fmla="*/ 0 w 152400"/>
                <a:gd name="connsiteY6" fmla="*/ 76200 h 152400"/>
                <a:gd name="connsiteX7" fmla="*/ 76200 w 152400"/>
                <a:gd name="connsiteY7" fmla="*/ 152400 h 152400"/>
                <a:gd name="connsiteX8" fmla="*/ 152400 w 152400"/>
                <a:gd name="connsiteY8" fmla="*/ 76200 h 152400"/>
                <a:gd name="connsiteX9" fmla="*/ 76200 w 152400"/>
                <a:gd name="connsiteY9" fmla="*/ 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2400" h="152400">
                  <a:moveTo>
                    <a:pt x="76200" y="19050"/>
                  </a:moveTo>
                  <a:cubicBezTo>
                    <a:pt x="107763" y="19050"/>
                    <a:pt x="133350" y="44637"/>
                    <a:pt x="133350" y="76200"/>
                  </a:cubicBezTo>
                  <a:cubicBezTo>
                    <a:pt x="133350" y="107763"/>
                    <a:pt x="107763" y="133350"/>
                    <a:pt x="76200" y="133350"/>
                  </a:cubicBezTo>
                  <a:cubicBezTo>
                    <a:pt x="44637" y="133350"/>
                    <a:pt x="19050" y="107763"/>
                    <a:pt x="19050" y="76200"/>
                  </a:cubicBezTo>
                  <a:cubicBezTo>
                    <a:pt x="19087" y="44652"/>
                    <a:pt x="44652" y="19087"/>
                    <a:pt x="76200" y="19050"/>
                  </a:cubicBezTo>
                  <a:moveTo>
                    <a:pt x="76200" y="0"/>
                  </a:moveTo>
                  <a:cubicBezTo>
                    <a:pt x="34116" y="0"/>
                    <a:pt x="0" y="34116"/>
                    <a:pt x="0" y="76200"/>
                  </a:cubicBezTo>
                  <a:cubicBezTo>
                    <a:pt x="0" y="118284"/>
                    <a:pt x="34116" y="152400"/>
                    <a:pt x="76200" y="152400"/>
                  </a:cubicBezTo>
                  <a:cubicBezTo>
                    <a:pt x="118284" y="152400"/>
                    <a:pt x="152400" y="118284"/>
                    <a:pt x="152400" y="76200"/>
                  </a:cubicBezTo>
                  <a:cubicBezTo>
                    <a:pt x="152400" y="34116"/>
                    <a:pt x="118284" y="0"/>
                    <a:pt x="762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377">
                <a:latin typeface="Lato Light" panose="020F0502020204030203" pitchFamily="34" charset="0"/>
              </a:endParaRP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5AD03F8-8D39-4257-B10B-1A70A5C243B8}"/>
                </a:ext>
              </a:extLst>
            </p:cNvPr>
            <p:cNvSpPr/>
            <p:nvPr/>
          </p:nvSpPr>
          <p:spPr>
            <a:xfrm>
              <a:off x="8328101" y="815669"/>
              <a:ext cx="262033" cy="242843"/>
            </a:xfrm>
            <a:custGeom>
              <a:avLst/>
              <a:gdLst>
                <a:gd name="connsiteX0" fmla="*/ 257367 w 262033"/>
                <a:gd name="connsiteY0" fmla="*/ 140889 h 242843"/>
                <a:gd name="connsiteX1" fmla="*/ 244317 w 262033"/>
                <a:gd name="connsiteY1" fmla="*/ 144232 h 242843"/>
                <a:gd name="connsiteX2" fmla="*/ 244317 w 262033"/>
                <a:gd name="connsiteY2" fmla="*/ 144232 h 242843"/>
                <a:gd name="connsiteX3" fmla="*/ 207646 w 262033"/>
                <a:gd name="connsiteY3" fmla="*/ 206145 h 242843"/>
                <a:gd name="connsiteX4" fmla="*/ 207475 w 262033"/>
                <a:gd name="connsiteY4" fmla="*/ 206145 h 242843"/>
                <a:gd name="connsiteX5" fmla="*/ 20108 w 262033"/>
                <a:gd name="connsiteY5" fmla="*/ 2710 h 242843"/>
                <a:gd name="connsiteX6" fmla="*/ 12298 w 262033"/>
                <a:gd name="connsiteY6" fmla="*/ 414 h 242843"/>
                <a:gd name="connsiteX7" fmla="*/ 415 w 262033"/>
                <a:gd name="connsiteY7" fmla="*/ 6757 h 242843"/>
                <a:gd name="connsiteX8" fmla="*/ 6757 w 262033"/>
                <a:gd name="connsiteY8" fmla="*/ 18640 h 242843"/>
                <a:gd name="connsiteX9" fmla="*/ 7183 w 262033"/>
                <a:gd name="connsiteY9" fmla="*/ 18759 h 242843"/>
                <a:gd name="connsiteX10" fmla="*/ 14441 w 262033"/>
                <a:gd name="connsiteY10" fmla="*/ 20902 h 242843"/>
                <a:gd name="connsiteX11" fmla="*/ 189701 w 262033"/>
                <a:gd name="connsiteY11" fmla="*/ 214403 h 242843"/>
                <a:gd name="connsiteX12" fmla="*/ 189558 w 262033"/>
                <a:gd name="connsiteY12" fmla="*/ 214508 h 242843"/>
                <a:gd name="connsiteX13" fmla="*/ 123102 w 262033"/>
                <a:gd name="connsiteY13" fmla="*/ 175150 h 242843"/>
                <a:gd name="connsiteX14" fmla="*/ 110111 w 262033"/>
                <a:gd name="connsiteY14" fmla="*/ 178710 h 242843"/>
                <a:gd name="connsiteX15" fmla="*/ 113387 w 262033"/>
                <a:gd name="connsiteY15" fmla="*/ 191533 h 242843"/>
                <a:gd name="connsiteX16" fmla="*/ 197778 w 262033"/>
                <a:gd name="connsiteY16" fmla="*/ 241511 h 242843"/>
                <a:gd name="connsiteX17" fmla="*/ 204989 w 262033"/>
                <a:gd name="connsiteY17" fmla="*/ 242549 h 242843"/>
                <a:gd name="connsiteX18" fmla="*/ 210828 w 262033"/>
                <a:gd name="connsiteY18" fmla="*/ 238177 h 242843"/>
                <a:gd name="connsiteX19" fmla="*/ 260700 w 262033"/>
                <a:gd name="connsiteY19" fmla="*/ 153938 h 242843"/>
                <a:gd name="connsiteX20" fmla="*/ 257367 w 262033"/>
                <a:gd name="connsiteY20" fmla="*/ 140889 h 24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62033" h="242843">
                  <a:moveTo>
                    <a:pt x="257367" y="140889"/>
                  </a:moveTo>
                  <a:cubicBezTo>
                    <a:pt x="252840" y="138209"/>
                    <a:pt x="246998" y="139705"/>
                    <a:pt x="244317" y="144232"/>
                  </a:cubicBezTo>
                  <a:cubicBezTo>
                    <a:pt x="244317" y="144232"/>
                    <a:pt x="244317" y="144232"/>
                    <a:pt x="244317" y="144232"/>
                  </a:cubicBezTo>
                  <a:lnTo>
                    <a:pt x="207646" y="206145"/>
                  </a:lnTo>
                  <a:cubicBezTo>
                    <a:pt x="207579" y="206249"/>
                    <a:pt x="207503" y="206240"/>
                    <a:pt x="207475" y="206145"/>
                  </a:cubicBezTo>
                  <a:cubicBezTo>
                    <a:pt x="185572" y="109875"/>
                    <a:pt x="114255" y="32442"/>
                    <a:pt x="20108" y="2710"/>
                  </a:cubicBezTo>
                  <a:cubicBezTo>
                    <a:pt x="17527" y="1910"/>
                    <a:pt x="14917" y="1138"/>
                    <a:pt x="12298" y="414"/>
                  </a:cubicBezTo>
                  <a:cubicBezTo>
                    <a:pt x="7265" y="-1116"/>
                    <a:pt x="1944" y="1724"/>
                    <a:pt x="415" y="6757"/>
                  </a:cubicBezTo>
                  <a:cubicBezTo>
                    <a:pt x="-1116" y="11790"/>
                    <a:pt x="1724" y="17111"/>
                    <a:pt x="6757" y="18640"/>
                  </a:cubicBezTo>
                  <a:cubicBezTo>
                    <a:pt x="6898" y="18683"/>
                    <a:pt x="7040" y="18723"/>
                    <a:pt x="7183" y="18759"/>
                  </a:cubicBezTo>
                  <a:cubicBezTo>
                    <a:pt x="9621" y="19438"/>
                    <a:pt x="12041" y="20153"/>
                    <a:pt x="14441" y="20902"/>
                  </a:cubicBezTo>
                  <a:cubicBezTo>
                    <a:pt x="103508" y="49036"/>
                    <a:pt x="170496" y="122994"/>
                    <a:pt x="189701" y="214403"/>
                  </a:cubicBezTo>
                  <a:cubicBezTo>
                    <a:pt x="189701" y="214517"/>
                    <a:pt x="189701" y="214565"/>
                    <a:pt x="189558" y="214508"/>
                  </a:cubicBezTo>
                  <a:lnTo>
                    <a:pt x="123102" y="175150"/>
                  </a:lnTo>
                  <a:cubicBezTo>
                    <a:pt x="118532" y="172546"/>
                    <a:pt x="112715" y="174140"/>
                    <a:pt x="110111" y="178710"/>
                  </a:cubicBezTo>
                  <a:cubicBezTo>
                    <a:pt x="107570" y="183169"/>
                    <a:pt x="109019" y="188840"/>
                    <a:pt x="113387" y="191533"/>
                  </a:cubicBezTo>
                  <a:lnTo>
                    <a:pt x="197778" y="241511"/>
                  </a:lnTo>
                  <a:cubicBezTo>
                    <a:pt x="199949" y="242799"/>
                    <a:pt x="202543" y="243172"/>
                    <a:pt x="204989" y="242549"/>
                  </a:cubicBezTo>
                  <a:cubicBezTo>
                    <a:pt x="207438" y="241924"/>
                    <a:pt x="209539" y="240352"/>
                    <a:pt x="210828" y="238177"/>
                  </a:cubicBezTo>
                  <a:lnTo>
                    <a:pt x="260700" y="153938"/>
                  </a:lnTo>
                  <a:cubicBezTo>
                    <a:pt x="263383" y="149414"/>
                    <a:pt x="261890" y="143572"/>
                    <a:pt x="257367" y="14088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377">
                <a:latin typeface="Lato Light" panose="020F0502020204030203" pitchFamily="34" charset="0"/>
              </a:endParaRP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18C89861-E22F-4420-9FEC-52C6756486D1}"/>
                </a:ext>
              </a:extLst>
            </p:cNvPr>
            <p:cNvSpPr/>
            <p:nvPr/>
          </p:nvSpPr>
          <p:spPr>
            <a:xfrm>
              <a:off x="8153295" y="1263521"/>
              <a:ext cx="309275" cy="159544"/>
            </a:xfrm>
            <a:custGeom>
              <a:avLst/>
              <a:gdLst>
                <a:gd name="connsiteX0" fmla="*/ 306529 w 309275"/>
                <a:gd name="connsiteY0" fmla="*/ 2866 h 159544"/>
                <a:gd name="connsiteX1" fmla="*/ 293059 w 309275"/>
                <a:gd name="connsiteY1" fmla="*/ 2715 h 159544"/>
                <a:gd name="connsiteX2" fmla="*/ 293051 w 309275"/>
                <a:gd name="connsiteY2" fmla="*/ 2723 h 159544"/>
                <a:gd name="connsiteX3" fmla="*/ 287565 w 309275"/>
                <a:gd name="connsiteY3" fmla="*/ 7943 h 159544"/>
                <a:gd name="connsiteX4" fmla="*/ 32361 w 309275"/>
                <a:gd name="connsiteY4" fmla="*/ 62959 h 159544"/>
                <a:gd name="connsiteX5" fmla="*/ 32361 w 309275"/>
                <a:gd name="connsiteY5" fmla="*/ 62788 h 159544"/>
                <a:gd name="connsiteX6" fmla="*/ 99684 w 309275"/>
                <a:gd name="connsiteY6" fmla="*/ 24907 h 159544"/>
                <a:gd name="connsiteX7" fmla="*/ 103313 w 309275"/>
                <a:gd name="connsiteY7" fmla="*/ 11934 h 159544"/>
                <a:gd name="connsiteX8" fmla="*/ 90340 w 309275"/>
                <a:gd name="connsiteY8" fmla="*/ 8305 h 159544"/>
                <a:gd name="connsiteX9" fmla="*/ 4862 w 309275"/>
                <a:gd name="connsiteY9" fmla="*/ 56406 h 159544"/>
                <a:gd name="connsiteX10" fmla="*/ 1222 w 309275"/>
                <a:gd name="connsiteY10" fmla="*/ 69375 h 159544"/>
                <a:gd name="connsiteX11" fmla="*/ 1224 w 309275"/>
                <a:gd name="connsiteY11" fmla="*/ 69379 h 159544"/>
                <a:gd name="connsiteX12" fmla="*/ 49230 w 309275"/>
                <a:gd name="connsiteY12" fmla="*/ 154685 h 159544"/>
                <a:gd name="connsiteX13" fmla="*/ 62208 w 309275"/>
                <a:gd name="connsiteY13" fmla="*/ 158319 h 159544"/>
                <a:gd name="connsiteX14" fmla="*/ 65842 w 309275"/>
                <a:gd name="connsiteY14" fmla="*/ 145341 h 159544"/>
                <a:gd name="connsiteX15" fmla="*/ 30599 w 309275"/>
                <a:gd name="connsiteY15" fmla="*/ 82647 h 159544"/>
                <a:gd name="connsiteX16" fmla="*/ 30704 w 309275"/>
                <a:gd name="connsiteY16" fmla="*/ 82514 h 159544"/>
                <a:gd name="connsiteX17" fmla="*/ 112438 w 309275"/>
                <a:gd name="connsiteY17" fmla="*/ 94982 h 159544"/>
                <a:gd name="connsiteX18" fmla="*/ 300557 w 309275"/>
                <a:gd name="connsiteY18" fmla="*/ 21935 h 159544"/>
                <a:gd name="connsiteX19" fmla="*/ 306443 w 309275"/>
                <a:gd name="connsiteY19" fmla="*/ 16334 h 159544"/>
                <a:gd name="connsiteX20" fmla="*/ 306529 w 309275"/>
                <a:gd name="connsiteY20" fmla="*/ 2866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9275" h="159544">
                  <a:moveTo>
                    <a:pt x="306529" y="2866"/>
                  </a:moveTo>
                  <a:cubicBezTo>
                    <a:pt x="302851" y="-895"/>
                    <a:pt x="296821" y="-963"/>
                    <a:pt x="293059" y="2715"/>
                  </a:cubicBezTo>
                  <a:cubicBezTo>
                    <a:pt x="293057" y="2717"/>
                    <a:pt x="293054" y="2720"/>
                    <a:pt x="293051" y="2723"/>
                  </a:cubicBezTo>
                  <a:cubicBezTo>
                    <a:pt x="291241" y="4485"/>
                    <a:pt x="289422" y="6228"/>
                    <a:pt x="287565" y="7943"/>
                  </a:cubicBezTo>
                  <a:cubicBezTo>
                    <a:pt x="218664" y="71002"/>
                    <a:pt x="121124" y="92030"/>
                    <a:pt x="32361" y="62959"/>
                  </a:cubicBezTo>
                  <a:cubicBezTo>
                    <a:pt x="32247" y="62959"/>
                    <a:pt x="32237" y="62845"/>
                    <a:pt x="32361" y="62788"/>
                  </a:cubicBezTo>
                  <a:lnTo>
                    <a:pt x="99684" y="24907"/>
                  </a:lnTo>
                  <a:cubicBezTo>
                    <a:pt x="104268" y="22326"/>
                    <a:pt x="105893" y="16518"/>
                    <a:pt x="103313" y="11934"/>
                  </a:cubicBezTo>
                  <a:cubicBezTo>
                    <a:pt x="100733" y="7349"/>
                    <a:pt x="94924" y="5724"/>
                    <a:pt x="90340" y="8305"/>
                  </a:cubicBezTo>
                  <a:lnTo>
                    <a:pt x="4862" y="56406"/>
                  </a:lnTo>
                  <a:cubicBezTo>
                    <a:pt x="276" y="58982"/>
                    <a:pt x="-1354" y="64788"/>
                    <a:pt x="1222" y="69375"/>
                  </a:cubicBezTo>
                  <a:cubicBezTo>
                    <a:pt x="1222" y="69376"/>
                    <a:pt x="1223" y="69378"/>
                    <a:pt x="1224" y="69379"/>
                  </a:cubicBezTo>
                  <a:lnTo>
                    <a:pt x="49230" y="154685"/>
                  </a:lnTo>
                  <a:cubicBezTo>
                    <a:pt x="51810" y="159272"/>
                    <a:pt x="57621" y="160899"/>
                    <a:pt x="62208" y="158319"/>
                  </a:cubicBezTo>
                  <a:cubicBezTo>
                    <a:pt x="66795" y="155738"/>
                    <a:pt x="68422" y="149928"/>
                    <a:pt x="65842" y="145341"/>
                  </a:cubicBezTo>
                  <a:lnTo>
                    <a:pt x="30599" y="82647"/>
                  </a:lnTo>
                  <a:cubicBezTo>
                    <a:pt x="30542" y="82533"/>
                    <a:pt x="30599" y="82476"/>
                    <a:pt x="30704" y="82514"/>
                  </a:cubicBezTo>
                  <a:cubicBezTo>
                    <a:pt x="57161" y="90778"/>
                    <a:pt x="84719" y="94981"/>
                    <a:pt x="112438" y="94982"/>
                  </a:cubicBezTo>
                  <a:cubicBezTo>
                    <a:pt x="182083" y="95068"/>
                    <a:pt x="249220" y="68998"/>
                    <a:pt x="300557" y="21935"/>
                  </a:cubicBezTo>
                  <a:cubicBezTo>
                    <a:pt x="302547" y="20106"/>
                    <a:pt x="304500" y="18230"/>
                    <a:pt x="306443" y="16334"/>
                  </a:cubicBezTo>
                  <a:cubicBezTo>
                    <a:pt x="310185" y="12639"/>
                    <a:pt x="310224" y="6609"/>
                    <a:pt x="306529" y="286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377">
                <a:latin typeface="Lato Light" panose="020F0502020204030203" pitchFamily="34" charset="0"/>
              </a:endParaRP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444E94CA-A491-4DB8-A226-DE37D8A41D5E}"/>
                </a:ext>
              </a:extLst>
            </p:cNvPr>
            <p:cNvSpPr/>
            <p:nvPr/>
          </p:nvSpPr>
          <p:spPr>
            <a:xfrm>
              <a:off x="7990329" y="858736"/>
              <a:ext cx="124536" cy="299047"/>
            </a:xfrm>
            <a:custGeom>
              <a:avLst/>
              <a:gdLst>
                <a:gd name="connsiteX0" fmla="*/ 121794 w 124536"/>
                <a:gd name="connsiteY0" fmla="*/ 3943 h 299047"/>
                <a:gd name="connsiteX1" fmla="*/ 115126 w 124536"/>
                <a:gd name="connsiteY1" fmla="*/ 1086 h 299047"/>
                <a:gd name="connsiteX2" fmla="*/ 17238 w 124536"/>
                <a:gd name="connsiteY2" fmla="*/ 0 h 299047"/>
                <a:gd name="connsiteX3" fmla="*/ 17133 w 124536"/>
                <a:gd name="connsiteY3" fmla="*/ 0 h 299047"/>
                <a:gd name="connsiteX4" fmla="*/ 7556 w 124536"/>
                <a:gd name="connsiteY4" fmla="*/ 9473 h 299047"/>
                <a:gd name="connsiteX5" fmla="*/ 17028 w 124536"/>
                <a:gd name="connsiteY5" fmla="*/ 19050 h 299047"/>
                <a:gd name="connsiteX6" fmla="*/ 88999 w 124536"/>
                <a:gd name="connsiteY6" fmla="*/ 19850 h 299047"/>
                <a:gd name="connsiteX7" fmla="*/ 89056 w 124536"/>
                <a:gd name="connsiteY7" fmla="*/ 20012 h 299047"/>
                <a:gd name="connsiteX8" fmla="*/ 6570 w 124536"/>
                <a:gd name="connsiteY8" fmla="*/ 283979 h 299047"/>
                <a:gd name="connsiteX9" fmla="*/ 8475 w 124536"/>
                <a:gd name="connsiteY9" fmla="*/ 291903 h 299047"/>
                <a:gd name="connsiteX10" fmla="*/ 17685 w 124536"/>
                <a:gd name="connsiteY10" fmla="*/ 299047 h 299047"/>
                <a:gd name="connsiteX11" fmla="*/ 20076 w 124536"/>
                <a:gd name="connsiteY11" fmla="*/ 298742 h 299047"/>
                <a:gd name="connsiteX12" fmla="*/ 26915 w 124536"/>
                <a:gd name="connsiteY12" fmla="*/ 287141 h 299047"/>
                <a:gd name="connsiteX13" fmla="*/ 25143 w 124536"/>
                <a:gd name="connsiteY13" fmla="*/ 279797 h 299047"/>
                <a:gd name="connsiteX14" fmla="*/ 105087 w 124536"/>
                <a:gd name="connsiteY14" fmla="*/ 31271 h 299047"/>
                <a:gd name="connsiteX15" fmla="*/ 105249 w 124536"/>
                <a:gd name="connsiteY15" fmla="*/ 31347 h 299047"/>
                <a:gd name="connsiteX16" fmla="*/ 104401 w 124536"/>
                <a:gd name="connsiteY16" fmla="*/ 108585 h 299047"/>
                <a:gd name="connsiteX17" fmla="*/ 113820 w 124536"/>
                <a:gd name="connsiteY17" fmla="*/ 118215 h 299047"/>
                <a:gd name="connsiteX18" fmla="*/ 113821 w 124536"/>
                <a:gd name="connsiteY18" fmla="*/ 118215 h 299047"/>
                <a:gd name="connsiteX19" fmla="*/ 113926 w 124536"/>
                <a:gd name="connsiteY19" fmla="*/ 118215 h 299047"/>
                <a:gd name="connsiteX20" fmla="*/ 123451 w 124536"/>
                <a:gd name="connsiteY20" fmla="*/ 108795 h 299047"/>
                <a:gd name="connsiteX21" fmla="*/ 124537 w 124536"/>
                <a:gd name="connsiteY21" fmla="*/ 10687 h 299047"/>
                <a:gd name="connsiteX22" fmla="*/ 121794 w 124536"/>
                <a:gd name="connsiteY22" fmla="*/ 3943 h 29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4536" h="299047">
                  <a:moveTo>
                    <a:pt x="121794" y="3943"/>
                  </a:moveTo>
                  <a:cubicBezTo>
                    <a:pt x="120035" y="2149"/>
                    <a:pt x="117639" y="1122"/>
                    <a:pt x="115126" y="1086"/>
                  </a:cubicBezTo>
                  <a:lnTo>
                    <a:pt x="17238" y="0"/>
                  </a:lnTo>
                  <a:lnTo>
                    <a:pt x="17133" y="0"/>
                  </a:lnTo>
                  <a:cubicBezTo>
                    <a:pt x="11872" y="-28"/>
                    <a:pt x="7584" y="4212"/>
                    <a:pt x="7556" y="9473"/>
                  </a:cubicBezTo>
                  <a:cubicBezTo>
                    <a:pt x="7527" y="14733"/>
                    <a:pt x="11768" y="19022"/>
                    <a:pt x="17028" y="19050"/>
                  </a:cubicBezTo>
                  <a:lnTo>
                    <a:pt x="88999" y="19850"/>
                  </a:lnTo>
                  <a:cubicBezTo>
                    <a:pt x="89123" y="19850"/>
                    <a:pt x="89151" y="19926"/>
                    <a:pt x="89056" y="20012"/>
                  </a:cubicBezTo>
                  <a:cubicBezTo>
                    <a:pt x="16640" y="87112"/>
                    <a:pt x="-14756" y="187585"/>
                    <a:pt x="6570" y="283979"/>
                  </a:cubicBezTo>
                  <a:cubicBezTo>
                    <a:pt x="7160" y="286626"/>
                    <a:pt x="7796" y="289268"/>
                    <a:pt x="8475" y="291903"/>
                  </a:cubicBezTo>
                  <a:cubicBezTo>
                    <a:pt x="9560" y="296105"/>
                    <a:pt x="13347" y="299041"/>
                    <a:pt x="17685" y="299047"/>
                  </a:cubicBezTo>
                  <a:cubicBezTo>
                    <a:pt x="18492" y="299048"/>
                    <a:pt x="19296" y="298946"/>
                    <a:pt x="20076" y="298742"/>
                  </a:cubicBezTo>
                  <a:cubicBezTo>
                    <a:pt x="25167" y="297426"/>
                    <a:pt x="28229" y="292233"/>
                    <a:pt x="26915" y="287141"/>
                  </a:cubicBezTo>
                  <a:cubicBezTo>
                    <a:pt x="26280" y="284702"/>
                    <a:pt x="25689" y="282254"/>
                    <a:pt x="25143" y="279797"/>
                  </a:cubicBezTo>
                  <a:cubicBezTo>
                    <a:pt x="4976" y="188598"/>
                    <a:pt x="35531" y="93609"/>
                    <a:pt x="105087" y="31271"/>
                  </a:cubicBezTo>
                  <a:cubicBezTo>
                    <a:pt x="105182" y="31195"/>
                    <a:pt x="105258" y="31271"/>
                    <a:pt x="105249" y="31347"/>
                  </a:cubicBezTo>
                  <a:lnTo>
                    <a:pt x="104401" y="108585"/>
                  </a:lnTo>
                  <a:cubicBezTo>
                    <a:pt x="104343" y="113846"/>
                    <a:pt x="108560" y="118157"/>
                    <a:pt x="113820" y="118215"/>
                  </a:cubicBezTo>
                  <a:cubicBezTo>
                    <a:pt x="113820" y="118215"/>
                    <a:pt x="113821" y="118215"/>
                    <a:pt x="113821" y="118215"/>
                  </a:cubicBezTo>
                  <a:lnTo>
                    <a:pt x="113926" y="118215"/>
                  </a:lnTo>
                  <a:cubicBezTo>
                    <a:pt x="119146" y="118215"/>
                    <a:pt x="123394" y="114014"/>
                    <a:pt x="123451" y="108795"/>
                  </a:cubicBezTo>
                  <a:lnTo>
                    <a:pt x="124537" y="10687"/>
                  </a:lnTo>
                  <a:cubicBezTo>
                    <a:pt x="124551" y="8165"/>
                    <a:pt x="123565" y="5740"/>
                    <a:pt x="121794" y="394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377">
                <a:latin typeface="Lato Light" panose="020F0502020204030203" pitchFamily="34" charset="0"/>
              </a:endParaRPr>
            </a:p>
          </p:txBody>
        </p:sp>
      </p:grpSp>
      <p:grpSp>
        <p:nvGrpSpPr>
          <p:cNvPr id="147" name="Graphic 125" descr="Call center">
            <a:extLst>
              <a:ext uri="{FF2B5EF4-FFF2-40B4-BE49-F238E27FC236}">
                <a16:creationId xmlns:a16="http://schemas.microsoft.com/office/drawing/2014/main" id="{CEEB90A1-C09F-47F8-A07C-7E404096F49E}"/>
              </a:ext>
            </a:extLst>
          </p:cNvPr>
          <p:cNvGrpSpPr/>
          <p:nvPr/>
        </p:nvGrpSpPr>
        <p:grpSpPr>
          <a:xfrm>
            <a:off x="4630023" y="1809506"/>
            <a:ext cx="526565" cy="490982"/>
            <a:chOff x="7954580" y="772840"/>
            <a:chExt cx="914400" cy="914400"/>
          </a:xfrm>
        </p:grpSpPr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4A4557A-4C82-4064-88AA-06849FCEF027}"/>
                </a:ext>
              </a:extLst>
            </p:cNvPr>
            <p:cNvSpPr/>
            <p:nvPr/>
          </p:nvSpPr>
          <p:spPr>
            <a:xfrm>
              <a:off x="8254579" y="934916"/>
              <a:ext cx="314212" cy="314173"/>
            </a:xfrm>
            <a:custGeom>
              <a:avLst/>
              <a:gdLst>
                <a:gd name="connsiteX0" fmla="*/ 157200 w 314212"/>
                <a:gd name="connsiteY0" fmla="*/ 314174 h 314173"/>
                <a:gd name="connsiteX1" fmla="*/ 188138 w 314212"/>
                <a:gd name="connsiteY1" fmla="*/ 311078 h 314173"/>
                <a:gd name="connsiteX2" fmla="*/ 173793 w 314212"/>
                <a:gd name="connsiteY2" fmla="*/ 294029 h 314173"/>
                <a:gd name="connsiteX3" fmla="*/ 19195 w 314212"/>
                <a:gd name="connsiteY3" fmla="*/ 173558 h 314173"/>
                <a:gd name="connsiteX4" fmla="*/ 139666 w 314212"/>
                <a:gd name="connsiteY4" fmla="*/ 18960 h 314173"/>
                <a:gd name="connsiteX5" fmla="*/ 294263 w 314212"/>
                <a:gd name="connsiteY5" fmla="*/ 139430 h 314173"/>
                <a:gd name="connsiteX6" fmla="*/ 286331 w 314212"/>
                <a:gd name="connsiteY6" fmla="*/ 205589 h 314173"/>
                <a:gd name="connsiteX7" fmla="*/ 308724 w 314212"/>
                <a:gd name="connsiteY7" fmla="*/ 198121 h 314173"/>
                <a:gd name="connsiteX8" fmla="*/ 198121 w 314212"/>
                <a:gd name="connsiteY8" fmla="*/ 5489 h 314173"/>
                <a:gd name="connsiteX9" fmla="*/ 5489 w 314212"/>
                <a:gd name="connsiteY9" fmla="*/ 116092 h 314173"/>
                <a:gd name="connsiteX10" fmla="*/ 116091 w 314212"/>
                <a:gd name="connsiteY10" fmla="*/ 308725 h 314173"/>
                <a:gd name="connsiteX11" fmla="*/ 157200 w 314212"/>
                <a:gd name="connsiteY11" fmla="*/ 314174 h 3141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4212" h="314173">
                  <a:moveTo>
                    <a:pt x="157200" y="314174"/>
                  </a:moveTo>
                  <a:cubicBezTo>
                    <a:pt x="167590" y="314169"/>
                    <a:pt x="177953" y="313132"/>
                    <a:pt x="188138" y="311078"/>
                  </a:cubicBezTo>
                  <a:cubicBezTo>
                    <a:pt x="182289" y="306386"/>
                    <a:pt x="177415" y="300594"/>
                    <a:pt x="173793" y="294029"/>
                  </a:cubicBezTo>
                  <a:cubicBezTo>
                    <a:pt x="97835" y="303453"/>
                    <a:pt x="28619" y="249516"/>
                    <a:pt x="19195" y="173558"/>
                  </a:cubicBezTo>
                  <a:cubicBezTo>
                    <a:pt x="9771" y="97600"/>
                    <a:pt x="63708" y="28384"/>
                    <a:pt x="139666" y="18960"/>
                  </a:cubicBezTo>
                  <a:cubicBezTo>
                    <a:pt x="215624" y="9536"/>
                    <a:pt x="284839" y="63472"/>
                    <a:pt x="294263" y="139430"/>
                  </a:cubicBezTo>
                  <a:cubicBezTo>
                    <a:pt x="297039" y="161801"/>
                    <a:pt x="294316" y="184509"/>
                    <a:pt x="286331" y="205589"/>
                  </a:cubicBezTo>
                  <a:lnTo>
                    <a:pt x="308724" y="198121"/>
                  </a:lnTo>
                  <a:cubicBezTo>
                    <a:pt x="331376" y="114385"/>
                    <a:pt x="281857" y="28141"/>
                    <a:pt x="198121" y="5489"/>
                  </a:cubicBezTo>
                  <a:cubicBezTo>
                    <a:pt x="114385" y="-17163"/>
                    <a:pt x="28140" y="32356"/>
                    <a:pt x="5489" y="116092"/>
                  </a:cubicBezTo>
                  <a:cubicBezTo>
                    <a:pt x="-17163" y="199828"/>
                    <a:pt x="32355" y="286072"/>
                    <a:pt x="116091" y="308725"/>
                  </a:cubicBezTo>
                  <a:cubicBezTo>
                    <a:pt x="129493" y="312350"/>
                    <a:pt x="143317" y="314182"/>
                    <a:pt x="157200" y="3141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377">
                <a:latin typeface="Lato Light" panose="020F0502020204030203" pitchFamily="34" charset="0"/>
              </a:endParaRP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8865E4E6-E1D9-4E50-A6B2-789E614DFE33}"/>
                </a:ext>
              </a:extLst>
            </p:cNvPr>
            <p:cNvSpPr/>
            <p:nvPr/>
          </p:nvSpPr>
          <p:spPr>
            <a:xfrm>
              <a:off x="8107227" y="1277807"/>
              <a:ext cx="609104" cy="304657"/>
            </a:xfrm>
            <a:custGeom>
              <a:avLst/>
              <a:gdLst>
                <a:gd name="connsiteX0" fmla="*/ 576167 w 609104"/>
                <a:gd name="connsiteY0" fmla="*/ 90697 h 304657"/>
                <a:gd name="connsiteX1" fmla="*/ 429025 w 609104"/>
                <a:gd name="connsiteY1" fmla="*/ 18840 h 304657"/>
                <a:gd name="connsiteX2" fmla="*/ 304552 w 609104"/>
                <a:gd name="connsiteY2" fmla="*/ 0 h 304657"/>
                <a:gd name="connsiteX3" fmla="*/ 180223 w 609104"/>
                <a:gd name="connsiteY3" fmla="*/ 18802 h 304657"/>
                <a:gd name="connsiteX4" fmla="*/ 33090 w 609104"/>
                <a:gd name="connsiteY4" fmla="*/ 90621 h 304657"/>
                <a:gd name="connsiteX5" fmla="*/ 0 w 609104"/>
                <a:gd name="connsiteY5" fmla="*/ 157096 h 304657"/>
                <a:gd name="connsiteX6" fmla="*/ 0 w 609104"/>
                <a:gd name="connsiteY6" fmla="*/ 304657 h 304657"/>
                <a:gd name="connsiteX7" fmla="*/ 19050 w 609104"/>
                <a:gd name="connsiteY7" fmla="*/ 304657 h 304657"/>
                <a:gd name="connsiteX8" fmla="*/ 19050 w 609104"/>
                <a:gd name="connsiteY8" fmla="*/ 157096 h 304657"/>
                <a:gd name="connsiteX9" fmla="*/ 44644 w 609104"/>
                <a:gd name="connsiteY9" fmla="*/ 105766 h 304657"/>
                <a:gd name="connsiteX10" fmla="*/ 185385 w 609104"/>
                <a:gd name="connsiteY10" fmla="*/ 37186 h 304657"/>
                <a:gd name="connsiteX11" fmla="*/ 304552 w 609104"/>
                <a:gd name="connsiteY11" fmla="*/ 19050 h 304657"/>
                <a:gd name="connsiteX12" fmla="*/ 423615 w 609104"/>
                <a:gd name="connsiteY12" fmla="*/ 37148 h 304657"/>
                <a:gd name="connsiteX13" fmla="*/ 564128 w 609104"/>
                <a:gd name="connsiteY13" fmla="*/ 105528 h 304657"/>
                <a:gd name="connsiteX14" fmla="*/ 590055 w 609104"/>
                <a:gd name="connsiteY14" fmla="*/ 157115 h 304657"/>
                <a:gd name="connsiteX15" fmla="*/ 590055 w 609104"/>
                <a:gd name="connsiteY15" fmla="*/ 304657 h 304657"/>
                <a:gd name="connsiteX16" fmla="*/ 609105 w 609104"/>
                <a:gd name="connsiteY16" fmla="*/ 304657 h 304657"/>
                <a:gd name="connsiteX17" fmla="*/ 609105 w 609104"/>
                <a:gd name="connsiteY17" fmla="*/ 157096 h 304657"/>
                <a:gd name="connsiteX18" fmla="*/ 576167 w 609104"/>
                <a:gd name="connsiteY18" fmla="*/ 90697 h 30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09104" h="304657">
                  <a:moveTo>
                    <a:pt x="576167" y="90697"/>
                  </a:moveTo>
                  <a:cubicBezTo>
                    <a:pt x="532472" y="57060"/>
                    <a:pt x="482419" y="32616"/>
                    <a:pt x="429025" y="18840"/>
                  </a:cubicBezTo>
                  <a:cubicBezTo>
                    <a:pt x="388691" y="6457"/>
                    <a:pt x="346745" y="109"/>
                    <a:pt x="304552" y="0"/>
                  </a:cubicBezTo>
                  <a:cubicBezTo>
                    <a:pt x="262457" y="707"/>
                    <a:pt x="220645" y="7030"/>
                    <a:pt x="180223" y="18802"/>
                  </a:cubicBezTo>
                  <a:cubicBezTo>
                    <a:pt x="127484" y="34285"/>
                    <a:pt x="77739" y="58566"/>
                    <a:pt x="33090" y="90621"/>
                  </a:cubicBezTo>
                  <a:cubicBezTo>
                    <a:pt x="12628" y="106678"/>
                    <a:pt x="476" y="131090"/>
                    <a:pt x="0" y="157096"/>
                  </a:cubicBezTo>
                  <a:lnTo>
                    <a:pt x="0" y="304657"/>
                  </a:lnTo>
                  <a:lnTo>
                    <a:pt x="19050" y="304657"/>
                  </a:lnTo>
                  <a:lnTo>
                    <a:pt x="19050" y="157096"/>
                  </a:lnTo>
                  <a:cubicBezTo>
                    <a:pt x="19465" y="137017"/>
                    <a:pt x="28857" y="118181"/>
                    <a:pt x="44644" y="105766"/>
                  </a:cubicBezTo>
                  <a:cubicBezTo>
                    <a:pt x="87367" y="75154"/>
                    <a:pt x="134948" y="51968"/>
                    <a:pt x="185385" y="37186"/>
                  </a:cubicBezTo>
                  <a:cubicBezTo>
                    <a:pt x="224126" y="25875"/>
                    <a:pt x="264201" y="19776"/>
                    <a:pt x="304552" y="19050"/>
                  </a:cubicBezTo>
                  <a:cubicBezTo>
                    <a:pt x="344915" y="19180"/>
                    <a:pt x="385037" y="25278"/>
                    <a:pt x="423615" y="37148"/>
                  </a:cubicBezTo>
                  <a:cubicBezTo>
                    <a:pt x="474588" y="50223"/>
                    <a:pt x="522385" y="73483"/>
                    <a:pt x="564128" y="105528"/>
                  </a:cubicBezTo>
                  <a:cubicBezTo>
                    <a:pt x="580086" y="117951"/>
                    <a:pt x="589607" y="136896"/>
                    <a:pt x="590055" y="157115"/>
                  </a:cubicBezTo>
                  <a:lnTo>
                    <a:pt x="590055" y="304657"/>
                  </a:lnTo>
                  <a:lnTo>
                    <a:pt x="609105" y="304657"/>
                  </a:lnTo>
                  <a:lnTo>
                    <a:pt x="609105" y="157096"/>
                  </a:lnTo>
                  <a:cubicBezTo>
                    <a:pt x="608657" y="131139"/>
                    <a:pt x="596563" y="106758"/>
                    <a:pt x="576167" y="9069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377">
                <a:latin typeface="Lato Light" panose="020F0502020204030203" pitchFamily="34" charset="0"/>
              </a:endParaRP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A5BFF793-B3FC-4821-A7A2-56D6443CD690}"/>
                </a:ext>
              </a:extLst>
            </p:cNvPr>
            <p:cNvSpPr/>
            <p:nvPr/>
          </p:nvSpPr>
          <p:spPr>
            <a:xfrm>
              <a:off x="8259284" y="887060"/>
              <a:ext cx="390620" cy="342982"/>
            </a:xfrm>
            <a:custGeom>
              <a:avLst/>
              <a:gdLst>
                <a:gd name="connsiteX0" fmla="*/ 16421 w 390620"/>
                <a:gd name="connsiteY0" fmla="*/ 76279 h 342982"/>
                <a:gd name="connsiteX1" fmla="*/ 285693 w 390620"/>
                <a:gd name="connsiteY1" fmla="*/ 73497 h 342982"/>
                <a:gd name="connsiteX2" fmla="*/ 333470 w 390620"/>
                <a:gd name="connsiteY2" fmla="*/ 150460 h 342982"/>
                <a:gd name="connsiteX3" fmla="*/ 333470 w 390620"/>
                <a:gd name="connsiteY3" fmla="*/ 266265 h 342982"/>
                <a:gd name="connsiteX4" fmla="*/ 241601 w 390620"/>
                <a:gd name="connsiteY4" fmla="*/ 296888 h 342982"/>
                <a:gd name="connsiteX5" fmla="*/ 201598 w 390620"/>
                <a:gd name="connsiteY5" fmla="*/ 292093 h 342982"/>
                <a:gd name="connsiteX6" fmla="*/ 196803 w 390620"/>
                <a:gd name="connsiteY6" fmla="*/ 332096 h 342982"/>
                <a:gd name="connsiteX7" fmla="*/ 236807 w 390620"/>
                <a:gd name="connsiteY7" fmla="*/ 336891 h 342982"/>
                <a:gd name="connsiteX8" fmla="*/ 247688 w 390620"/>
                <a:gd name="connsiteY8" fmla="*/ 314938 h 342982"/>
                <a:gd name="connsiteX9" fmla="*/ 364245 w 390620"/>
                <a:gd name="connsiteY9" fmla="*/ 276085 h 342982"/>
                <a:gd name="connsiteX10" fmla="*/ 390620 w 390620"/>
                <a:gd name="connsiteY10" fmla="*/ 247729 h 342982"/>
                <a:gd name="connsiteX11" fmla="*/ 390620 w 390620"/>
                <a:gd name="connsiteY11" fmla="*/ 171529 h 342982"/>
                <a:gd name="connsiteX12" fmla="*/ 362045 w 390620"/>
                <a:gd name="connsiteY12" fmla="*/ 142954 h 342982"/>
                <a:gd name="connsiteX13" fmla="*/ 350929 w 390620"/>
                <a:gd name="connsiteY13" fmla="*/ 142954 h 342982"/>
                <a:gd name="connsiteX14" fmla="*/ 85953 w 390620"/>
                <a:gd name="connsiteY14" fmla="*/ 10884 h 342982"/>
                <a:gd name="connsiteX15" fmla="*/ 2819 w 390620"/>
                <a:gd name="connsiteY15" fmla="*/ 62944 h 342982"/>
                <a:gd name="connsiteX16" fmla="*/ 2760 w 390620"/>
                <a:gd name="connsiteY16" fmla="*/ 76415 h 342982"/>
                <a:gd name="connsiteX17" fmla="*/ 16230 w 390620"/>
                <a:gd name="connsiteY17" fmla="*/ 76474 h 342982"/>
                <a:gd name="connsiteX18" fmla="*/ 16421 w 390620"/>
                <a:gd name="connsiteY18" fmla="*/ 76279 h 342982"/>
                <a:gd name="connsiteX19" fmla="*/ 371570 w 390620"/>
                <a:gd name="connsiteY19" fmla="*/ 171529 h 342982"/>
                <a:gd name="connsiteX20" fmla="*/ 371570 w 390620"/>
                <a:gd name="connsiteY20" fmla="*/ 247729 h 342982"/>
                <a:gd name="connsiteX21" fmla="*/ 362045 w 390620"/>
                <a:gd name="connsiteY21" fmla="*/ 257254 h 342982"/>
                <a:gd name="connsiteX22" fmla="*/ 352520 w 390620"/>
                <a:gd name="connsiteY22" fmla="*/ 257254 h 342982"/>
                <a:gd name="connsiteX23" fmla="*/ 352520 w 390620"/>
                <a:gd name="connsiteY23" fmla="*/ 162004 h 342982"/>
                <a:gd name="connsiteX24" fmla="*/ 362045 w 390620"/>
                <a:gd name="connsiteY24" fmla="*/ 162004 h 342982"/>
                <a:gd name="connsiteX25" fmla="*/ 371570 w 390620"/>
                <a:gd name="connsiteY25" fmla="*/ 171529 h 342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90620" h="342982">
                  <a:moveTo>
                    <a:pt x="16421" y="76279"/>
                  </a:moveTo>
                  <a:cubicBezTo>
                    <a:pt x="90010" y="1154"/>
                    <a:pt x="210567" y="-92"/>
                    <a:pt x="285693" y="73497"/>
                  </a:cubicBezTo>
                  <a:cubicBezTo>
                    <a:pt x="307578" y="94935"/>
                    <a:pt x="323967" y="121336"/>
                    <a:pt x="333470" y="150460"/>
                  </a:cubicBezTo>
                  <a:lnTo>
                    <a:pt x="333470" y="266265"/>
                  </a:lnTo>
                  <a:lnTo>
                    <a:pt x="241601" y="296888"/>
                  </a:lnTo>
                  <a:cubicBezTo>
                    <a:pt x="231879" y="284517"/>
                    <a:pt x="213968" y="282370"/>
                    <a:pt x="201598" y="292093"/>
                  </a:cubicBezTo>
                  <a:cubicBezTo>
                    <a:pt x="189227" y="301815"/>
                    <a:pt x="187080" y="319726"/>
                    <a:pt x="196803" y="332096"/>
                  </a:cubicBezTo>
                  <a:cubicBezTo>
                    <a:pt x="206526" y="344467"/>
                    <a:pt x="224436" y="346614"/>
                    <a:pt x="236807" y="336891"/>
                  </a:cubicBezTo>
                  <a:cubicBezTo>
                    <a:pt x="243556" y="331587"/>
                    <a:pt x="247554" y="323522"/>
                    <a:pt x="247688" y="314938"/>
                  </a:cubicBezTo>
                  <a:lnTo>
                    <a:pt x="364245" y="276085"/>
                  </a:lnTo>
                  <a:cubicBezTo>
                    <a:pt x="379078" y="274940"/>
                    <a:pt x="390551" y="262606"/>
                    <a:pt x="390620" y="247729"/>
                  </a:cubicBezTo>
                  <a:lnTo>
                    <a:pt x="390620" y="171529"/>
                  </a:lnTo>
                  <a:cubicBezTo>
                    <a:pt x="390620" y="155747"/>
                    <a:pt x="377827" y="142954"/>
                    <a:pt x="362045" y="142954"/>
                  </a:cubicBezTo>
                  <a:lnTo>
                    <a:pt x="350929" y="142954"/>
                  </a:lnTo>
                  <a:cubicBezTo>
                    <a:pt x="314229" y="33313"/>
                    <a:pt x="195596" y="-25817"/>
                    <a:pt x="85953" y="10884"/>
                  </a:cubicBezTo>
                  <a:cubicBezTo>
                    <a:pt x="54510" y="21409"/>
                    <a:pt x="26016" y="39252"/>
                    <a:pt x="2819" y="62944"/>
                  </a:cubicBezTo>
                  <a:cubicBezTo>
                    <a:pt x="-916" y="66648"/>
                    <a:pt x="-943" y="72679"/>
                    <a:pt x="2760" y="76415"/>
                  </a:cubicBezTo>
                  <a:cubicBezTo>
                    <a:pt x="6463" y="80150"/>
                    <a:pt x="12495" y="80177"/>
                    <a:pt x="16230" y="76474"/>
                  </a:cubicBezTo>
                  <a:cubicBezTo>
                    <a:pt x="16295" y="76410"/>
                    <a:pt x="16358" y="76345"/>
                    <a:pt x="16421" y="76279"/>
                  </a:cubicBezTo>
                  <a:close/>
                  <a:moveTo>
                    <a:pt x="371570" y="171529"/>
                  </a:moveTo>
                  <a:lnTo>
                    <a:pt x="371570" y="247729"/>
                  </a:lnTo>
                  <a:cubicBezTo>
                    <a:pt x="371570" y="252990"/>
                    <a:pt x="367306" y="257254"/>
                    <a:pt x="362045" y="257254"/>
                  </a:cubicBezTo>
                  <a:lnTo>
                    <a:pt x="352520" y="257254"/>
                  </a:lnTo>
                  <a:lnTo>
                    <a:pt x="352520" y="162004"/>
                  </a:lnTo>
                  <a:lnTo>
                    <a:pt x="362045" y="162004"/>
                  </a:lnTo>
                  <a:cubicBezTo>
                    <a:pt x="367306" y="162004"/>
                    <a:pt x="371570" y="166269"/>
                    <a:pt x="371570" y="1715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377">
                <a:latin typeface="Lato Light" panose="020F0502020204030203" pitchFamily="34" charset="0"/>
              </a:endParaRPr>
            </a:p>
          </p:txBody>
        </p:sp>
      </p:grpSp>
      <p:grpSp>
        <p:nvGrpSpPr>
          <p:cNvPr id="151" name="Graphic 127" descr="Bullseye">
            <a:extLst>
              <a:ext uri="{FF2B5EF4-FFF2-40B4-BE49-F238E27FC236}">
                <a16:creationId xmlns:a16="http://schemas.microsoft.com/office/drawing/2014/main" id="{C47A6CA8-356E-4BA4-B3C4-D549ABACEA16}"/>
              </a:ext>
            </a:extLst>
          </p:cNvPr>
          <p:cNvGrpSpPr/>
          <p:nvPr/>
        </p:nvGrpSpPr>
        <p:grpSpPr>
          <a:xfrm>
            <a:off x="2334641" y="1896910"/>
            <a:ext cx="428337" cy="399392"/>
            <a:chOff x="6611816" y="535057"/>
            <a:chExt cx="743824" cy="743821"/>
          </a:xfrm>
          <a:solidFill>
            <a:srgbClr val="000000"/>
          </a:solidFill>
        </p:grpSpPr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814F6FF9-B8A5-430C-8720-D1C14CF87B09}"/>
                </a:ext>
              </a:extLst>
            </p:cNvPr>
            <p:cNvSpPr/>
            <p:nvPr/>
          </p:nvSpPr>
          <p:spPr>
            <a:xfrm>
              <a:off x="6611816" y="582624"/>
              <a:ext cx="696199" cy="696254"/>
            </a:xfrm>
            <a:custGeom>
              <a:avLst/>
              <a:gdLst>
                <a:gd name="connsiteX0" fmla="*/ 625714 w 696199"/>
                <a:gd name="connsiteY0" fmla="*/ 171506 h 696254"/>
                <a:gd name="connsiteX1" fmla="*/ 524749 w 696199"/>
                <a:gd name="connsiteY1" fmla="*/ 625824 h 696254"/>
                <a:gd name="connsiteX2" fmla="*/ 70431 w 696199"/>
                <a:gd name="connsiteY2" fmla="*/ 524859 h 696254"/>
                <a:gd name="connsiteX3" fmla="*/ 171396 w 696199"/>
                <a:gd name="connsiteY3" fmla="*/ 70541 h 696254"/>
                <a:gd name="connsiteX4" fmla="*/ 524749 w 696199"/>
                <a:gd name="connsiteY4" fmla="*/ 70541 h 696254"/>
                <a:gd name="connsiteX5" fmla="*/ 524749 w 696199"/>
                <a:gd name="connsiteY5" fmla="*/ 48195 h 696254"/>
                <a:gd name="connsiteX6" fmla="*/ 48196 w 696199"/>
                <a:gd name="connsiteY6" fmla="*/ 171506 h 696254"/>
                <a:gd name="connsiteX7" fmla="*/ 171506 w 696199"/>
                <a:gd name="connsiteY7" fmla="*/ 648059 h 696254"/>
                <a:gd name="connsiteX8" fmla="*/ 648059 w 696199"/>
                <a:gd name="connsiteY8" fmla="*/ 524748 h 696254"/>
                <a:gd name="connsiteX9" fmla="*/ 648059 w 696199"/>
                <a:gd name="connsiteY9" fmla="*/ 171506 h 69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96199" h="696254">
                  <a:moveTo>
                    <a:pt x="625714" y="171506"/>
                  </a:moveTo>
                  <a:cubicBezTo>
                    <a:pt x="723290" y="324843"/>
                    <a:pt x="678086" y="528249"/>
                    <a:pt x="524749" y="625824"/>
                  </a:cubicBezTo>
                  <a:cubicBezTo>
                    <a:pt x="371411" y="723400"/>
                    <a:pt x="168006" y="678196"/>
                    <a:pt x="70431" y="524859"/>
                  </a:cubicBezTo>
                  <a:cubicBezTo>
                    <a:pt x="-27145" y="371522"/>
                    <a:pt x="18059" y="168117"/>
                    <a:pt x="171396" y="70541"/>
                  </a:cubicBezTo>
                  <a:cubicBezTo>
                    <a:pt x="279192" y="1945"/>
                    <a:pt x="416951" y="1945"/>
                    <a:pt x="524749" y="70541"/>
                  </a:cubicBezTo>
                  <a:lnTo>
                    <a:pt x="524749" y="48195"/>
                  </a:lnTo>
                  <a:cubicBezTo>
                    <a:pt x="359101" y="-49350"/>
                    <a:pt x="145740" y="5859"/>
                    <a:pt x="48196" y="171506"/>
                  </a:cubicBezTo>
                  <a:cubicBezTo>
                    <a:pt x="-49350" y="337153"/>
                    <a:pt x="5858" y="550514"/>
                    <a:pt x="171506" y="648059"/>
                  </a:cubicBezTo>
                  <a:cubicBezTo>
                    <a:pt x="337154" y="745604"/>
                    <a:pt x="550514" y="690397"/>
                    <a:pt x="648059" y="524748"/>
                  </a:cubicBezTo>
                  <a:cubicBezTo>
                    <a:pt x="712246" y="415748"/>
                    <a:pt x="712246" y="280506"/>
                    <a:pt x="648059" y="17150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377">
                <a:latin typeface="Lato Light" panose="020F0502020204030203" pitchFamily="34" charset="0"/>
              </a:endParaRP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F66208D-5525-4387-8750-03A1819722B5}"/>
                </a:ext>
              </a:extLst>
            </p:cNvPr>
            <p:cNvSpPr/>
            <p:nvPr/>
          </p:nvSpPr>
          <p:spPr>
            <a:xfrm>
              <a:off x="6735792" y="706487"/>
              <a:ext cx="448398" cy="448416"/>
            </a:xfrm>
            <a:custGeom>
              <a:avLst/>
              <a:gdLst>
                <a:gd name="connsiteX0" fmla="*/ 353481 w 448398"/>
                <a:gd name="connsiteY0" fmla="*/ 41043 h 448416"/>
                <a:gd name="connsiteX1" fmla="*/ 41043 w 448398"/>
                <a:gd name="connsiteY1" fmla="*/ 94935 h 448416"/>
                <a:gd name="connsiteX2" fmla="*/ 94936 w 448398"/>
                <a:gd name="connsiteY2" fmla="*/ 407373 h 448416"/>
                <a:gd name="connsiteX3" fmla="*/ 407374 w 448398"/>
                <a:gd name="connsiteY3" fmla="*/ 353481 h 448416"/>
                <a:gd name="connsiteX4" fmla="*/ 407374 w 448398"/>
                <a:gd name="connsiteY4" fmla="*/ 94935 h 448416"/>
                <a:gd name="connsiteX5" fmla="*/ 393696 w 448398"/>
                <a:gd name="connsiteY5" fmla="*/ 108604 h 448416"/>
                <a:gd name="connsiteX6" fmla="*/ 339813 w 448398"/>
                <a:gd name="connsiteY6" fmla="*/ 393599 h 448416"/>
                <a:gd name="connsiteX7" fmla="*/ 54817 w 448398"/>
                <a:gd name="connsiteY7" fmla="*/ 339716 h 448416"/>
                <a:gd name="connsiteX8" fmla="*/ 108700 w 448398"/>
                <a:gd name="connsiteY8" fmla="*/ 54721 h 448416"/>
                <a:gd name="connsiteX9" fmla="*/ 339813 w 448398"/>
                <a:gd name="connsiteY9" fmla="*/ 54721 h 448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8398" h="448416">
                  <a:moveTo>
                    <a:pt x="353481" y="41043"/>
                  </a:moveTo>
                  <a:cubicBezTo>
                    <a:pt x="252322" y="-30353"/>
                    <a:pt x="112438" y="-6224"/>
                    <a:pt x="41043" y="94935"/>
                  </a:cubicBezTo>
                  <a:cubicBezTo>
                    <a:pt x="-30352" y="196095"/>
                    <a:pt x="-6225" y="335979"/>
                    <a:pt x="94936" y="407373"/>
                  </a:cubicBezTo>
                  <a:cubicBezTo>
                    <a:pt x="196095" y="478769"/>
                    <a:pt x="335978" y="454641"/>
                    <a:pt x="407374" y="353481"/>
                  </a:cubicBezTo>
                  <a:cubicBezTo>
                    <a:pt x="462073" y="275979"/>
                    <a:pt x="462073" y="172438"/>
                    <a:pt x="407374" y="94935"/>
                  </a:cubicBezTo>
                  <a:lnTo>
                    <a:pt x="393696" y="108604"/>
                  </a:lnTo>
                  <a:cubicBezTo>
                    <a:pt x="457516" y="202182"/>
                    <a:pt x="433391" y="329779"/>
                    <a:pt x="339813" y="393599"/>
                  </a:cubicBezTo>
                  <a:cubicBezTo>
                    <a:pt x="246235" y="457419"/>
                    <a:pt x="118638" y="433295"/>
                    <a:pt x="54817" y="339716"/>
                  </a:cubicBezTo>
                  <a:cubicBezTo>
                    <a:pt x="-9002" y="246137"/>
                    <a:pt x="15122" y="118541"/>
                    <a:pt x="108700" y="54721"/>
                  </a:cubicBezTo>
                  <a:cubicBezTo>
                    <a:pt x="178404" y="7183"/>
                    <a:pt x="270109" y="7183"/>
                    <a:pt x="339813" y="547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377">
                <a:latin typeface="Lato Light" panose="020F0502020204030203" pitchFamily="34" charset="0"/>
              </a:endParaRPr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EF0863AB-96EF-4C48-BF82-600DCE2B8226}"/>
                </a:ext>
              </a:extLst>
            </p:cNvPr>
            <p:cNvSpPr/>
            <p:nvPr/>
          </p:nvSpPr>
          <p:spPr>
            <a:xfrm>
              <a:off x="6860124" y="830303"/>
              <a:ext cx="200241" cy="200267"/>
            </a:xfrm>
            <a:custGeom>
              <a:avLst/>
              <a:gdLst>
                <a:gd name="connsiteX0" fmla="*/ 100228 w 200241"/>
                <a:gd name="connsiteY0" fmla="*/ 19077 h 200267"/>
                <a:gd name="connsiteX1" fmla="*/ 123783 w 200241"/>
                <a:gd name="connsiteY1" fmla="*/ 22592 h 200267"/>
                <a:gd name="connsiteX2" fmla="*/ 138652 w 200241"/>
                <a:gd name="connsiteY2" fmla="*/ 7733 h 200267"/>
                <a:gd name="connsiteX3" fmla="*/ 7733 w 200241"/>
                <a:gd name="connsiteY3" fmla="*/ 61616 h 200267"/>
                <a:gd name="connsiteX4" fmla="*/ 61616 w 200241"/>
                <a:gd name="connsiteY4" fmla="*/ 192535 h 200267"/>
                <a:gd name="connsiteX5" fmla="*/ 192535 w 200241"/>
                <a:gd name="connsiteY5" fmla="*/ 138652 h 200267"/>
                <a:gd name="connsiteX6" fmla="*/ 192535 w 200241"/>
                <a:gd name="connsiteY6" fmla="*/ 61616 h 200267"/>
                <a:gd name="connsiteX7" fmla="*/ 177676 w 200241"/>
                <a:gd name="connsiteY7" fmla="*/ 76485 h 200267"/>
                <a:gd name="connsiteX8" fmla="*/ 123771 w 200241"/>
                <a:gd name="connsiteY8" fmla="*/ 177500 h 200267"/>
                <a:gd name="connsiteX9" fmla="*/ 22755 w 200241"/>
                <a:gd name="connsiteY9" fmla="*/ 123595 h 200267"/>
                <a:gd name="connsiteX10" fmla="*/ 76660 w 200241"/>
                <a:gd name="connsiteY10" fmla="*/ 22580 h 200267"/>
                <a:gd name="connsiteX11" fmla="*/ 100228 w 200241"/>
                <a:gd name="connsiteY11" fmla="*/ 19077 h 20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0241" h="200267">
                  <a:moveTo>
                    <a:pt x="100228" y="19077"/>
                  </a:moveTo>
                  <a:cubicBezTo>
                    <a:pt x="108210" y="19080"/>
                    <a:pt x="116148" y="20264"/>
                    <a:pt x="123783" y="22592"/>
                  </a:cubicBezTo>
                  <a:lnTo>
                    <a:pt x="138652" y="7733"/>
                  </a:lnTo>
                  <a:cubicBezTo>
                    <a:pt x="87620" y="-13540"/>
                    <a:pt x="29006" y="10584"/>
                    <a:pt x="7733" y="61616"/>
                  </a:cubicBezTo>
                  <a:cubicBezTo>
                    <a:pt x="-13540" y="112648"/>
                    <a:pt x="10584" y="171262"/>
                    <a:pt x="61616" y="192535"/>
                  </a:cubicBezTo>
                  <a:cubicBezTo>
                    <a:pt x="112648" y="213807"/>
                    <a:pt x="171262" y="189683"/>
                    <a:pt x="192535" y="138652"/>
                  </a:cubicBezTo>
                  <a:cubicBezTo>
                    <a:pt x="202810" y="114002"/>
                    <a:pt x="202810" y="86267"/>
                    <a:pt x="192535" y="61616"/>
                  </a:cubicBezTo>
                  <a:lnTo>
                    <a:pt x="177676" y="76485"/>
                  </a:lnTo>
                  <a:cubicBezTo>
                    <a:pt x="190685" y="119264"/>
                    <a:pt x="166551" y="164491"/>
                    <a:pt x="123771" y="177500"/>
                  </a:cubicBezTo>
                  <a:cubicBezTo>
                    <a:pt x="80991" y="190509"/>
                    <a:pt x="35765" y="166375"/>
                    <a:pt x="22755" y="123595"/>
                  </a:cubicBezTo>
                  <a:cubicBezTo>
                    <a:pt x="9746" y="80816"/>
                    <a:pt x="33881" y="35589"/>
                    <a:pt x="76660" y="22580"/>
                  </a:cubicBezTo>
                  <a:cubicBezTo>
                    <a:pt x="84300" y="20257"/>
                    <a:pt x="92242" y="19076"/>
                    <a:pt x="100228" y="190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377">
                <a:latin typeface="Lato Light" panose="020F0502020204030203" pitchFamily="34" charset="0"/>
              </a:endParaRP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BB53CE87-CCD1-4F15-AA53-6D9CA80A07DB}"/>
                </a:ext>
              </a:extLst>
            </p:cNvPr>
            <p:cNvSpPr/>
            <p:nvPr/>
          </p:nvSpPr>
          <p:spPr>
            <a:xfrm>
              <a:off x="6950710" y="535057"/>
              <a:ext cx="404931" cy="404927"/>
            </a:xfrm>
            <a:custGeom>
              <a:avLst/>
              <a:gdLst>
                <a:gd name="connsiteX0" fmla="*/ 404206 w 404931"/>
                <a:gd name="connsiteY0" fmla="*/ 91600 h 404927"/>
                <a:gd name="connsiteX1" fmla="*/ 395405 w 404931"/>
                <a:gd name="connsiteY1" fmla="*/ 85723 h 404927"/>
                <a:gd name="connsiteX2" fmla="*/ 319205 w 404931"/>
                <a:gd name="connsiteY2" fmla="*/ 85723 h 404927"/>
                <a:gd name="connsiteX3" fmla="*/ 319205 w 404931"/>
                <a:gd name="connsiteY3" fmla="*/ 9523 h 404927"/>
                <a:gd name="connsiteX4" fmla="*/ 309678 w 404931"/>
                <a:gd name="connsiteY4" fmla="*/ 0 h 404927"/>
                <a:gd name="connsiteX5" fmla="*/ 302946 w 404931"/>
                <a:gd name="connsiteY5" fmla="*/ 2789 h 404927"/>
                <a:gd name="connsiteX6" fmla="*/ 217221 w 404931"/>
                <a:gd name="connsiteY6" fmla="*/ 88514 h 404927"/>
                <a:gd name="connsiteX7" fmla="*/ 214430 w 404931"/>
                <a:gd name="connsiteY7" fmla="*/ 95248 h 404927"/>
                <a:gd name="connsiteX8" fmla="*/ 214430 w 404931"/>
                <a:gd name="connsiteY8" fmla="*/ 177030 h 404927"/>
                <a:gd name="connsiteX9" fmla="*/ 2908 w 404931"/>
                <a:gd name="connsiteY9" fmla="*/ 388551 h 404927"/>
                <a:gd name="connsiteX10" fmla="*/ 2674 w 404931"/>
                <a:gd name="connsiteY10" fmla="*/ 402020 h 404927"/>
                <a:gd name="connsiteX11" fmla="*/ 16142 w 404931"/>
                <a:gd name="connsiteY11" fmla="*/ 402254 h 404927"/>
                <a:gd name="connsiteX12" fmla="*/ 16377 w 404931"/>
                <a:gd name="connsiteY12" fmla="*/ 402020 h 404927"/>
                <a:gd name="connsiteX13" fmla="*/ 227898 w 404931"/>
                <a:gd name="connsiteY13" fmla="*/ 190498 h 404927"/>
                <a:gd name="connsiteX14" fmla="*/ 309680 w 404931"/>
                <a:gd name="connsiteY14" fmla="*/ 190498 h 404927"/>
                <a:gd name="connsiteX15" fmla="*/ 316414 w 404931"/>
                <a:gd name="connsiteY15" fmla="*/ 187707 h 404927"/>
                <a:gd name="connsiteX16" fmla="*/ 402139 w 404931"/>
                <a:gd name="connsiteY16" fmla="*/ 101982 h 404927"/>
                <a:gd name="connsiteX17" fmla="*/ 404206 w 404931"/>
                <a:gd name="connsiteY17" fmla="*/ 91600 h 404927"/>
                <a:gd name="connsiteX18" fmla="*/ 233480 w 404931"/>
                <a:gd name="connsiteY18" fmla="*/ 99191 h 404927"/>
                <a:gd name="connsiteX19" fmla="*/ 299993 w 404931"/>
                <a:gd name="connsiteY19" fmla="*/ 32678 h 404927"/>
                <a:gd name="connsiteX20" fmla="*/ 300155 w 404931"/>
                <a:gd name="connsiteY20" fmla="*/ 32745 h 404927"/>
                <a:gd name="connsiteX21" fmla="*/ 300155 w 404931"/>
                <a:gd name="connsiteY21" fmla="*/ 91305 h 404927"/>
                <a:gd name="connsiteX22" fmla="*/ 233480 w 404931"/>
                <a:gd name="connsiteY22" fmla="*/ 157980 h 404927"/>
                <a:gd name="connsiteX23" fmla="*/ 305737 w 404931"/>
                <a:gd name="connsiteY23" fmla="*/ 171448 h 404927"/>
                <a:gd name="connsiteX24" fmla="*/ 246948 w 404931"/>
                <a:gd name="connsiteY24" fmla="*/ 171448 h 404927"/>
                <a:gd name="connsiteX25" fmla="*/ 313623 w 404931"/>
                <a:gd name="connsiteY25" fmla="*/ 104773 h 404927"/>
                <a:gd name="connsiteX26" fmla="*/ 372183 w 404931"/>
                <a:gd name="connsiteY26" fmla="*/ 104773 h 404927"/>
                <a:gd name="connsiteX27" fmla="*/ 372250 w 404931"/>
                <a:gd name="connsiteY27" fmla="*/ 104935 h 404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04931" h="404927">
                  <a:moveTo>
                    <a:pt x="404206" y="91600"/>
                  </a:moveTo>
                  <a:cubicBezTo>
                    <a:pt x="402731" y="88041"/>
                    <a:pt x="399257" y="85722"/>
                    <a:pt x="395405" y="85723"/>
                  </a:cubicBezTo>
                  <a:lnTo>
                    <a:pt x="319205" y="85723"/>
                  </a:lnTo>
                  <a:lnTo>
                    <a:pt x="319205" y="9523"/>
                  </a:lnTo>
                  <a:cubicBezTo>
                    <a:pt x="319204" y="4262"/>
                    <a:pt x="314939" y="-1"/>
                    <a:pt x="309678" y="0"/>
                  </a:cubicBezTo>
                  <a:cubicBezTo>
                    <a:pt x="307153" y="1"/>
                    <a:pt x="304732" y="1004"/>
                    <a:pt x="302946" y="2789"/>
                  </a:cubicBezTo>
                  <a:lnTo>
                    <a:pt x="217221" y="88514"/>
                  </a:lnTo>
                  <a:cubicBezTo>
                    <a:pt x="215435" y="90300"/>
                    <a:pt x="214431" y="92722"/>
                    <a:pt x="214430" y="95248"/>
                  </a:cubicBezTo>
                  <a:lnTo>
                    <a:pt x="214430" y="177030"/>
                  </a:lnTo>
                  <a:lnTo>
                    <a:pt x="2908" y="388551"/>
                  </a:lnTo>
                  <a:cubicBezTo>
                    <a:pt x="-876" y="392206"/>
                    <a:pt x="-981" y="398235"/>
                    <a:pt x="2674" y="402020"/>
                  </a:cubicBezTo>
                  <a:cubicBezTo>
                    <a:pt x="6329" y="405804"/>
                    <a:pt x="12359" y="405909"/>
                    <a:pt x="16142" y="402254"/>
                  </a:cubicBezTo>
                  <a:cubicBezTo>
                    <a:pt x="16222" y="402177"/>
                    <a:pt x="16300" y="402099"/>
                    <a:pt x="16377" y="402020"/>
                  </a:cubicBezTo>
                  <a:lnTo>
                    <a:pt x="227898" y="190498"/>
                  </a:lnTo>
                  <a:lnTo>
                    <a:pt x="309680" y="190498"/>
                  </a:lnTo>
                  <a:cubicBezTo>
                    <a:pt x="312206" y="190497"/>
                    <a:pt x="314628" y="189494"/>
                    <a:pt x="316414" y="187707"/>
                  </a:cubicBezTo>
                  <a:lnTo>
                    <a:pt x="402139" y="101982"/>
                  </a:lnTo>
                  <a:cubicBezTo>
                    <a:pt x="404865" y="99258"/>
                    <a:pt x="405680" y="95160"/>
                    <a:pt x="404206" y="91600"/>
                  </a:cubicBezTo>
                  <a:close/>
                  <a:moveTo>
                    <a:pt x="233480" y="99191"/>
                  </a:moveTo>
                  <a:lnTo>
                    <a:pt x="299993" y="32678"/>
                  </a:lnTo>
                  <a:cubicBezTo>
                    <a:pt x="300079" y="32593"/>
                    <a:pt x="300155" y="32621"/>
                    <a:pt x="300155" y="32745"/>
                  </a:cubicBezTo>
                  <a:lnTo>
                    <a:pt x="300155" y="91305"/>
                  </a:lnTo>
                  <a:lnTo>
                    <a:pt x="233480" y="157980"/>
                  </a:lnTo>
                  <a:close/>
                  <a:moveTo>
                    <a:pt x="305737" y="171448"/>
                  </a:moveTo>
                  <a:lnTo>
                    <a:pt x="246948" y="171448"/>
                  </a:lnTo>
                  <a:lnTo>
                    <a:pt x="313623" y="104773"/>
                  </a:lnTo>
                  <a:lnTo>
                    <a:pt x="372183" y="104773"/>
                  </a:lnTo>
                  <a:cubicBezTo>
                    <a:pt x="372307" y="104773"/>
                    <a:pt x="372335" y="104849"/>
                    <a:pt x="372250" y="1049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UY" sz="2377">
                <a:latin typeface="Lato Light" panose="020F05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9799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Model shp155">
            <a:extLst>
              <a:ext uri="{FF2B5EF4-FFF2-40B4-BE49-F238E27FC236}">
                <a16:creationId xmlns:a16="http://schemas.microsoft.com/office/drawing/2014/main" id="{8232D293-9F23-5F84-79CF-CBCDF7476310}"/>
              </a:ext>
            </a:extLst>
          </p:cNvPr>
          <p:cNvSpPr/>
          <p:nvPr/>
        </p:nvSpPr>
        <p:spPr>
          <a:xfrm>
            <a:off x="907289" y="1278869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51AF783B-A775-7801-E9B2-6399F0E6BFF3}"/>
              </a:ext>
            </a:extLst>
          </p:cNvPr>
          <p:cNvSpPr/>
          <p:nvPr/>
        </p:nvSpPr>
        <p:spPr>
          <a:xfrm>
            <a:off x="907289" y="1278869"/>
            <a:ext cx="78655" cy="9921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033B3807-B33B-DE52-13DF-069745BB90C7}"/>
              </a:ext>
            </a:extLst>
          </p:cNvPr>
          <p:cNvSpPr txBox="1"/>
          <p:nvPr/>
        </p:nvSpPr>
        <p:spPr>
          <a:xfrm>
            <a:off x="2011186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0780EDA8-805C-0F68-603B-7F8C3788CE90}"/>
              </a:ext>
            </a:extLst>
          </p:cNvPr>
          <p:cNvSpPr txBox="1">
            <a:spLocks/>
          </p:cNvSpPr>
          <p:nvPr/>
        </p:nvSpPr>
        <p:spPr>
          <a:xfrm>
            <a:off x="2011187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54209842-299C-E447-AD00-4E17CDC39789}"/>
              </a:ext>
            </a:extLst>
          </p:cNvPr>
          <p:cNvSpPr txBox="1"/>
          <p:nvPr/>
        </p:nvSpPr>
        <p:spPr>
          <a:xfrm>
            <a:off x="1149755" y="1453742"/>
            <a:ext cx="705642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1" name="SlideModel shp175">
            <a:extLst>
              <a:ext uri="{FF2B5EF4-FFF2-40B4-BE49-F238E27FC236}">
                <a16:creationId xmlns:a16="http://schemas.microsoft.com/office/drawing/2014/main" id="{75A4B70C-0DA5-6F98-53D1-87554DB2B311}"/>
              </a:ext>
            </a:extLst>
          </p:cNvPr>
          <p:cNvSpPr/>
          <p:nvPr/>
        </p:nvSpPr>
        <p:spPr>
          <a:xfrm>
            <a:off x="907289" y="2450913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2" name="SlideModel shp176">
            <a:extLst>
              <a:ext uri="{FF2B5EF4-FFF2-40B4-BE49-F238E27FC236}">
                <a16:creationId xmlns:a16="http://schemas.microsoft.com/office/drawing/2014/main" id="{246705D8-D9D6-9592-B95D-CAB981F0D5DF}"/>
              </a:ext>
            </a:extLst>
          </p:cNvPr>
          <p:cNvSpPr/>
          <p:nvPr/>
        </p:nvSpPr>
        <p:spPr>
          <a:xfrm>
            <a:off x="907289" y="2450913"/>
            <a:ext cx="78655" cy="992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3" name="SlideModel shp177">
            <a:extLst>
              <a:ext uri="{FF2B5EF4-FFF2-40B4-BE49-F238E27FC236}">
                <a16:creationId xmlns:a16="http://schemas.microsoft.com/office/drawing/2014/main" id="{16F4D197-33FD-DB07-15CF-904EBBB9FF94}"/>
              </a:ext>
            </a:extLst>
          </p:cNvPr>
          <p:cNvSpPr txBox="1"/>
          <p:nvPr/>
        </p:nvSpPr>
        <p:spPr>
          <a:xfrm>
            <a:off x="1994453" y="2474195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+mj-ea"/>
                <a:ea typeface="+mj-ea"/>
                <a:cs typeface="Poppins" pitchFamily="2" charset="77"/>
              </a:rPr>
              <a:t>…</a:t>
            </a:r>
          </a:p>
        </p:txBody>
      </p:sp>
      <p:sp>
        <p:nvSpPr>
          <p:cNvPr id="14" name="SlideModel shp178">
            <a:extLst>
              <a:ext uri="{FF2B5EF4-FFF2-40B4-BE49-F238E27FC236}">
                <a16:creationId xmlns:a16="http://schemas.microsoft.com/office/drawing/2014/main" id="{E9A5C34C-0681-D2CA-F267-A6C5E07E98E7}"/>
              </a:ext>
            </a:extLst>
          </p:cNvPr>
          <p:cNvSpPr txBox="1">
            <a:spLocks/>
          </p:cNvSpPr>
          <p:nvPr/>
        </p:nvSpPr>
        <p:spPr>
          <a:xfrm>
            <a:off x="1994453" y="2806823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5" name="SlideModel shp179">
            <a:extLst>
              <a:ext uri="{FF2B5EF4-FFF2-40B4-BE49-F238E27FC236}">
                <a16:creationId xmlns:a16="http://schemas.microsoft.com/office/drawing/2014/main" id="{EBBDEA48-F0C2-29A0-D024-C7F24FCF0444}"/>
              </a:ext>
            </a:extLst>
          </p:cNvPr>
          <p:cNvSpPr txBox="1"/>
          <p:nvPr/>
        </p:nvSpPr>
        <p:spPr>
          <a:xfrm>
            <a:off x="1135778" y="2625786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02.</a:t>
            </a:r>
          </a:p>
        </p:txBody>
      </p:sp>
      <p:sp>
        <p:nvSpPr>
          <p:cNvPr id="16" name="SlideModel shp160">
            <a:extLst>
              <a:ext uri="{FF2B5EF4-FFF2-40B4-BE49-F238E27FC236}">
                <a16:creationId xmlns:a16="http://schemas.microsoft.com/office/drawing/2014/main" id="{92C18218-BA85-3970-9181-BC367222D15F}"/>
              </a:ext>
            </a:extLst>
          </p:cNvPr>
          <p:cNvSpPr/>
          <p:nvPr/>
        </p:nvSpPr>
        <p:spPr>
          <a:xfrm>
            <a:off x="907289" y="3617904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7" name="SlideModel shp161">
            <a:extLst>
              <a:ext uri="{FF2B5EF4-FFF2-40B4-BE49-F238E27FC236}">
                <a16:creationId xmlns:a16="http://schemas.microsoft.com/office/drawing/2014/main" id="{D525462E-4869-AE64-A867-C21D66E7657F}"/>
              </a:ext>
            </a:extLst>
          </p:cNvPr>
          <p:cNvSpPr/>
          <p:nvPr/>
        </p:nvSpPr>
        <p:spPr>
          <a:xfrm>
            <a:off x="907289" y="3617904"/>
            <a:ext cx="78655" cy="9921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8" name="SlideModel shp162">
            <a:extLst>
              <a:ext uri="{FF2B5EF4-FFF2-40B4-BE49-F238E27FC236}">
                <a16:creationId xmlns:a16="http://schemas.microsoft.com/office/drawing/2014/main" id="{28BBC162-1F3C-EE4D-22FF-8729712E02C9}"/>
              </a:ext>
            </a:extLst>
          </p:cNvPr>
          <p:cNvSpPr txBox="1"/>
          <p:nvPr/>
        </p:nvSpPr>
        <p:spPr>
          <a:xfrm>
            <a:off x="2011186" y="3641186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19" name="SlideModel shp163">
            <a:extLst>
              <a:ext uri="{FF2B5EF4-FFF2-40B4-BE49-F238E27FC236}">
                <a16:creationId xmlns:a16="http://schemas.microsoft.com/office/drawing/2014/main" id="{8C55E4AB-80C1-0E4B-3C22-948C1E2985D2}"/>
              </a:ext>
            </a:extLst>
          </p:cNvPr>
          <p:cNvSpPr txBox="1">
            <a:spLocks/>
          </p:cNvSpPr>
          <p:nvPr/>
        </p:nvSpPr>
        <p:spPr>
          <a:xfrm>
            <a:off x="2011187" y="3973814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0" name="SlideModel shp164">
            <a:extLst>
              <a:ext uri="{FF2B5EF4-FFF2-40B4-BE49-F238E27FC236}">
                <a16:creationId xmlns:a16="http://schemas.microsoft.com/office/drawing/2014/main" id="{13C28FD3-FC5B-A715-C0C2-493BE0FB7A8C}"/>
              </a:ext>
            </a:extLst>
          </p:cNvPr>
          <p:cNvSpPr txBox="1"/>
          <p:nvPr/>
        </p:nvSpPr>
        <p:spPr>
          <a:xfrm>
            <a:off x="1144145" y="3792777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2"/>
                </a:solidFill>
                <a:latin typeface="+mn-ea"/>
                <a:ea typeface="+mn-ea"/>
                <a:cs typeface="Poppins" pitchFamily="2" charset="77"/>
              </a:rPr>
              <a:t>03.</a:t>
            </a:r>
          </a:p>
        </p:txBody>
      </p:sp>
      <p:sp>
        <p:nvSpPr>
          <p:cNvPr id="21" name="SlideModel shp180">
            <a:extLst>
              <a:ext uri="{FF2B5EF4-FFF2-40B4-BE49-F238E27FC236}">
                <a16:creationId xmlns:a16="http://schemas.microsoft.com/office/drawing/2014/main" id="{B566FAF7-98A3-0DE8-F85E-24D700EB4D7F}"/>
              </a:ext>
            </a:extLst>
          </p:cNvPr>
          <p:cNvSpPr/>
          <p:nvPr/>
        </p:nvSpPr>
        <p:spPr>
          <a:xfrm>
            <a:off x="907289" y="4784895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2" name="SlideModel shp181">
            <a:extLst>
              <a:ext uri="{FF2B5EF4-FFF2-40B4-BE49-F238E27FC236}">
                <a16:creationId xmlns:a16="http://schemas.microsoft.com/office/drawing/2014/main" id="{B013FC8F-8F22-6BE8-D49B-22CA89569BE9}"/>
              </a:ext>
            </a:extLst>
          </p:cNvPr>
          <p:cNvSpPr/>
          <p:nvPr/>
        </p:nvSpPr>
        <p:spPr>
          <a:xfrm>
            <a:off x="907289" y="4784895"/>
            <a:ext cx="86678" cy="992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3" name="SlideModel shp182">
            <a:extLst>
              <a:ext uri="{FF2B5EF4-FFF2-40B4-BE49-F238E27FC236}">
                <a16:creationId xmlns:a16="http://schemas.microsoft.com/office/drawing/2014/main" id="{086994F6-46D1-E7E3-FFBC-04EFB7D2994E}"/>
              </a:ext>
            </a:extLst>
          </p:cNvPr>
          <p:cNvSpPr txBox="1"/>
          <p:nvPr/>
        </p:nvSpPr>
        <p:spPr>
          <a:xfrm>
            <a:off x="1994453" y="4808177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4" name="SlideModel shp183">
            <a:extLst>
              <a:ext uri="{FF2B5EF4-FFF2-40B4-BE49-F238E27FC236}">
                <a16:creationId xmlns:a16="http://schemas.microsoft.com/office/drawing/2014/main" id="{3E6482AD-7F23-5423-B2CD-1C82B847A0E0}"/>
              </a:ext>
            </a:extLst>
          </p:cNvPr>
          <p:cNvSpPr txBox="1">
            <a:spLocks/>
          </p:cNvSpPr>
          <p:nvPr/>
        </p:nvSpPr>
        <p:spPr>
          <a:xfrm>
            <a:off x="1994453" y="5140805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5" name="SlideModel shp184">
            <a:extLst>
              <a:ext uri="{FF2B5EF4-FFF2-40B4-BE49-F238E27FC236}">
                <a16:creationId xmlns:a16="http://schemas.microsoft.com/office/drawing/2014/main" id="{4DE179A2-CB07-E626-3457-6B1E034EE6BC}"/>
              </a:ext>
            </a:extLst>
          </p:cNvPr>
          <p:cNvSpPr txBox="1"/>
          <p:nvPr/>
        </p:nvSpPr>
        <p:spPr>
          <a:xfrm>
            <a:off x="1135778" y="4959768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4"/>
                </a:solidFill>
                <a:latin typeface="+mn-ea"/>
                <a:ea typeface="+mn-ea"/>
                <a:cs typeface="Poppins" pitchFamily="2" charset="77"/>
              </a:rPr>
              <a:t>04.</a:t>
            </a:r>
          </a:p>
        </p:txBody>
      </p:sp>
      <p:sp>
        <p:nvSpPr>
          <p:cNvPr id="26" name="SlideModel shp165">
            <a:extLst>
              <a:ext uri="{FF2B5EF4-FFF2-40B4-BE49-F238E27FC236}">
                <a16:creationId xmlns:a16="http://schemas.microsoft.com/office/drawing/2014/main" id="{ED8C70BF-00F9-8603-4FF0-9825EB833196}"/>
              </a:ext>
            </a:extLst>
          </p:cNvPr>
          <p:cNvSpPr/>
          <p:nvPr/>
        </p:nvSpPr>
        <p:spPr>
          <a:xfrm>
            <a:off x="5241164" y="1278869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7" name="SlideModel shp166">
            <a:extLst>
              <a:ext uri="{FF2B5EF4-FFF2-40B4-BE49-F238E27FC236}">
                <a16:creationId xmlns:a16="http://schemas.microsoft.com/office/drawing/2014/main" id="{51F4CF9F-8931-6AD3-9220-EFCE71358C6D}"/>
              </a:ext>
            </a:extLst>
          </p:cNvPr>
          <p:cNvSpPr/>
          <p:nvPr/>
        </p:nvSpPr>
        <p:spPr>
          <a:xfrm>
            <a:off x="5241164" y="1278869"/>
            <a:ext cx="78657" cy="99211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8" name="SlideModel shp167">
            <a:extLst>
              <a:ext uri="{FF2B5EF4-FFF2-40B4-BE49-F238E27FC236}">
                <a16:creationId xmlns:a16="http://schemas.microsoft.com/office/drawing/2014/main" id="{EA69F12B-DFAB-1D25-D56E-A6387701DFE4}"/>
              </a:ext>
            </a:extLst>
          </p:cNvPr>
          <p:cNvSpPr txBox="1"/>
          <p:nvPr/>
        </p:nvSpPr>
        <p:spPr>
          <a:xfrm>
            <a:off x="6345061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9" name="SlideModel shp168">
            <a:extLst>
              <a:ext uri="{FF2B5EF4-FFF2-40B4-BE49-F238E27FC236}">
                <a16:creationId xmlns:a16="http://schemas.microsoft.com/office/drawing/2014/main" id="{98B05ACB-18BA-6E1E-4B04-E28066125982}"/>
              </a:ext>
            </a:extLst>
          </p:cNvPr>
          <p:cNvSpPr txBox="1">
            <a:spLocks/>
          </p:cNvSpPr>
          <p:nvPr/>
        </p:nvSpPr>
        <p:spPr>
          <a:xfrm>
            <a:off x="6345062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30" name="SlideModel shp169">
            <a:extLst>
              <a:ext uri="{FF2B5EF4-FFF2-40B4-BE49-F238E27FC236}">
                <a16:creationId xmlns:a16="http://schemas.microsoft.com/office/drawing/2014/main" id="{73D64B07-6997-6E03-D29D-6B6AE6889E64}"/>
              </a:ext>
            </a:extLst>
          </p:cNvPr>
          <p:cNvSpPr txBox="1"/>
          <p:nvPr/>
        </p:nvSpPr>
        <p:spPr>
          <a:xfrm>
            <a:off x="5478019" y="1453742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05.</a:t>
            </a:r>
          </a:p>
        </p:txBody>
      </p:sp>
      <p:sp>
        <p:nvSpPr>
          <p:cNvPr id="31" name="SlideModel shp185">
            <a:extLst>
              <a:ext uri="{FF2B5EF4-FFF2-40B4-BE49-F238E27FC236}">
                <a16:creationId xmlns:a16="http://schemas.microsoft.com/office/drawing/2014/main" id="{327D9CA0-A6D0-ACF2-D577-E784E255E3D6}"/>
              </a:ext>
            </a:extLst>
          </p:cNvPr>
          <p:cNvSpPr/>
          <p:nvPr/>
        </p:nvSpPr>
        <p:spPr>
          <a:xfrm>
            <a:off x="5241164" y="2450913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2" name="SlideModel shp186">
            <a:extLst>
              <a:ext uri="{FF2B5EF4-FFF2-40B4-BE49-F238E27FC236}">
                <a16:creationId xmlns:a16="http://schemas.microsoft.com/office/drawing/2014/main" id="{84D0AAC0-AC4F-96F6-11BC-B6F5496FED4D}"/>
              </a:ext>
            </a:extLst>
          </p:cNvPr>
          <p:cNvSpPr/>
          <p:nvPr/>
        </p:nvSpPr>
        <p:spPr>
          <a:xfrm>
            <a:off x="5241164" y="2450913"/>
            <a:ext cx="76543" cy="9921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3" name="SlideModel shp187">
            <a:extLst>
              <a:ext uri="{FF2B5EF4-FFF2-40B4-BE49-F238E27FC236}">
                <a16:creationId xmlns:a16="http://schemas.microsoft.com/office/drawing/2014/main" id="{168E8B6E-0BDA-8942-92D4-036A4D721DF8}"/>
              </a:ext>
            </a:extLst>
          </p:cNvPr>
          <p:cNvSpPr txBox="1"/>
          <p:nvPr/>
        </p:nvSpPr>
        <p:spPr>
          <a:xfrm>
            <a:off x="6328328" y="2474195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34" name="SlideModel shp188">
            <a:extLst>
              <a:ext uri="{FF2B5EF4-FFF2-40B4-BE49-F238E27FC236}">
                <a16:creationId xmlns:a16="http://schemas.microsoft.com/office/drawing/2014/main" id="{50F76617-2DFF-2C19-9C3C-4A1D5ECEC783}"/>
              </a:ext>
            </a:extLst>
          </p:cNvPr>
          <p:cNvSpPr txBox="1">
            <a:spLocks/>
          </p:cNvSpPr>
          <p:nvPr/>
        </p:nvSpPr>
        <p:spPr>
          <a:xfrm>
            <a:off x="6328328" y="2806823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35" name="SlideModel shp189">
            <a:extLst>
              <a:ext uri="{FF2B5EF4-FFF2-40B4-BE49-F238E27FC236}">
                <a16:creationId xmlns:a16="http://schemas.microsoft.com/office/drawing/2014/main" id="{A6FA680C-D4A8-6F5E-92FF-8AA91840500A}"/>
              </a:ext>
            </a:extLst>
          </p:cNvPr>
          <p:cNvSpPr txBox="1"/>
          <p:nvPr/>
        </p:nvSpPr>
        <p:spPr>
          <a:xfrm>
            <a:off x="5469653" y="2625786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5"/>
                </a:solidFill>
                <a:latin typeface="+mn-ea"/>
                <a:ea typeface="+mn-ea"/>
                <a:cs typeface="Poppins" pitchFamily="2" charset="77"/>
              </a:rPr>
              <a:t>06.</a:t>
            </a:r>
          </a:p>
        </p:txBody>
      </p:sp>
      <p:sp>
        <p:nvSpPr>
          <p:cNvPr id="36" name="SlideModel shp170">
            <a:extLst>
              <a:ext uri="{FF2B5EF4-FFF2-40B4-BE49-F238E27FC236}">
                <a16:creationId xmlns:a16="http://schemas.microsoft.com/office/drawing/2014/main" id="{808BA96A-1EB6-31CE-76AE-53350B6DA479}"/>
              </a:ext>
            </a:extLst>
          </p:cNvPr>
          <p:cNvSpPr/>
          <p:nvPr/>
        </p:nvSpPr>
        <p:spPr>
          <a:xfrm>
            <a:off x="5241164" y="3617904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7" name="SlideModel shp171">
            <a:extLst>
              <a:ext uri="{FF2B5EF4-FFF2-40B4-BE49-F238E27FC236}">
                <a16:creationId xmlns:a16="http://schemas.microsoft.com/office/drawing/2014/main" id="{B3462BBE-D63E-D6CF-C77F-3B8678FC4F1C}"/>
              </a:ext>
            </a:extLst>
          </p:cNvPr>
          <p:cNvSpPr/>
          <p:nvPr/>
        </p:nvSpPr>
        <p:spPr>
          <a:xfrm>
            <a:off x="5241164" y="3617904"/>
            <a:ext cx="86676" cy="992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38" name="SlideModel shp172">
            <a:extLst>
              <a:ext uri="{FF2B5EF4-FFF2-40B4-BE49-F238E27FC236}">
                <a16:creationId xmlns:a16="http://schemas.microsoft.com/office/drawing/2014/main" id="{C3DB45D5-7F8C-FBAE-86AD-B4C2E4181180}"/>
              </a:ext>
            </a:extLst>
          </p:cNvPr>
          <p:cNvSpPr txBox="1"/>
          <p:nvPr/>
        </p:nvSpPr>
        <p:spPr>
          <a:xfrm>
            <a:off x="6345061" y="3641186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39" name="SlideModel shp173">
            <a:extLst>
              <a:ext uri="{FF2B5EF4-FFF2-40B4-BE49-F238E27FC236}">
                <a16:creationId xmlns:a16="http://schemas.microsoft.com/office/drawing/2014/main" id="{961C44FF-9F56-D3E9-8953-82C2309B9AF8}"/>
              </a:ext>
            </a:extLst>
          </p:cNvPr>
          <p:cNvSpPr txBox="1">
            <a:spLocks/>
          </p:cNvSpPr>
          <p:nvPr/>
        </p:nvSpPr>
        <p:spPr>
          <a:xfrm>
            <a:off x="6345062" y="3973814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40" name="SlideModel shp174">
            <a:extLst>
              <a:ext uri="{FF2B5EF4-FFF2-40B4-BE49-F238E27FC236}">
                <a16:creationId xmlns:a16="http://schemas.microsoft.com/office/drawing/2014/main" id="{6E7571C8-3D0B-02A9-151A-4C0EC7FCD8DD}"/>
              </a:ext>
            </a:extLst>
          </p:cNvPr>
          <p:cNvSpPr txBox="1"/>
          <p:nvPr/>
        </p:nvSpPr>
        <p:spPr>
          <a:xfrm>
            <a:off x="5478019" y="3792777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4"/>
                </a:solidFill>
                <a:latin typeface="+mn-ea"/>
                <a:ea typeface="+mn-ea"/>
                <a:cs typeface="Poppins" pitchFamily="2" charset="77"/>
              </a:rPr>
              <a:t>07.</a:t>
            </a:r>
          </a:p>
        </p:txBody>
      </p:sp>
      <p:sp>
        <p:nvSpPr>
          <p:cNvPr id="41" name="SlideModel shp190">
            <a:extLst>
              <a:ext uri="{FF2B5EF4-FFF2-40B4-BE49-F238E27FC236}">
                <a16:creationId xmlns:a16="http://schemas.microsoft.com/office/drawing/2014/main" id="{10739E82-3FCE-F3C8-8721-14C76705C4BB}"/>
              </a:ext>
            </a:extLst>
          </p:cNvPr>
          <p:cNvSpPr/>
          <p:nvPr/>
        </p:nvSpPr>
        <p:spPr>
          <a:xfrm>
            <a:off x="5241164" y="4784895"/>
            <a:ext cx="3678892" cy="9921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42" name="SlideModel shp191">
            <a:extLst>
              <a:ext uri="{FF2B5EF4-FFF2-40B4-BE49-F238E27FC236}">
                <a16:creationId xmlns:a16="http://schemas.microsoft.com/office/drawing/2014/main" id="{1DF05857-3D6E-1E27-CF2E-5DDDBF109737}"/>
              </a:ext>
            </a:extLst>
          </p:cNvPr>
          <p:cNvSpPr/>
          <p:nvPr/>
        </p:nvSpPr>
        <p:spPr>
          <a:xfrm>
            <a:off x="5241164" y="4784895"/>
            <a:ext cx="68520" cy="9921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43" name="SlideModel shp192">
            <a:extLst>
              <a:ext uri="{FF2B5EF4-FFF2-40B4-BE49-F238E27FC236}">
                <a16:creationId xmlns:a16="http://schemas.microsoft.com/office/drawing/2014/main" id="{1FD3D635-8E05-C7DD-B040-7991B34E12D8}"/>
              </a:ext>
            </a:extLst>
          </p:cNvPr>
          <p:cNvSpPr txBox="1"/>
          <p:nvPr/>
        </p:nvSpPr>
        <p:spPr>
          <a:xfrm>
            <a:off x="6328328" y="4808177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44" name="SlideModel shp193">
            <a:extLst>
              <a:ext uri="{FF2B5EF4-FFF2-40B4-BE49-F238E27FC236}">
                <a16:creationId xmlns:a16="http://schemas.microsoft.com/office/drawing/2014/main" id="{4CFBA1B8-8704-CBAF-0ED6-7171BC6476AA}"/>
              </a:ext>
            </a:extLst>
          </p:cNvPr>
          <p:cNvSpPr txBox="1">
            <a:spLocks/>
          </p:cNvSpPr>
          <p:nvPr/>
        </p:nvSpPr>
        <p:spPr>
          <a:xfrm>
            <a:off x="6328328" y="5140805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45" name="SlideModel shp194">
            <a:extLst>
              <a:ext uri="{FF2B5EF4-FFF2-40B4-BE49-F238E27FC236}">
                <a16:creationId xmlns:a16="http://schemas.microsoft.com/office/drawing/2014/main" id="{99497CD8-6919-0F8C-12BE-7CDF021DA3A2}"/>
              </a:ext>
            </a:extLst>
          </p:cNvPr>
          <p:cNvSpPr txBox="1"/>
          <p:nvPr/>
        </p:nvSpPr>
        <p:spPr>
          <a:xfrm>
            <a:off x="5469653" y="4959768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6"/>
                </a:solidFill>
                <a:latin typeface="+mn-ea"/>
                <a:ea typeface="+mn-ea"/>
                <a:cs typeface="Poppins" pitchFamily="2" charset="77"/>
              </a:rPr>
              <a:t>08.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6EC79EF-FEF5-A545-29A4-635888D5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1072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09846FD-FE8A-E8D9-ADFB-195B479EC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26BDF39C-96FB-55BF-1C7B-12BCACA21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0000"/>
                </a:solidFill>
              </a:rPr>
              <a:t>タイトル</a:t>
            </a:r>
          </a:p>
        </p:txBody>
      </p:sp>
      <p:sp>
        <p:nvSpPr>
          <p:cNvPr id="6" name="SlideModel shp155">
            <a:extLst>
              <a:ext uri="{FF2B5EF4-FFF2-40B4-BE49-F238E27FC236}">
                <a16:creationId xmlns:a16="http://schemas.microsoft.com/office/drawing/2014/main" id="{ABEA1DA4-4556-527D-73A6-878CDF853DB7}"/>
              </a:ext>
            </a:extLst>
          </p:cNvPr>
          <p:cNvSpPr/>
          <p:nvPr/>
        </p:nvSpPr>
        <p:spPr>
          <a:xfrm>
            <a:off x="1083892" y="1271326"/>
            <a:ext cx="5293462" cy="1845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E16980BA-7A10-47B3-8A9C-6EF6F48AFE46}"/>
              </a:ext>
            </a:extLst>
          </p:cNvPr>
          <p:cNvSpPr/>
          <p:nvPr/>
        </p:nvSpPr>
        <p:spPr>
          <a:xfrm>
            <a:off x="1083891" y="1271326"/>
            <a:ext cx="124719" cy="18454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4129B9F4-32B8-448B-5256-11E33D75916D}"/>
              </a:ext>
            </a:extLst>
          </p:cNvPr>
          <p:cNvSpPr txBox="1"/>
          <p:nvPr/>
        </p:nvSpPr>
        <p:spPr>
          <a:xfrm>
            <a:off x="2187789" y="1586329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8DBB5350-840F-7A0E-718E-66272413D974}"/>
              </a:ext>
            </a:extLst>
          </p:cNvPr>
          <p:cNvSpPr txBox="1">
            <a:spLocks/>
          </p:cNvSpPr>
          <p:nvPr/>
        </p:nvSpPr>
        <p:spPr>
          <a:xfrm>
            <a:off x="2187789" y="1955753"/>
            <a:ext cx="3330627" cy="1114537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3D290B2C-CCF2-65A5-3C46-128AAB7BECE8}"/>
              </a:ext>
            </a:extLst>
          </p:cNvPr>
          <p:cNvSpPr txBox="1"/>
          <p:nvPr/>
        </p:nvSpPr>
        <p:spPr>
          <a:xfrm>
            <a:off x="1326358" y="1679415"/>
            <a:ext cx="1015329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1" name="SlideModel shp175">
            <a:extLst>
              <a:ext uri="{FF2B5EF4-FFF2-40B4-BE49-F238E27FC236}">
                <a16:creationId xmlns:a16="http://schemas.microsoft.com/office/drawing/2014/main" id="{F2B5F5DA-60F7-7D9E-B31B-1710AC95FA5F}"/>
              </a:ext>
            </a:extLst>
          </p:cNvPr>
          <p:cNvSpPr/>
          <p:nvPr/>
        </p:nvSpPr>
        <p:spPr>
          <a:xfrm>
            <a:off x="3627800" y="3741183"/>
            <a:ext cx="5293462" cy="18454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2" name="SlideModel shp176">
            <a:extLst>
              <a:ext uri="{FF2B5EF4-FFF2-40B4-BE49-F238E27FC236}">
                <a16:creationId xmlns:a16="http://schemas.microsoft.com/office/drawing/2014/main" id="{BBC2B786-59E3-B26B-9C5C-A6E2F9CC8B18}"/>
              </a:ext>
            </a:extLst>
          </p:cNvPr>
          <p:cNvSpPr/>
          <p:nvPr/>
        </p:nvSpPr>
        <p:spPr>
          <a:xfrm>
            <a:off x="3627799" y="3741183"/>
            <a:ext cx="124719" cy="18454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3" name="SlideModel shp177">
            <a:extLst>
              <a:ext uri="{FF2B5EF4-FFF2-40B4-BE49-F238E27FC236}">
                <a16:creationId xmlns:a16="http://schemas.microsoft.com/office/drawing/2014/main" id="{6BE2463E-790E-E307-7CDA-26E908FED6C0}"/>
              </a:ext>
            </a:extLst>
          </p:cNvPr>
          <p:cNvSpPr txBox="1"/>
          <p:nvPr/>
        </p:nvSpPr>
        <p:spPr>
          <a:xfrm>
            <a:off x="4714962" y="4069828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+mj-ea"/>
                <a:ea typeface="+mj-ea"/>
                <a:cs typeface="Poppins" pitchFamily="2" charset="77"/>
              </a:rPr>
              <a:t>…</a:t>
            </a:r>
          </a:p>
        </p:txBody>
      </p:sp>
      <p:sp>
        <p:nvSpPr>
          <p:cNvPr id="14" name="SlideModel shp178">
            <a:extLst>
              <a:ext uri="{FF2B5EF4-FFF2-40B4-BE49-F238E27FC236}">
                <a16:creationId xmlns:a16="http://schemas.microsoft.com/office/drawing/2014/main" id="{A6E9C7BF-F8F0-A7A0-4D23-37117F8FFDBF}"/>
              </a:ext>
            </a:extLst>
          </p:cNvPr>
          <p:cNvSpPr txBox="1">
            <a:spLocks/>
          </p:cNvSpPr>
          <p:nvPr/>
        </p:nvSpPr>
        <p:spPr>
          <a:xfrm>
            <a:off x="4714962" y="4445070"/>
            <a:ext cx="3330626" cy="1114537"/>
          </a:xfrm>
          <a:prstGeom prst="rect">
            <a:avLst/>
          </a:prstGeom>
        </p:spPr>
        <p:txBody>
          <a:bodyPr vert="horz" wrap="square" lIns="36000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5" name="SlideModel shp179">
            <a:extLst>
              <a:ext uri="{FF2B5EF4-FFF2-40B4-BE49-F238E27FC236}">
                <a16:creationId xmlns:a16="http://schemas.microsoft.com/office/drawing/2014/main" id="{2068938A-E81D-8A55-83E9-5E7BD279D715}"/>
              </a:ext>
            </a:extLst>
          </p:cNvPr>
          <p:cNvSpPr txBox="1"/>
          <p:nvPr/>
        </p:nvSpPr>
        <p:spPr>
          <a:xfrm>
            <a:off x="3856288" y="4160178"/>
            <a:ext cx="1031476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02.</a:t>
            </a:r>
          </a:p>
        </p:txBody>
      </p:sp>
    </p:spTree>
    <p:extLst>
      <p:ext uri="{BB962C8B-B14F-4D97-AF65-F5344CB8AC3E}">
        <p14:creationId xmlns:p14="http://schemas.microsoft.com/office/powerpoint/2010/main" val="191417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054C24B-735B-4166-83FB-DF8098EBB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9B427812-9EAB-B126-7481-D83CBB564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0000"/>
                </a:solidFill>
              </a:rPr>
              <a:t>タイトル</a:t>
            </a:r>
          </a:p>
        </p:txBody>
      </p:sp>
      <p:sp>
        <p:nvSpPr>
          <p:cNvPr id="6" name="SlideModel shp155">
            <a:extLst>
              <a:ext uri="{FF2B5EF4-FFF2-40B4-BE49-F238E27FC236}">
                <a16:creationId xmlns:a16="http://schemas.microsoft.com/office/drawing/2014/main" id="{20383EFC-6D2E-28EC-D8AB-20CCD4DF491D}"/>
              </a:ext>
            </a:extLst>
          </p:cNvPr>
          <p:cNvSpPr/>
          <p:nvPr/>
        </p:nvSpPr>
        <p:spPr>
          <a:xfrm>
            <a:off x="1341800" y="1259604"/>
            <a:ext cx="4144986" cy="1119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9131C286-5AF6-21DF-C532-2F3AD6FE400D}"/>
              </a:ext>
            </a:extLst>
          </p:cNvPr>
          <p:cNvSpPr/>
          <p:nvPr/>
        </p:nvSpPr>
        <p:spPr>
          <a:xfrm>
            <a:off x="1341800" y="1259604"/>
            <a:ext cx="97660" cy="111993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762CFB64-A598-FD5D-AC84-94942DE1D6D3}"/>
              </a:ext>
            </a:extLst>
          </p:cNvPr>
          <p:cNvSpPr txBox="1"/>
          <p:nvPr/>
        </p:nvSpPr>
        <p:spPr>
          <a:xfrm>
            <a:off x="2445697" y="1385180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F8E461F2-B961-489B-6D13-F5207C11C267}"/>
              </a:ext>
            </a:extLst>
          </p:cNvPr>
          <p:cNvSpPr txBox="1">
            <a:spLocks/>
          </p:cNvSpPr>
          <p:nvPr/>
        </p:nvSpPr>
        <p:spPr>
          <a:xfrm>
            <a:off x="2445697" y="1674168"/>
            <a:ext cx="2608010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16E18E39-2AAF-5E77-CB7F-AA780D19A599}"/>
              </a:ext>
            </a:extLst>
          </p:cNvPr>
          <p:cNvSpPr txBox="1"/>
          <p:nvPr/>
        </p:nvSpPr>
        <p:spPr>
          <a:xfrm>
            <a:off x="1584267" y="1516254"/>
            <a:ext cx="795042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1" name="SlideModel shp175">
            <a:extLst>
              <a:ext uri="{FF2B5EF4-FFF2-40B4-BE49-F238E27FC236}">
                <a16:creationId xmlns:a16="http://schemas.microsoft.com/office/drawing/2014/main" id="{3B67CA0E-B0D9-D7CB-B95B-1F84381F8BF3}"/>
              </a:ext>
            </a:extLst>
          </p:cNvPr>
          <p:cNvSpPr/>
          <p:nvPr/>
        </p:nvSpPr>
        <p:spPr>
          <a:xfrm>
            <a:off x="4436793" y="2955116"/>
            <a:ext cx="4144108" cy="1130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2" name="SlideModel shp176">
            <a:extLst>
              <a:ext uri="{FF2B5EF4-FFF2-40B4-BE49-F238E27FC236}">
                <a16:creationId xmlns:a16="http://schemas.microsoft.com/office/drawing/2014/main" id="{891FB8EF-67B3-6C3B-8F79-8BB7E12C348A}"/>
              </a:ext>
            </a:extLst>
          </p:cNvPr>
          <p:cNvSpPr/>
          <p:nvPr/>
        </p:nvSpPr>
        <p:spPr>
          <a:xfrm>
            <a:off x="4436792" y="2955116"/>
            <a:ext cx="97639" cy="113084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3" name="SlideModel shp177">
            <a:extLst>
              <a:ext uri="{FF2B5EF4-FFF2-40B4-BE49-F238E27FC236}">
                <a16:creationId xmlns:a16="http://schemas.microsoft.com/office/drawing/2014/main" id="{50169815-4F89-6F9D-AD92-462085306127}"/>
              </a:ext>
            </a:extLst>
          </p:cNvPr>
          <p:cNvSpPr txBox="1"/>
          <p:nvPr/>
        </p:nvSpPr>
        <p:spPr>
          <a:xfrm>
            <a:off x="5523956" y="3098984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+mj-ea"/>
                <a:ea typeface="+mj-ea"/>
                <a:cs typeface="Poppins" pitchFamily="2" charset="77"/>
              </a:rPr>
              <a:t>…</a:t>
            </a:r>
          </a:p>
        </p:txBody>
      </p:sp>
      <p:sp>
        <p:nvSpPr>
          <p:cNvPr id="14" name="SlideModel shp178">
            <a:extLst>
              <a:ext uri="{FF2B5EF4-FFF2-40B4-BE49-F238E27FC236}">
                <a16:creationId xmlns:a16="http://schemas.microsoft.com/office/drawing/2014/main" id="{5A0C0252-389B-F749-2541-9B78277C2B9E}"/>
              </a:ext>
            </a:extLst>
          </p:cNvPr>
          <p:cNvSpPr txBox="1">
            <a:spLocks/>
          </p:cNvSpPr>
          <p:nvPr/>
        </p:nvSpPr>
        <p:spPr>
          <a:xfrm>
            <a:off x="5523956" y="3391372"/>
            <a:ext cx="2607457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5" name="SlideModel shp179">
            <a:extLst>
              <a:ext uri="{FF2B5EF4-FFF2-40B4-BE49-F238E27FC236}">
                <a16:creationId xmlns:a16="http://schemas.microsoft.com/office/drawing/2014/main" id="{8B082FBC-A2B6-7BF9-EF78-5859AD8D5FC7}"/>
              </a:ext>
            </a:extLst>
          </p:cNvPr>
          <p:cNvSpPr txBox="1"/>
          <p:nvPr/>
        </p:nvSpPr>
        <p:spPr>
          <a:xfrm>
            <a:off x="4665281" y="3226391"/>
            <a:ext cx="807515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02.</a:t>
            </a:r>
          </a:p>
        </p:txBody>
      </p:sp>
      <p:sp>
        <p:nvSpPr>
          <p:cNvPr id="16" name="SlideModel shp160">
            <a:extLst>
              <a:ext uri="{FF2B5EF4-FFF2-40B4-BE49-F238E27FC236}">
                <a16:creationId xmlns:a16="http://schemas.microsoft.com/office/drawing/2014/main" id="{07813117-0D69-140E-438E-AE7AB5323F04}"/>
              </a:ext>
            </a:extLst>
          </p:cNvPr>
          <p:cNvSpPr/>
          <p:nvPr/>
        </p:nvSpPr>
        <p:spPr>
          <a:xfrm>
            <a:off x="1343437" y="4661546"/>
            <a:ext cx="4143349" cy="11199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7" name="SlideModel shp161">
            <a:extLst>
              <a:ext uri="{FF2B5EF4-FFF2-40B4-BE49-F238E27FC236}">
                <a16:creationId xmlns:a16="http://schemas.microsoft.com/office/drawing/2014/main" id="{13472919-101D-EB15-6A77-AC59E9598273}"/>
              </a:ext>
            </a:extLst>
          </p:cNvPr>
          <p:cNvSpPr/>
          <p:nvPr/>
        </p:nvSpPr>
        <p:spPr>
          <a:xfrm>
            <a:off x="1343437" y="4661546"/>
            <a:ext cx="97621" cy="11199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8" name="SlideModel shp162">
            <a:extLst>
              <a:ext uri="{FF2B5EF4-FFF2-40B4-BE49-F238E27FC236}">
                <a16:creationId xmlns:a16="http://schemas.microsoft.com/office/drawing/2014/main" id="{596D34C5-45F0-3DD2-1863-3DC6B8A0D76F}"/>
              </a:ext>
            </a:extLst>
          </p:cNvPr>
          <p:cNvSpPr txBox="1"/>
          <p:nvPr/>
        </p:nvSpPr>
        <p:spPr>
          <a:xfrm>
            <a:off x="2447334" y="4793120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19" name="SlideModel shp163">
            <a:extLst>
              <a:ext uri="{FF2B5EF4-FFF2-40B4-BE49-F238E27FC236}">
                <a16:creationId xmlns:a16="http://schemas.microsoft.com/office/drawing/2014/main" id="{BF3A152C-9B29-FA49-FE0C-84D1A4A8662E}"/>
              </a:ext>
            </a:extLst>
          </p:cNvPr>
          <p:cNvSpPr txBox="1">
            <a:spLocks/>
          </p:cNvSpPr>
          <p:nvPr/>
        </p:nvSpPr>
        <p:spPr>
          <a:xfrm>
            <a:off x="2446727" y="5085508"/>
            <a:ext cx="2606980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0" name="SlideModel shp164">
            <a:extLst>
              <a:ext uri="{FF2B5EF4-FFF2-40B4-BE49-F238E27FC236}">
                <a16:creationId xmlns:a16="http://schemas.microsoft.com/office/drawing/2014/main" id="{B59F70C7-F6B8-F0C8-0B0A-F8BC2603CFD5}"/>
              </a:ext>
            </a:extLst>
          </p:cNvPr>
          <p:cNvSpPr txBox="1"/>
          <p:nvPr/>
        </p:nvSpPr>
        <p:spPr>
          <a:xfrm>
            <a:off x="1580293" y="4922992"/>
            <a:ext cx="807367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2"/>
                </a:solidFill>
                <a:latin typeface="+mn-ea"/>
                <a:ea typeface="+mn-ea"/>
                <a:cs typeface="Poppins" pitchFamily="2" charset="77"/>
              </a:rPr>
              <a:t>03.</a:t>
            </a:r>
          </a:p>
        </p:txBody>
      </p:sp>
    </p:spTree>
    <p:extLst>
      <p:ext uri="{BB962C8B-B14F-4D97-AF65-F5344CB8AC3E}">
        <p14:creationId xmlns:p14="http://schemas.microsoft.com/office/powerpoint/2010/main" val="369476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548177C-5C81-A029-319F-A0FE6F61D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0CF44C67-3AEA-2294-D5B7-C58CA9003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0000"/>
                </a:solidFill>
              </a:rPr>
              <a:t>タイトル</a:t>
            </a:r>
          </a:p>
        </p:txBody>
      </p:sp>
      <p:sp>
        <p:nvSpPr>
          <p:cNvPr id="6" name="SlideModel shp155">
            <a:extLst>
              <a:ext uri="{FF2B5EF4-FFF2-40B4-BE49-F238E27FC236}">
                <a16:creationId xmlns:a16="http://schemas.microsoft.com/office/drawing/2014/main" id="{30632F54-3481-884A-F002-8B4CFD26F94F}"/>
              </a:ext>
            </a:extLst>
          </p:cNvPr>
          <p:cNvSpPr/>
          <p:nvPr/>
        </p:nvSpPr>
        <p:spPr>
          <a:xfrm>
            <a:off x="633413" y="1448657"/>
            <a:ext cx="4067541" cy="1259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0D48FDE9-8BFA-13DB-AEC1-5E1E2CF262B1}"/>
              </a:ext>
            </a:extLst>
          </p:cNvPr>
          <p:cNvSpPr/>
          <p:nvPr/>
        </p:nvSpPr>
        <p:spPr>
          <a:xfrm>
            <a:off x="633413" y="1448657"/>
            <a:ext cx="95835" cy="1259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86779560-C4EA-33FD-14B5-9C1D1B21F420}"/>
              </a:ext>
            </a:extLst>
          </p:cNvPr>
          <p:cNvSpPr txBox="1"/>
          <p:nvPr/>
        </p:nvSpPr>
        <p:spPr>
          <a:xfrm>
            <a:off x="1737310" y="1630123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D99DA82D-0FBC-1D39-490B-9BEEECF54DBC}"/>
              </a:ext>
            </a:extLst>
          </p:cNvPr>
          <p:cNvSpPr txBox="1">
            <a:spLocks/>
          </p:cNvSpPr>
          <p:nvPr/>
        </p:nvSpPr>
        <p:spPr>
          <a:xfrm>
            <a:off x="1737311" y="1915271"/>
            <a:ext cx="2559281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B70E659C-EB06-1BE0-660D-2605D6A700A9}"/>
              </a:ext>
            </a:extLst>
          </p:cNvPr>
          <p:cNvSpPr txBox="1"/>
          <p:nvPr/>
        </p:nvSpPr>
        <p:spPr>
          <a:xfrm>
            <a:off x="875879" y="1749990"/>
            <a:ext cx="780189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1" name="SlideModel shp175">
            <a:extLst>
              <a:ext uri="{FF2B5EF4-FFF2-40B4-BE49-F238E27FC236}">
                <a16:creationId xmlns:a16="http://schemas.microsoft.com/office/drawing/2014/main" id="{798AB4F6-EB8D-0AB0-D3ED-038244FD3A7C}"/>
              </a:ext>
            </a:extLst>
          </p:cNvPr>
          <p:cNvSpPr/>
          <p:nvPr/>
        </p:nvSpPr>
        <p:spPr>
          <a:xfrm>
            <a:off x="5205048" y="1448657"/>
            <a:ext cx="4067541" cy="1259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2" name="SlideModel shp176">
            <a:extLst>
              <a:ext uri="{FF2B5EF4-FFF2-40B4-BE49-F238E27FC236}">
                <a16:creationId xmlns:a16="http://schemas.microsoft.com/office/drawing/2014/main" id="{1F3D0D1D-556E-B24C-C336-6C4FEBD11E56}"/>
              </a:ext>
            </a:extLst>
          </p:cNvPr>
          <p:cNvSpPr/>
          <p:nvPr/>
        </p:nvSpPr>
        <p:spPr>
          <a:xfrm>
            <a:off x="5205048" y="1448657"/>
            <a:ext cx="95835" cy="125938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3" name="SlideModel shp177">
            <a:extLst>
              <a:ext uri="{FF2B5EF4-FFF2-40B4-BE49-F238E27FC236}">
                <a16:creationId xmlns:a16="http://schemas.microsoft.com/office/drawing/2014/main" id="{681EA2C4-5986-59AD-4CDD-8070693F30C9}"/>
              </a:ext>
            </a:extLst>
          </p:cNvPr>
          <p:cNvSpPr txBox="1"/>
          <p:nvPr/>
        </p:nvSpPr>
        <p:spPr>
          <a:xfrm>
            <a:off x="6292212" y="1622883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+mj-ea"/>
                <a:ea typeface="+mj-ea"/>
                <a:cs typeface="Poppins" pitchFamily="2" charset="77"/>
              </a:rPr>
              <a:t>…</a:t>
            </a:r>
          </a:p>
        </p:txBody>
      </p:sp>
      <p:sp>
        <p:nvSpPr>
          <p:cNvPr id="14" name="SlideModel shp178">
            <a:extLst>
              <a:ext uri="{FF2B5EF4-FFF2-40B4-BE49-F238E27FC236}">
                <a16:creationId xmlns:a16="http://schemas.microsoft.com/office/drawing/2014/main" id="{746609CA-3199-D7B4-8BB5-97F02FAE38D5}"/>
              </a:ext>
            </a:extLst>
          </p:cNvPr>
          <p:cNvSpPr txBox="1">
            <a:spLocks/>
          </p:cNvSpPr>
          <p:nvPr/>
        </p:nvSpPr>
        <p:spPr>
          <a:xfrm>
            <a:off x="6304800" y="1909680"/>
            <a:ext cx="2559282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5" name="SlideModel shp179">
            <a:extLst>
              <a:ext uri="{FF2B5EF4-FFF2-40B4-BE49-F238E27FC236}">
                <a16:creationId xmlns:a16="http://schemas.microsoft.com/office/drawing/2014/main" id="{DD48E865-F856-CCC5-4346-3E4992A99863}"/>
              </a:ext>
            </a:extLst>
          </p:cNvPr>
          <p:cNvSpPr txBox="1"/>
          <p:nvPr/>
        </p:nvSpPr>
        <p:spPr>
          <a:xfrm>
            <a:off x="5433536" y="1744204"/>
            <a:ext cx="792595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02.</a:t>
            </a:r>
          </a:p>
        </p:txBody>
      </p:sp>
      <p:sp>
        <p:nvSpPr>
          <p:cNvPr id="16" name="SlideModel shp160">
            <a:extLst>
              <a:ext uri="{FF2B5EF4-FFF2-40B4-BE49-F238E27FC236}">
                <a16:creationId xmlns:a16="http://schemas.microsoft.com/office/drawing/2014/main" id="{2260D42C-61A1-793D-536A-6FB19BDFBF9E}"/>
              </a:ext>
            </a:extLst>
          </p:cNvPr>
          <p:cNvSpPr/>
          <p:nvPr/>
        </p:nvSpPr>
        <p:spPr>
          <a:xfrm>
            <a:off x="633413" y="3584954"/>
            <a:ext cx="4067541" cy="1259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7" name="SlideModel shp161">
            <a:extLst>
              <a:ext uri="{FF2B5EF4-FFF2-40B4-BE49-F238E27FC236}">
                <a16:creationId xmlns:a16="http://schemas.microsoft.com/office/drawing/2014/main" id="{73D54ED8-574F-F916-2364-9F33B9774167}"/>
              </a:ext>
            </a:extLst>
          </p:cNvPr>
          <p:cNvSpPr/>
          <p:nvPr/>
        </p:nvSpPr>
        <p:spPr>
          <a:xfrm>
            <a:off x="633412" y="3584954"/>
            <a:ext cx="95835" cy="12593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8" name="SlideModel shp162">
            <a:extLst>
              <a:ext uri="{FF2B5EF4-FFF2-40B4-BE49-F238E27FC236}">
                <a16:creationId xmlns:a16="http://schemas.microsoft.com/office/drawing/2014/main" id="{DD855A87-B085-0D57-C2B5-1F4CE4348936}"/>
              </a:ext>
            </a:extLst>
          </p:cNvPr>
          <p:cNvSpPr txBox="1"/>
          <p:nvPr/>
        </p:nvSpPr>
        <p:spPr>
          <a:xfrm>
            <a:off x="1737310" y="3766420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19" name="SlideModel shp163">
            <a:extLst>
              <a:ext uri="{FF2B5EF4-FFF2-40B4-BE49-F238E27FC236}">
                <a16:creationId xmlns:a16="http://schemas.microsoft.com/office/drawing/2014/main" id="{61F0FF31-AB2A-F201-248A-C6B399A98F22}"/>
              </a:ext>
            </a:extLst>
          </p:cNvPr>
          <p:cNvSpPr txBox="1">
            <a:spLocks/>
          </p:cNvSpPr>
          <p:nvPr/>
        </p:nvSpPr>
        <p:spPr>
          <a:xfrm>
            <a:off x="1737311" y="4022734"/>
            <a:ext cx="2559281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0" name="SlideModel shp164">
            <a:extLst>
              <a:ext uri="{FF2B5EF4-FFF2-40B4-BE49-F238E27FC236}">
                <a16:creationId xmlns:a16="http://schemas.microsoft.com/office/drawing/2014/main" id="{9EC6541E-E810-1FD7-FDA7-2F3FB6AD75C0}"/>
              </a:ext>
            </a:extLst>
          </p:cNvPr>
          <p:cNvSpPr txBox="1"/>
          <p:nvPr/>
        </p:nvSpPr>
        <p:spPr>
          <a:xfrm>
            <a:off x="870269" y="3886287"/>
            <a:ext cx="792596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2"/>
                </a:solidFill>
                <a:latin typeface="+mn-ea"/>
                <a:ea typeface="+mn-ea"/>
                <a:cs typeface="Poppins" pitchFamily="2" charset="77"/>
              </a:rPr>
              <a:t>03.</a:t>
            </a:r>
          </a:p>
        </p:txBody>
      </p:sp>
      <p:sp>
        <p:nvSpPr>
          <p:cNvPr id="21" name="SlideModel shp180">
            <a:extLst>
              <a:ext uri="{FF2B5EF4-FFF2-40B4-BE49-F238E27FC236}">
                <a16:creationId xmlns:a16="http://schemas.microsoft.com/office/drawing/2014/main" id="{81C7476C-ED51-8112-8F25-2B8969AAA665}"/>
              </a:ext>
            </a:extLst>
          </p:cNvPr>
          <p:cNvSpPr/>
          <p:nvPr/>
        </p:nvSpPr>
        <p:spPr>
          <a:xfrm>
            <a:off x="5205049" y="3584954"/>
            <a:ext cx="4067542" cy="12593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2" name="SlideModel shp181">
            <a:extLst>
              <a:ext uri="{FF2B5EF4-FFF2-40B4-BE49-F238E27FC236}">
                <a16:creationId xmlns:a16="http://schemas.microsoft.com/office/drawing/2014/main" id="{1EF83AE7-A83D-CA4E-1DA2-C9F275470DF0}"/>
              </a:ext>
            </a:extLst>
          </p:cNvPr>
          <p:cNvSpPr/>
          <p:nvPr/>
        </p:nvSpPr>
        <p:spPr>
          <a:xfrm>
            <a:off x="5205048" y="3584954"/>
            <a:ext cx="95835" cy="12593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3" name="SlideModel shp182">
            <a:extLst>
              <a:ext uri="{FF2B5EF4-FFF2-40B4-BE49-F238E27FC236}">
                <a16:creationId xmlns:a16="http://schemas.microsoft.com/office/drawing/2014/main" id="{FA910280-232F-A169-00F1-2ECD2402814F}"/>
              </a:ext>
            </a:extLst>
          </p:cNvPr>
          <p:cNvSpPr txBox="1"/>
          <p:nvPr/>
        </p:nvSpPr>
        <p:spPr>
          <a:xfrm>
            <a:off x="6292213" y="3766420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4" name="SlideModel shp183">
            <a:extLst>
              <a:ext uri="{FF2B5EF4-FFF2-40B4-BE49-F238E27FC236}">
                <a16:creationId xmlns:a16="http://schemas.microsoft.com/office/drawing/2014/main" id="{07BF9CA2-B49B-0795-0308-F9CC4E6B4E74}"/>
              </a:ext>
            </a:extLst>
          </p:cNvPr>
          <p:cNvSpPr txBox="1">
            <a:spLocks/>
          </p:cNvSpPr>
          <p:nvPr/>
        </p:nvSpPr>
        <p:spPr>
          <a:xfrm>
            <a:off x="6304799" y="4022734"/>
            <a:ext cx="2559283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5" name="SlideModel shp184">
            <a:extLst>
              <a:ext uri="{FF2B5EF4-FFF2-40B4-BE49-F238E27FC236}">
                <a16:creationId xmlns:a16="http://schemas.microsoft.com/office/drawing/2014/main" id="{FF1A325C-E5CB-8857-2323-C969A0691E57}"/>
              </a:ext>
            </a:extLst>
          </p:cNvPr>
          <p:cNvSpPr txBox="1"/>
          <p:nvPr/>
        </p:nvSpPr>
        <p:spPr>
          <a:xfrm>
            <a:off x="5433538" y="3886287"/>
            <a:ext cx="792596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4"/>
                </a:solidFill>
                <a:latin typeface="+mn-ea"/>
                <a:ea typeface="+mn-ea"/>
                <a:cs typeface="Poppins" pitchFamily="2" charset="77"/>
              </a:rPr>
              <a:t>04.</a:t>
            </a:r>
          </a:p>
        </p:txBody>
      </p:sp>
    </p:spTree>
    <p:extLst>
      <p:ext uri="{BB962C8B-B14F-4D97-AF65-F5344CB8AC3E}">
        <p14:creationId xmlns:p14="http://schemas.microsoft.com/office/powerpoint/2010/main" val="4106076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86E3F8D-43E9-5C64-2B47-FCEDD7CFF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54AED318-94D5-9C80-F9A5-33FCC304D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solidFill>
                  <a:srgbClr val="000000"/>
                </a:solidFill>
              </a:rPr>
              <a:t>タイトル</a:t>
            </a:r>
          </a:p>
        </p:txBody>
      </p:sp>
      <p:sp>
        <p:nvSpPr>
          <p:cNvPr id="6" name="SlideModel shp155">
            <a:extLst>
              <a:ext uri="{FF2B5EF4-FFF2-40B4-BE49-F238E27FC236}">
                <a16:creationId xmlns:a16="http://schemas.microsoft.com/office/drawing/2014/main" id="{0DADE8BE-E8BD-654A-D2C0-08581A1F4C89}"/>
              </a:ext>
            </a:extLst>
          </p:cNvPr>
          <p:cNvSpPr/>
          <p:nvPr/>
        </p:nvSpPr>
        <p:spPr>
          <a:xfrm>
            <a:off x="907289" y="1278869"/>
            <a:ext cx="3678892" cy="115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7" name="SlideModel shp156">
            <a:extLst>
              <a:ext uri="{FF2B5EF4-FFF2-40B4-BE49-F238E27FC236}">
                <a16:creationId xmlns:a16="http://schemas.microsoft.com/office/drawing/2014/main" id="{532B1B1C-655A-5619-086D-B95CCFF96835}"/>
              </a:ext>
            </a:extLst>
          </p:cNvPr>
          <p:cNvSpPr/>
          <p:nvPr/>
        </p:nvSpPr>
        <p:spPr>
          <a:xfrm>
            <a:off x="907289" y="1278869"/>
            <a:ext cx="86678" cy="115953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8" name="SlideModel shp157">
            <a:extLst>
              <a:ext uri="{FF2B5EF4-FFF2-40B4-BE49-F238E27FC236}">
                <a16:creationId xmlns:a16="http://schemas.microsoft.com/office/drawing/2014/main" id="{12CA0C6F-E67D-8F2B-B006-5CEE50ABBE8F}"/>
              </a:ext>
            </a:extLst>
          </p:cNvPr>
          <p:cNvSpPr txBox="1"/>
          <p:nvPr/>
        </p:nvSpPr>
        <p:spPr>
          <a:xfrm>
            <a:off x="2011186" y="1302151"/>
            <a:ext cx="351378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9" name="SlideModel shp158">
            <a:extLst>
              <a:ext uri="{FF2B5EF4-FFF2-40B4-BE49-F238E27FC236}">
                <a16:creationId xmlns:a16="http://schemas.microsoft.com/office/drawing/2014/main" id="{062F28EB-1165-3AB0-1327-97CC0B84C44D}"/>
              </a:ext>
            </a:extLst>
          </p:cNvPr>
          <p:cNvSpPr txBox="1">
            <a:spLocks/>
          </p:cNvSpPr>
          <p:nvPr/>
        </p:nvSpPr>
        <p:spPr>
          <a:xfrm>
            <a:off x="2011187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0" name="SlideModel shp159">
            <a:extLst>
              <a:ext uri="{FF2B5EF4-FFF2-40B4-BE49-F238E27FC236}">
                <a16:creationId xmlns:a16="http://schemas.microsoft.com/office/drawing/2014/main" id="{75322E3D-C49C-D1E2-BB39-A2FAFD98A3C4}"/>
              </a:ext>
            </a:extLst>
          </p:cNvPr>
          <p:cNvSpPr txBox="1"/>
          <p:nvPr/>
        </p:nvSpPr>
        <p:spPr>
          <a:xfrm>
            <a:off x="1149755" y="1453742"/>
            <a:ext cx="705642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1"/>
                </a:solidFill>
                <a:latin typeface="Arial Black" panose="020B0A04020102020204" pitchFamily="34" charset="0"/>
                <a:ea typeface="League Spartan" charset="0"/>
                <a:cs typeface="Poppins" pitchFamily="2" charset="77"/>
              </a:rPr>
              <a:t>01.</a:t>
            </a:r>
          </a:p>
        </p:txBody>
      </p:sp>
      <p:sp>
        <p:nvSpPr>
          <p:cNvPr id="11" name="SlideModel shp175">
            <a:extLst>
              <a:ext uri="{FF2B5EF4-FFF2-40B4-BE49-F238E27FC236}">
                <a16:creationId xmlns:a16="http://schemas.microsoft.com/office/drawing/2014/main" id="{3395D70E-5B83-AAD5-A6E4-09122E14621F}"/>
              </a:ext>
            </a:extLst>
          </p:cNvPr>
          <p:cNvSpPr/>
          <p:nvPr/>
        </p:nvSpPr>
        <p:spPr>
          <a:xfrm>
            <a:off x="5319819" y="1278869"/>
            <a:ext cx="3678892" cy="115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2" name="SlideModel shp176">
            <a:extLst>
              <a:ext uri="{FF2B5EF4-FFF2-40B4-BE49-F238E27FC236}">
                <a16:creationId xmlns:a16="http://schemas.microsoft.com/office/drawing/2014/main" id="{E9E3CB01-D234-C929-95FC-2FA98C363011}"/>
              </a:ext>
            </a:extLst>
          </p:cNvPr>
          <p:cNvSpPr/>
          <p:nvPr/>
        </p:nvSpPr>
        <p:spPr>
          <a:xfrm>
            <a:off x="5319819" y="1278869"/>
            <a:ext cx="86678" cy="11595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3" name="SlideModel shp177">
            <a:extLst>
              <a:ext uri="{FF2B5EF4-FFF2-40B4-BE49-F238E27FC236}">
                <a16:creationId xmlns:a16="http://schemas.microsoft.com/office/drawing/2014/main" id="{A865DAE9-3666-91A2-F2FE-9ECD043222C2}"/>
              </a:ext>
            </a:extLst>
          </p:cNvPr>
          <p:cNvSpPr txBox="1"/>
          <p:nvPr/>
        </p:nvSpPr>
        <p:spPr>
          <a:xfrm>
            <a:off x="6406983" y="1302151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+mj-ea"/>
                <a:ea typeface="+mj-ea"/>
                <a:cs typeface="Poppins" pitchFamily="2" charset="77"/>
              </a:rPr>
              <a:t>…</a:t>
            </a:r>
          </a:p>
        </p:txBody>
      </p:sp>
      <p:sp>
        <p:nvSpPr>
          <p:cNvPr id="14" name="SlideModel shp178">
            <a:extLst>
              <a:ext uri="{FF2B5EF4-FFF2-40B4-BE49-F238E27FC236}">
                <a16:creationId xmlns:a16="http://schemas.microsoft.com/office/drawing/2014/main" id="{1062F278-BF35-5FC7-F458-71716DC4BFE3}"/>
              </a:ext>
            </a:extLst>
          </p:cNvPr>
          <p:cNvSpPr txBox="1">
            <a:spLocks/>
          </p:cNvSpPr>
          <p:nvPr/>
        </p:nvSpPr>
        <p:spPr>
          <a:xfrm>
            <a:off x="6406983" y="1634779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+mj-ea"/>
                <a:ea typeface="+mj-ea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15" name="SlideModel shp179">
            <a:extLst>
              <a:ext uri="{FF2B5EF4-FFF2-40B4-BE49-F238E27FC236}">
                <a16:creationId xmlns:a16="http://schemas.microsoft.com/office/drawing/2014/main" id="{BD1DF2CB-E8BA-8510-376B-094F1D033C4E}"/>
              </a:ext>
            </a:extLst>
          </p:cNvPr>
          <p:cNvSpPr txBox="1"/>
          <p:nvPr/>
        </p:nvSpPr>
        <p:spPr>
          <a:xfrm>
            <a:off x="5548308" y="1453742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02.</a:t>
            </a:r>
          </a:p>
        </p:txBody>
      </p:sp>
      <p:sp>
        <p:nvSpPr>
          <p:cNvPr id="16" name="SlideModel shp160">
            <a:extLst>
              <a:ext uri="{FF2B5EF4-FFF2-40B4-BE49-F238E27FC236}">
                <a16:creationId xmlns:a16="http://schemas.microsoft.com/office/drawing/2014/main" id="{755797EE-34F5-D40A-6136-A8711E85B31E}"/>
              </a:ext>
            </a:extLst>
          </p:cNvPr>
          <p:cNvSpPr/>
          <p:nvPr/>
        </p:nvSpPr>
        <p:spPr>
          <a:xfrm>
            <a:off x="907289" y="3044288"/>
            <a:ext cx="3678892" cy="115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7" name="SlideModel shp161">
            <a:extLst>
              <a:ext uri="{FF2B5EF4-FFF2-40B4-BE49-F238E27FC236}">
                <a16:creationId xmlns:a16="http://schemas.microsoft.com/office/drawing/2014/main" id="{593CAA67-5F1C-BE97-9CA1-EDEA0E7F6D12}"/>
              </a:ext>
            </a:extLst>
          </p:cNvPr>
          <p:cNvSpPr/>
          <p:nvPr/>
        </p:nvSpPr>
        <p:spPr>
          <a:xfrm>
            <a:off x="907289" y="3044288"/>
            <a:ext cx="86678" cy="11595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18" name="SlideModel shp162">
            <a:extLst>
              <a:ext uri="{FF2B5EF4-FFF2-40B4-BE49-F238E27FC236}">
                <a16:creationId xmlns:a16="http://schemas.microsoft.com/office/drawing/2014/main" id="{840819FF-BEAE-9E59-A83C-2113815FA84C}"/>
              </a:ext>
            </a:extLst>
          </p:cNvPr>
          <p:cNvSpPr txBox="1"/>
          <p:nvPr/>
        </p:nvSpPr>
        <p:spPr>
          <a:xfrm>
            <a:off x="2011186" y="3067570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19" name="SlideModel shp163">
            <a:extLst>
              <a:ext uri="{FF2B5EF4-FFF2-40B4-BE49-F238E27FC236}">
                <a16:creationId xmlns:a16="http://schemas.microsoft.com/office/drawing/2014/main" id="{1848C702-431A-59D0-9915-D0ECFB418095}"/>
              </a:ext>
            </a:extLst>
          </p:cNvPr>
          <p:cNvSpPr txBox="1">
            <a:spLocks/>
          </p:cNvSpPr>
          <p:nvPr/>
        </p:nvSpPr>
        <p:spPr>
          <a:xfrm>
            <a:off x="2011187" y="3400198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0" name="SlideModel shp164">
            <a:extLst>
              <a:ext uri="{FF2B5EF4-FFF2-40B4-BE49-F238E27FC236}">
                <a16:creationId xmlns:a16="http://schemas.microsoft.com/office/drawing/2014/main" id="{829045C5-7367-3205-B6DA-4705FF23EB8B}"/>
              </a:ext>
            </a:extLst>
          </p:cNvPr>
          <p:cNvSpPr txBox="1"/>
          <p:nvPr/>
        </p:nvSpPr>
        <p:spPr>
          <a:xfrm>
            <a:off x="1144145" y="3219161"/>
            <a:ext cx="716864" cy="46750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2"/>
                </a:solidFill>
                <a:latin typeface="+mn-ea"/>
                <a:ea typeface="+mn-ea"/>
                <a:cs typeface="Poppins" pitchFamily="2" charset="77"/>
              </a:rPr>
              <a:t>03.</a:t>
            </a:r>
          </a:p>
        </p:txBody>
      </p:sp>
      <p:sp>
        <p:nvSpPr>
          <p:cNvPr id="21" name="SlideModel shp180">
            <a:extLst>
              <a:ext uri="{FF2B5EF4-FFF2-40B4-BE49-F238E27FC236}">
                <a16:creationId xmlns:a16="http://schemas.microsoft.com/office/drawing/2014/main" id="{69B4FDC4-851D-080F-2A7C-93B5716320C3}"/>
              </a:ext>
            </a:extLst>
          </p:cNvPr>
          <p:cNvSpPr/>
          <p:nvPr/>
        </p:nvSpPr>
        <p:spPr>
          <a:xfrm>
            <a:off x="5319819" y="3044288"/>
            <a:ext cx="3678892" cy="115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2" name="SlideModel shp181">
            <a:extLst>
              <a:ext uri="{FF2B5EF4-FFF2-40B4-BE49-F238E27FC236}">
                <a16:creationId xmlns:a16="http://schemas.microsoft.com/office/drawing/2014/main" id="{D74DEF74-3626-0E6B-0BEE-BD0375749FDC}"/>
              </a:ext>
            </a:extLst>
          </p:cNvPr>
          <p:cNvSpPr/>
          <p:nvPr/>
        </p:nvSpPr>
        <p:spPr>
          <a:xfrm>
            <a:off x="5319819" y="3044288"/>
            <a:ext cx="86678" cy="11595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3" name="SlideModel shp182">
            <a:extLst>
              <a:ext uri="{FF2B5EF4-FFF2-40B4-BE49-F238E27FC236}">
                <a16:creationId xmlns:a16="http://schemas.microsoft.com/office/drawing/2014/main" id="{EFA65598-30D3-CE6F-5A83-230807D64448}"/>
              </a:ext>
            </a:extLst>
          </p:cNvPr>
          <p:cNvSpPr txBox="1"/>
          <p:nvPr/>
        </p:nvSpPr>
        <p:spPr>
          <a:xfrm>
            <a:off x="6406983" y="3067570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4" name="SlideModel shp183">
            <a:extLst>
              <a:ext uri="{FF2B5EF4-FFF2-40B4-BE49-F238E27FC236}">
                <a16:creationId xmlns:a16="http://schemas.microsoft.com/office/drawing/2014/main" id="{6AC72FCB-E4DD-88CC-8D9F-9CE5ED758255}"/>
              </a:ext>
            </a:extLst>
          </p:cNvPr>
          <p:cNvSpPr txBox="1">
            <a:spLocks/>
          </p:cNvSpPr>
          <p:nvPr/>
        </p:nvSpPr>
        <p:spPr>
          <a:xfrm>
            <a:off x="6406983" y="3400198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25" name="SlideModel shp184">
            <a:extLst>
              <a:ext uri="{FF2B5EF4-FFF2-40B4-BE49-F238E27FC236}">
                <a16:creationId xmlns:a16="http://schemas.microsoft.com/office/drawing/2014/main" id="{A6E7F127-5EC3-FBEF-24CE-A66DDF57AC6E}"/>
              </a:ext>
            </a:extLst>
          </p:cNvPr>
          <p:cNvSpPr txBox="1"/>
          <p:nvPr/>
        </p:nvSpPr>
        <p:spPr>
          <a:xfrm>
            <a:off x="5548308" y="3219161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4"/>
                </a:solidFill>
                <a:latin typeface="+mn-ea"/>
                <a:ea typeface="+mn-ea"/>
                <a:cs typeface="Poppins" pitchFamily="2" charset="77"/>
              </a:rPr>
              <a:t>04.</a:t>
            </a:r>
          </a:p>
        </p:txBody>
      </p:sp>
      <p:sp>
        <p:nvSpPr>
          <p:cNvPr id="26" name="SlideModel shp165">
            <a:extLst>
              <a:ext uri="{FF2B5EF4-FFF2-40B4-BE49-F238E27FC236}">
                <a16:creationId xmlns:a16="http://schemas.microsoft.com/office/drawing/2014/main" id="{EF5E7D90-A73D-CA72-6CDA-C20FCB136187}"/>
              </a:ext>
            </a:extLst>
          </p:cNvPr>
          <p:cNvSpPr/>
          <p:nvPr/>
        </p:nvSpPr>
        <p:spPr>
          <a:xfrm>
            <a:off x="907289" y="4814597"/>
            <a:ext cx="3678892" cy="115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7" name="SlideModel shp166">
            <a:extLst>
              <a:ext uri="{FF2B5EF4-FFF2-40B4-BE49-F238E27FC236}">
                <a16:creationId xmlns:a16="http://schemas.microsoft.com/office/drawing/2014/main" id="{EC9D596D-C19A-AC20-0913-B34D91C4B210}"/>
              </a:ext>
            </a:extLst>
          </p:cNvPr>
          <p:cNvSpPr/>
          <p:nvPr/>
        </p:nvSpPr>
        <p:spPr>
          <a:xfrm>
            <a:off x="907289" y="4814597"/>
            <a:ext cx="86678" cy="115953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31">
              <a:latin typeface="+mn-ea"/>
            </a:endParaRPr>
          </a:p>
        </p:txBody>
      </p:sp>
      <p:sp>
        <p:nvSpPr>
          <p:cNvPr id="28" name="SlideModel shp167">
            <a:extLst>
              <a:ext uri="{FF2B5EF4-FFF2-40B4-BE49-F238E27FC236}">
                <a16:creationId xmlns:a16="http://schemas.microsoft.com/office/drawing/2014/main" id="{13AA1087-884E-8ECB-A99F-9AE169E95F23}"/>
              </a:ext>
            </a:extLst>
          </p:cNvPr>
          <p:cNvSpPr txBox="1"/>
          <p:nvPr/>
        </p:nvSpPr>
        <p:spPr>
          <a:xfrm>
            <a:off x="2011186" y="4837880"/>
            <a:ext cx="357790" cy="29238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300" b="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Poppins" pitchFamily="2" charset="77"/>
              </a:rPr>
              <a:t>…</a:t>
            </a:r>
          </a:p>
        </p:txBody>
      </p:sp>
      <p:sp>
        <p:nvSpPr>
          <p:cNvPr id="29" name="SlideModel shp168">
            <a:extLst>
              <a:ext uri="{FF2B5EF4-FFF2-40B4-BE49-F238E27FC236}">
                <a16:creationId xmlns:a16="http://schemas.microsoft.com/office/drawing/2014/main" id="{811CC513-0950-0BF4-E124-B1A10226FA75}"/>
              </a:ext>
            </a:extLst>
          </p:cNvPr>
          <p:cNvSpPr txBox="1">
            <a:spLocks/>
          </p:cNvSpPr>
          <p:nvPr/>
        </p:nvSpPr>
        <p:spPr>
          <a:xfrm>
            <a:off x="2011187" y="5170508"/>
            <a:ext cx="2314745" cy="662105"/>
          </a:xfrm>
          <a:prstGeom prst="rect">
            <a:avLst/>
          </a:prstGeom>
        </p:spPr>
        <p:txBody>
          <a:bodyPr vert="horz" wrap="square" lIns="37148" tIns="18574" rIns="37148" bIns="18574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  <a:p>
            <a:pPr algn="l"/>
            <a:r>
              <a:rPr lang="en-IN" altLang="ja-JP" sz="1050" spc="-61" dirty="0">
                <a:solidFill>
                  <a:srgbClr val="00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Segoe UI Light" panose="020B0502040204020203" pitchFamily="34" charset="0"/>
              </a:rPr>
              <a:t>…</a:t>
            </a:r>
          </a:p>
        </p:txBody>
      </p:sp>
      <p:sp>
        <p:nvSpPr>
          <p:cNvPr id="30" name="SlideModel shp169">
            <a:extLst>
              <a:ext uri="{FF2B5EF4-FFF2-40B4-BE49-F238E27FC236}">
                <a16:creationId xmlns:a16="http://schemas.microsoft.com/office/drawing/2014/main" id="{D3D2B4E6-74CF-F500-7643-4248DB33157D}"/>
              </a:ext>
            </a:extLst>
          </p:cNvPr>
          <p:cNvSpPr txBox="1"/>
          <p:nvPr/>
        </p:nvSpPr>
        <p:spPr>
          <a:xfrm>
            <a:off x="1144144" y="4989471"/>
            <a:ext cx="716864" cy="46750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38" b="1" dirty="0">
                <a:solidFill>
                  <a:schemeClr val="accent3"/>
                </a:solidFill>
                <a:latin typeface="+mn-ea"/>
                <a:ea typeface="+mn-ea"/>
                <a:cs typeface="Poppins" pitchFamily="2" charset="77"/>
              </a:rPr>
              <a:t>05.</a:t>
            </a:r>
          </a:p>
        </p:txBody>
      </p:sp>
    </p:spTree>
    <p:extLst>
      <p:ext uri="{BB962C8B-B14F-4D97-AF65-F5344CB8AC3E}">
        <p14:creationId xmlns:p14="http://schemas.microsoft.com/office/powerpoint/2010/main" val="39841998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nfidential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InPageLogo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nfidentia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InPageLogo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nfidential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InPageLogo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5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nfidential"/>
</p:tagLst>
</file>

<file path=ppt/tags/tag6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InPageLogo"/>
</p:tagLst>
</file>

<file path=ppt/tags/tag6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Line"/>
</p:tagLst>
</file>

<file path=ppt/tags/tag6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Line"/>
</p:tagLst>
</file>

<file path=ppt/tags/tag6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Line"/>
</p:tagLst>
</file>

<file path=ppt/tags/tag6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Line"/>
</p:tagLst>
</file>

<file path=ppt/tags/tag6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Line"/>
</p:tagLst>
</file>

<file path=ppt/tags/tag6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Line"/>
</p:tagLst>
</file>

<file path=ppt/tags/tag6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Line"/>
</p:tagLst>
</file>

<file path=ppt/tags/tag6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Lin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6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Line"/>
</p:tagLst>
</file>

<file path=ppt/tags/tag6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Line"/>
</p:tagLst>
</file>

<file path=ppt/tags/tag6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Lin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PageLin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SB" val="ColorPalettes"/>
</p:tagLst>
</file>

<file path=ppt/theme/theme1.xml><?xml version="1.0" encoding="utf-8"?>
<a:theme xmlns:a="http://schemas.openxmlformats.org/drawingml/2006/main" name="【BC】和文テンプレート[A4横]">
  <a:themeElements>
    <a:clrScheme name="ユーザー定義 2">
      <a:dk1>
        <a:srgbClr val="000000"/>
      </a:dk1>
      <a:lt1>
        <a:srgbClr val="FFFFFF"/>
      </a:lt1>
      <a:dk2>
        <a:srgbClr val="004831"/>
      </a:dk2>
      <a:lt2>
        <a:srgbClr val="C4D700"/>
      </a:lt2>
      <a:accent1>
        <a:srgbClr val="669183"/>
      </a:accent1>
      <a:accent2>
        <a:srgbClr val="BAD773"/>
      </a:accent2>
      <a:accent3>
        <a:srgbClr val="E6E766"/>
      </a:accent3>
      <a:accent4>
        <a:srgbClr val="B3C8C2"/>
      </a:accent4>
      <a:accent5>
        <a:srgbClr val="DEDCD7"/>
      </a:accent5>
      <a:accent6>
        <a:srgbClr val="B6B1A6"/>
      </a:accent6>
      <a:hlink>
        <a:srgbClr val="0070C0"/>
      </a:hlink>
      <a:folHlink>
        <a:srgbClr val="5F5F5F"/>
      </a:folHlink>
    </a:clrScheme>
    <a:fontScheme name="02 SMBC ToolKitフォント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accent1"/>
          </a:solidFill>
        </a:ln>
      </a:spPr>
      <a:bodyPr rtlCol="0" anchor="ctr"/>
      <a:lstStyle>
        <a:defPPr algn="ctr">
          <a:defRPr kumimoji="1" sz="11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kumimoji="1" sz="11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【BC】和文テンプレート.potx" id="{D8AB1BB3-91FF-4BE6-965E-07CF443E3C3F}" vid="{7D3B27D6-74A4-4425-87AF-C7FA34DA092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AAD1B6651383404FACD7580146A6CD81" ma:contentTypeVersion="21" ma:contentTypeDescription="新しいドキュメントを作成します。" ma:contentTypeScope="" ma:versionID="917d027f67dc4759503063dbce524406">
  <xsd:schema xmlns:xsd="http://www.w3.org/2001/XMLSchema" xmlns:xs="http://www.w3.org/2001/XMLSchema" xmlns:p="http://schemas.microsoft.com/office/2006/metadata/properties" xmlns:ns2="98b23f19-dcfe-486e-9bfd-343e17f85472" xmlns:ns3="1d79b35e-82f1-4ba7-bd9e-6256feeed32b" targetNamespace="http://schemas.microsoft.com/office/2006/metadata/properties" ma:root="true" ma:fieldsID="4306a9da82350c9135591b1de0c622bb" ns2:_="" ns3:_="">
    <xsd:import namespace="98b23f19-dcfe-486e-9bfd-343e17f85472"/>
    <xsd:import namespace="1d79b35e-82f1-4ba7-bd9e-6256feeed32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DateTaken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b23f19-dcfe-486e-9bfd-343e17f854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画像タグ" ma:readOnly="false" ma:fieldId="{5cf76f15-5ced-4ddc-b409-7134ff3c332f}" ma:taxonomyMulti="true" ma:sspId="9d9c9a3c-fcc5-402f-98fe-c7c4e5ec2b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79b35e-82f1-4ba7-bd9e-6256feeed32b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8f7058b-3a17-4019-ab11-09e0979299ff}" ma:internalName="TaxCatchAll" ma:showField="CatchAllData" ma:web="1d79b35e-82f1-4ba7-bd9e-6256feeed3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d79b35e-82f1-4ba7-bd9e-6256feeed32b" xsi:nil="true"/>
    <lcf76f155ced4ddcb4097134ff3c332f xmlns="98b23f19-dcfe-486e-9bfd-343e17f85472">
      <Terms xmlns="http://schemas.microsoft.com/office/infopath/2007/PartnerControls"/>
    </lcf76f155ced4ddcb4097134ff3c332f>
    <SharedWithUsers xmlns="1d79b35e-82f1-4ba7-bd9e-6256feeed32b">
      <UserInfo>
        <DisplayName>東 宏誠／市統E／SMBC (Higashi Kosei)</DisplayName>
        <AccountId>195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EEA1753D-D935-45DA-8C0E-CD5A1F2EEEE9}">
  <ds:schemaRefs>
    <ds:schemaRef ds:uri="1d79b35e-82f1-4ba7-bd9e-6256feeed32b"/>
    <ds:schemaRef ds:uri="98b23f19-dcfe-486e-9bfd-343e17f8547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17D9280-9F26-4A61-9CE1-6738A71AA3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0ED6EE-F852-41B0-B078-3C68BF76B781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1d79b35e-82f1-4ba7-bd9e-6256feeed32b"/>
    <ds:schemaRef ds:uri="http://schemas.microsoft.com/office/infopath/2007/PartnerControls"/>
    <ds:schemaRef ds:uri="http://purl.org/dc/elements/1.1/"/>
    <ds:schemaRef ds:uri="98b23f19-dcfe-486e-9bfd-343e17f85472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2404</TotalTime>
  <Words>859</Words>
  <Application>Microsoft Macintosh PowerPoint</Application>
  <PresentationFormat>A4 纸张(210x297 毫米)</PresentationFormat>
  <Paragraphs>769</Paragraphs>
  <Slides>38</Slides>
  <Notes>0</Notes>
  <HiddenSlides>25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Meiryo UI</vt:lpstr>
      <vt:lpstr>Meiryo UI 本文</vt:lpstr>
      <vt:lpstr>Arial</vt:lpstr>
      <vt:lpstr>Arial Black</vt:lpstr>
      <vt:lpstr>Calibri</vt:lpstr>
      <vt:lpstr>Lato Light</vt:lpstr>
      <vt:lpstr>Open Sans</vt:lpstr>
      <vt:lpstr>Wingdings</vt:lpstr>
      <vt:lpstr>Wingdings 2</vt:lpstr>
      <vt:lpstr>【BC】和文テンプレート[A4横]</vt:lpstr>
      <vt:lpstr>PowerPoint 演示文稿</vt:lpstr>
      <vt:lpstr>PowerPoint 演示文稿</vt:lpstr>
      <vt:lpstr>PowerPoint 演示文稿</vt:lpstr>
      <vt:lpstr>タイトル</vt:lpstr>
      <vt:lpstr>PowerPoint 演示文稿</vt:lpstr>
      <vt:lpstr>タイトル</vt:lpstr>
      <vt:lpstr>タイトル</vt:lpstr>
      <vt:lpstr>タイトル</vt:lpstr>
      <vt:lpstr>タイトル</vt:lpstr>
      <vt:lpstr>タイトル</vt:lpstr>
      <vt:lpstr>タイトル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GPTモデル活用アーキテクチャ</dc:title>
  <dc:creator>盧 培洵／市統／SMBC (Lu Peixun)</dc:creator>
  <cp:lastModifiedBy>Kanoe Karin</cp:lastModifiedBy>
  <cp:revision>403</cp:revision>
  <cp:lastPrinted>2018-07-05T06:26:53Z</cp:lastPrinted>
  <dcterms:created xsi:type="dcterms:W3CDTF">2023-06-15T23:54:39Z</dcterms:created>
  <dcterms:modified xsi:type="dcterms:W3CDTF">2024-12-20T01:51:54Z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$blnWithPageNum">
    <vt:bool>true</vt:bool>
  </property>
  <property fmtid="{D5CDD505-2E9C-101B-9397-08002B2CF9AE}" pid="3" name="$intPageNumOpt">
    <vt:i4>1</vt:i4>
  </property>
  <property fmtid="{D5CDD505-2E9C-101B-9397-08002B2CF9AE}" pid="4" name="$lngStartNumber">
    <vt:i4>1</vt:i4>
  </property>
  <property fmtid="{D5CDD505-2E9C-101B-9397-08002B2CF9AE}" pid="5" name="$intPagePosition">
    <vt:i4>0</vt:i4>
  </property>
  <property fmtid="{D5CDD505-2E9C-101B-9397-08002B2CF9AE}" pid="6" name="$blnIncSecTitle">
    <vt:bool>false</vt:bool>
  </property>
  <property fmtid="{D5CDD505-2E9C-101B-9397-08002B2CF9AE}" pid="7" name="ContentTypeId">
    <vt:lpwstr>0x010100AAD1B6651383404FACD7580146A6CD81</vt:lpwstr>
  </property>
  <property fmtid="{D5CDD505-2E9C-101B-9397-08002B2CF9AE}" pid="8" name="MediaServiceImageTags">
    <vt:lpwstr/>
  </property>
</Properties>
</file>