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2" r:id="rId1"/>
    <p:sldMasterId id="2147484090" r:id="rId2"/>
  </p:sldMasterIdLst>
  <p:notesMasterIdLst>
    <p:notesMasterId r:id="rId12"/>
  </p:notesMasterIdLst>
  <p:handoutMasterIdLst>
    <p:handoutMasterId r:id="rId13"/>
  </p:handoutMasterIdLst>
  <p:sldIdLst>
    <p:sldId id="394" r:id="rId3"/>
    <p:sldId id="395" r:id="rId4"/>
    <p:sldId id="396" r:id="rId5"/>
    <p:sldId id="397" r:id="rId6"/>
    <p:sldId id="401" r:id="rId7"/>
    <p:sldId id="402" r:id="rId8"/>
    <p:sldId id="398" r:id="rId9"/>
    <p:sldId id="399" r:id="rId10"/>
    <p:sldId id="400" r:id="rId1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200" kern="1200">
        <a:solidFill>
          <a:schemeClr val="hlink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hlink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hlink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hlink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hlink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sz="2200" kern="1200">
        <a:solidFill>
          <a:schemeClr val="hlink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sz="2200" kern="1200">
        <a:solidFill>
          <a:schemeClr val="hlink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sz="2200" kern="1200">
        <a:solidFill>
          <a:schemeClr val="hlink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sz="2200" kern="1200">
        <a:solidFill>
          <a:schemeClr val="hlink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3E35"/>
    <a:srgbClr val="FF6511"/>
    <a:srgbClr val="FE7F1B"/>
    <a:srgbClr val="FDB813"/>
    <a:srgbClr val="D86C5D"/>
    <a:srgbClr val="CCD2FF"/>
    <a:srgbClr val="7889FD"/>
    <a:srgbClr val="0000FF"/>
    <a:srgbClr val="FFFF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01" autoAdjust="0"/>
    <p:restoredTop sz="86385" autoAdjust="0"/>
  </p:normalViewPr>
  <p:slideViewPr>
    <p:cSldViewPr snapToGrid="0">
      <p:cViewPr varScale="1">
        <p:scale>
          <a:sx n="109" d="100"/>
          <a:sy n="109" d="100"/>
        </p:scale>
        <p:origin x="232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2" d="100"/>
        <a:sy n="142" d="100"/>
      </p:scale>
      <p:origin x="0" y="0"/>
    </p:cViewPr>
  </p:sorterViewPr>
  <p:gridSpacing cx="91439" cy="9143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ja-JP" altLang="en-US"/>
              <a:t>アレ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08EB2-D86C-DA4C-AF35-E27FFC1365AA}" type="datetimeFigureOut">
              <a:rPr lang="en-US" smtClean="0"/>
              <a:t>7/15/18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7EFE77-564E-2F48-A318-18541FDA3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8041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</a:lstStyle>
          <a:p>
            <a:pPr>
              <a:defRPr/>
            </a:pPr>
            <a:r>
              <a:rPr lang="ja-JP" altLang="en-US"/>
              <a:t>アレ</a:t>
            </a:r>
            <a:endParaRPr lang="ja-JP" altLang="ja-JP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ja-JP" altLang="ja-JP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ja-JP" altLang="ja-JP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9D37911-79C0-48BF-91E1-A2627FB7112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22096277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8" descr="blue-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400" y="684213"/>
            <a:ext cx="58737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274638" y="1050925"/>
            <a:ext cx="8594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7" name="Rectangle 13"/>
          <p:cNvSpPr>
            <a:spLocks noChangeArrowheads="1"/>
          </p:cNvSpPr>
          <p:nvPr/>
        </p:nvSpPr>
        <p:spPr bwMode="black">
          <a:xfrm>
            <a:off x="182563" y="6462713"/>
            <a:ext cx="13716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lnSpc>
                <a:spcPct val="90000"/>
              </a:lnSpc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lnSpc>
                <a:spcPct val="90000"/>
              </a:lnSpc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lnSpc>
                <a:spcPct val="90000"/>
              </a:lnSpc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lnSpc>
                <a:spcPct val="90000"/>
              </a:lnSpc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lnSpc>
                <a:spcPct val="90000"/>
              </a:lnSpc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100000"/>
              </a:lnSpc>
              <a:defRPr/>
            </a:pPr>
            <a:r>
              <a:rPr lang="en-US" altLang="ja-JP" sz="800">
                <a:solidFill>
                  <a:schemeClr val="tx1"/>
                </a:solidFill>
              </a:rPr>
              <a:t>© 2016 IBM Corporation</a:t>
            </a:r>
            <a:endParaRPr lang="en-US" altLang="ja-JP" sz="1800">
              <a:solidFill>
                <a:schemeClr val="tx1"/>
              </a:solidFill>
            </a:endParaRP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563" y="528638"/>
            <a:ext cx="7769225" cy="530225"/>
          </a:xfrm>
        </p:spPr>
        <p:txBody>
          <a:bodyPr anchor="b"/>
          <a:lstStyle>
            <a:lvl1pPr marL="0" indent="0">
              <a:buFont typeface="Wingdings" charset="0"/>
              <a:buNone/>
              <a:defRPr sz="11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68643" name="Rectangle 35"/>
          <p:cNvSpPr>
            <a:spLocks noGrp="1" noChangeArrowheads="1"/>
          </p:cNvSpPr>
          <p:nvPr>
            <p:ph type="ctrTitle"/>
          </p:nvPr>
        </p:nvSpPr>
        <p:spPr>
          <a:xfrm>
            <a:off x="139700" y="1235075"/>
            <a:ext cx="6900863" cy="2193925"/>
          </a:xfrm>
        </p:spPr>
        <p:txBody>
          <a:bodyPr anchor="b"/>
          <a:lstStyle>
            <a:lvl1pPr>
              <a:defRPr sz="35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pic>
        <p:nvPicPr>
          <p:cNvPr id="8" name="Picture 43" descr="37-degree-pos-tri-logo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00" b="24518"/>
          <a:stretch>
            <a:fillRect/>
          </a:stretch>
        </p:blipFill>
        <p:spPr bwMode="auto">
          <a:xfrm>
            <a:off x="3571875" y="1882775"/>
            <a:ext cx="5572125" cy="497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6219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82563" y="6537325"/>
            <a:ext cx="366712" cy="184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713C05-0DDE-4289-B355-E2A1CA527AC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/>
              <a:t>アレ</a:t>
            </a: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14626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7663" y="593725"/>
            <a:ext cx="2171700" cy="57610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563" y="593725"/>
            <a:ext cx="6362700" cy="57610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82563" y="6537325"/>
            <a:ext cx="366712" cy="184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CF2303-EF8E-484D-BA08-1CB541730EA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/>
              <a:t>アレ</a:t>
            </a: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288376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 flipV="1">
            <a:off x="274028" y="1050925"/>
            <a:ext cx="859594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 sz="1292">
              <a:solidFill>
                <a:srgbClr val="000000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pic>
        <p:nvPicPr>
          <p:cNvPr id="5" name="Picture 18" descr="5300_IBMpos_black_PPT_bkg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889" y="684213"/>
            <a:ext cx="584688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285" y="3716339"/>
            <a:ext cx="8575431" cy="223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 Box 20"/>
          <p:cNvSpPr txBox="1">
            <a:spLocks noChangeArrowheads="1"/>
          </p:cNvSpPr>
          <p:nvPr/>
        </p:nvSpPr>
        <p:spPr bwMode="auto">
          <a:xfrm>
            <a:off x="206620" y="288926"/>
            <a:ext cx="3302977" cy="293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077" tIns="43200" rIns="83077" bIns="43200">
            <a:spAutoFit/>
          </a:bodyPr>
          <a:lstStyle>
            <a:lvl1pPr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1pPr>
            <a:lvl2pPr marL="742950" indent="-285750"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2pPr>
            <a:lvl3pPr marL="1143000" indent="-228600"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3pPr>
            <a:lvl4pPr marL="1600200" indent="-228600"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4pPr>
            <a:lvl5pPr marL="2057400" indent="-228600"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ja-JP" sz="1292" dirty="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Discover IBM V8.3.1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black">
          <a:xfrm>
            <a:off x="7520354" y="6484938"/>
            <a:ext cx="13716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4992" tIns="42497" rIns="84992" bIns="42497"/>
          <a:lstStyle>
            <a:lvl1pPr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1pPr>
            <a:lvl2pPr marL="742950" indent="-285750"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2pPr>
            <a:lvl3pPr marL="1143000" indent="-228600"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3pPr>
            <a:lvl4pPr marL="1600200" indent="-228600"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4pPr>
            <a:lvl5pPr marL="2057400" indent="-228600"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9pPr>
          </a:lstStyle>
          <a:p>
            <a:pPr algn="r" eaLnBrk="1" hangingPunct="1">
              <a:buFontTx/>
              <a:buNone/>
              <a:defRPr/>
            </a:pPr>
            <a:r>
              <a:rPr lang="en-GB" altLang="ja-JP" sz="738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rPr>
              <a:t>© 2015 IBM Corporation</a:t>
            </a:r>
            <a:endParaRPr lang="en-GB" altLang="ja-JP" sz="1662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7198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86104" y="1590676"/>
            <a:ext cx="8679473" cy="2011363"/>
          </a:xfrm>
        </p:spPr>
        <p:txBody>
          <a:bodyPr anchor="b"/>
          <a:lstStyle>
            <a:lvl1pPr>
              <a:defRPr sz="3231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1pPr>
          </a:lstStyle>
          <a:p>
            <a:pPr lvl="0"/>
            <a:r>
              <a:rPr lang="en-GB" altLang="ja-JP" noProof="0"/>
              <a:t>Click to edit Master title style</a:t>
            </a:r>
          </a:p>
        </p:txBody>
      </p:sp>
      <p:sp>
        <p:nvSpPr>
          <p:cNvPr id="719876" name="Rectangle 4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304801" y="174626"/>
            <a:ext cx="3474427" cy="82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>
              <a:buFont typeface="Wingdings" panose="05000000000000000000" pitchFamily="2" charset="2"/>
              <a:buNone/>
              <a:defRPr sz="1200"/>
            </a:lvl1pPr>
          </a:lstStyle>
          <a:p>
            <a:pPr lvl="0"/>
            <a:r>
              <a:rPr lang="en-GB" altLang="ja-JP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997334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1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17989" y="549275"/>
            <a:ext cx="8508023" cy="719138"/>
          </a:xfrm>
        </p:spPr>
        <p:txBody>
          <a:bodyPr/>
          <a:lstStyle>
            <a:lvl1pPr>
              <a:defRPr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D0B615-EE7B-4D8D-AD9F-5829C567FEF7}" type="slidenum">
              <a:rPr lang="ja-JP" altLang="en-GB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>
                <a:solidFill>
                  <a:srgbClr val="000000"/>
                </a:solidFill>
              </a:rPr>
              <a:t>アレ</a:t>
            </a:r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5216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254" y="1709739"/>
            <a:ext cx="7886700" cy="2852737"/>
          </a:xfrm>
        </p:spPr>
        <p:txBody>
          <a:bodyPr anchor="b"/>
          <a:lstStyle>
            <a:lvl1pPr>
              <a:defRPr sz="5539"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4254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15"/>
            </a:lvl1pPr>
            <a:lvl2pPr marL="422041" indent="0">
              <a:buNone/>
              <a:defRPr sz="1846"/>
            </a:lvl2pPr>
            <a:lvl3pPr marL="844083" indent="0">
              <a:buNone/>
              <a:defRPr sz="1662"/>
            </a:lvl3pPr>
            <a:lvl4pPr marL="1266124" indent="0">
              <a:buNone/>
              <a:defRPr sz="1477"/>
            </a:lvl4pPr>
            <a:lvl5pPr marL="1688165" indent="0">
              <a:buNone/>
              <a:defRPr sz="1477"/>
            </a:lvl5pPr>
            <a:lvl6pPr marL="2110207" indent="0">
              <a:buNone/>
              <a:defRPr sz="1477"/>
            </a:lvl6pPr>
            <a:lvl7pPr marL="2532248" indent="0">
              <a:buNone/>
              <a:defRPr sz="1477"/>
            </a:lvl7pPr>
            <a:lvl8pPr marL="2954289" indent="0">
              <a:buNone/>
              <a:defRPr sz="1477"/>
            </a:lvl8pPr>
            <a:lvl9pPr marL="3376331" indent="0">
              <a:buNone/>
              <a:defRPr sz="1477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E56FA3-2EA9-422E-A0D7-08C5C87B6B1D}" type="slidenum">
              <a:rPr lang="ja-JP" altLang="en-GB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>
                <a:solidFill>
                  <a:srgbClr val="000000"/>
                </a:solidFill>
              </a:rPr>
              <a:t>アレ</a:t>
            </a:r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9403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1" y="1825625"/>
            <a:ext cx="3873011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339" y="1825625"/>
            <a:ext cx="3873012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5BA219-9CF8-4117-9AD0-4D19E7D31072}" type="slidenum">
              <a:rPr lang="ja-JP" altLang="en-GB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>
                <a:solidFill>
                  <a:srgbClr val="000000"/>
                </a:solidFill>
              </a:rPr>
              <a:t>アレ</a:t>
            </a:r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137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116" y="365126"/>
            <a:ext cx="7886700" cy="1325563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116" y="1681163"/>
            <a:ext cx="3868615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116" y="2505075"/>
            <a:ext cx="3868615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665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665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B61C3C-79BC-40F9-A8F9-CB8C7EF6849B}" type="slidenum">
              <a:rPr lang="ja-JP" altLang="en-GB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>
                <a:solidFill>
                  <a:srgbClr val="000000"/>
                </a:solidFill>
              </a:rPr>
              <a:t>アレ</a:t>
            </a:r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74314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lang="en-US" altLang="ja-JP"/>
              <a:t>Click to edit Master title style</a:t>
            </a:r>
            <a:endParaRPr lang="ja-JP" alt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2931" y="6665913"/>
            <a:ext cx="366346" cy="1841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32A7AB-506F-41A3-9248-A7C92FA07F3F}" type="slidenum">
              <a:rPr lang="ja-JP" altLang="en-GB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1374531" y="6665913"/>
            <a:ext cx="5943600" cy="1841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>
                <a:solidFill>
                  <a:srgbClr val="000000"/>
                </a:solidFill>
              </a:rPr>
              <a:t>アレ</a:t>
            </a:r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2"/>
          </p:nvPr>
        </p:nvSpPr>
        <p:spPr>
          <a:xfrm>
            <a:off x="369277" y="6665913"/>
            <a:ext cx="1005254" cy="1841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35808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953FCD-3739-4E3E-824F-4144482B1CC4}" type="slidenum">
              <a:rPr lang="ja-JP" altLang="en-GB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>
                <a:solidFill>
                  <a:srgbClr val="000000"/>
                </a:solidFill>
              </a:rPr>
              <a:t>アレ</a:t>
            </a:r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7465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115" y="457200"/>
            <a:ext cx="2948354" cy="1600200"/>
          </a:xfrm>
        </p:spPr>
        <p:txBody>
          <a:bodyPr anchor="b"/>
          <a:lstStyle>
            <a:lvl1pPr>
              <a:defRPr sz="2954"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666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954"/>
            </a:lvl1pPr>
            <a:lvl2pPr>
              <a:defRPr sz="2585"/>
            </a:lvl2pPr>
            <a:lvl3pPr>
              <a:defRPr sz="2215"/>
            </a:lvl3pPr>
            <a:lvl4pPr>
              <a:defRPr sz="1846"/>
            </a:lvl4pPr>
            <a:lvl5pPr>
              <a:defRPr sz="1846"/>
            </a:lvl5pPr>
            <a:lvl6pPr>
              <a:defRPr sz="1846"/>
            </a:lvl6pPr>
            <a:lvl7pPr>
              <a:defRPr sz="1846"/>
            </a:lvl7pPr>
            <a:lvl8pPr>
              <a:defRPr sz="1846"/>
            </a:lvl8pPr>
            <a:lvl9pPr>
              <a:defRPr sz="1846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115" y="2057400"/>
            <a:ext cx="2948354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77"/>
            </a:lvl1pPr>
            <a:lvl2pPr marL="422041" indent="0">
              <a:buNone/>
              <a:defRPr sz="1292"/>
            </a:lvl2pPr>
            <a:lvl3pPr marL="844083" indent="0">
              <a:buNone/>
              <a:defRPr sz="1108"/>
            </a:lvl3pPr>
            <a:lvl4pPr marL="1266124" indent="0">
              <a:buNone/>
              <a:defRPr sz="923"/>
            </a:lvl4pPr>
            <a:lvl5pPr marL="1688165" indent="0">
              <a:buNone/>
              <a:defRPr sz="923"/>
            </a:lvl5pPr>
            <a:lvl6pPr marL="2110207" indent="0">
              <a:buNone/>
              <a:defRPr sz="923"/>
            </a:lvl6pPr>
            <a:lvl7pPr marL="2532248" indent="0">
              <a:buNone/>
              <a:defRPr sz="923"/>
            </a:lvl7pPr>
            <a:lvl8pPr marL="2954289" indent="0">
              <a:buNone/>
              <a:defRPr sz="923"/>
            </a:lvl8pPr>
            <a:lvl9pPr marL="3376331" indent="0">
              <a:buNone/>
              <a:defRPr sz="923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882CAE-48DA-4782-9952-F1BAA3FCA2BC}" type="slidenum">
              <a:rPr lang="ja-JP" altLang="en-GB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>
                <a:solidFill>
                  <a:srgbClr val="000000"/>
                </a:solidFill>
              </a:rPr>
              <a:t>アレ</a:t>
            </a:r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32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latin typeface="Hiragino Kaku Gothic Pro W6" charset="-128"/>
                <a:ea typeface="Hiragino Kaku Gothic Pro W6" charset="-128"/>
                <a:cs typeface="Hiragino Kaku Gothic Pro W6" charset="-12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563" y="1554480"/>
            <a:ext cx="8686800" cy="4800283"/>
          </a:xfrm>
        </p:spPr>
        <p:txBody>
          <a:bodyPr/>
          <a:lstStyle>
            <a:lvl1pPr>
              <a:lnSpc>
                <a:spcPct val="150000"/>
              </a:lnSpc>
              <a:defRPr sz="2400" b="0" i="0">
                <a:solidFill>
                  <a:schemeClr val="tx2">
                    <a:lumMod val="50000"/>
                  </a:schemeClr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defRPr>
            </a:lvl1pPr>
            <a:lvl2pPr>
              <a:lnSpc>
                <a:spcPct val="150000"/>
              </a:lnSpc>
              <a:defRPr sz="2200" b="0" i="0">
                <a:solidFill>
                  <a:schemeClr val="tx1">
                    <a:lumMod val="65000"/>
                    <a:lumOff val="35000"/>
                  </a:schemeClr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defRPr>
            </a:lvl2pPr>
            <a:lvl3pPr>
              <a:lnSpc>
                <a:spcPct val="150000"/>
              </a:lnSpc>
              <a:defRPr sz="2000" b="0" i="0">
                <a:solidFill>
                  <a:schemeClr val="tx1">
                    <a:lumMod val="65000"/>
                    <a:lumOff val="35000"/>
                  </a:schemeClr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defRPr>
            </a:lvl3pPr>
            <a:lvl4pPr>
              <a:lnSpc>
                <a:spcPct val="150000"/>
              </a:lnSpc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defRPr>
            </a:lvl4pPr>
            <a:lvl5pPr>
              <a:lnSpc>
                <a:spcPct val="150000"/>
              </a:lnSpc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82562" y="6537325"/>
            <a:ext cx="594677" cy="184150"/>
          </a:xfrm>
          <a:prstGeom prst="rect">
            <a:avLst/>
          </a:prstGeom>
          <a:ln/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FC0FCC19-9270-4CE2-A905-B6EAC36C9267}" type="slidenum">
              <a:rPr lang="en-US" altLang="ja-JP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/>
              <a:t>アレ</a:t>
            </a: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82563" y="0"/>
            <a:ext cx="8686800" cy="593725"/>
          </a:xfrm>
        </p:spPr>
        <p:txBody>
          <a:bodyPr anchor="b"/>
          <a:lstStyle>
            <a:lvl1pPr marL="0" indent="0">
              <a:buNone/>
              <a:defRPr sz="1800">
                <a:latin typeface="Hiragino Kaku Gothic Pro W6" charset="-128"/>
                <a:ea typeface="Hiragino Kaku Gothic Pro W6" charset="-128"/>
                <a:cs typeface="Hiragino Kaku Gothic Pro W6" charset="-128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9119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115" y="457200"/>
            <a:ext cx="2948354" cy="1600200"/>
          </a:xfrm>
        </p:spPr>
        <p:txBody>
          <a:bodyPr anchor="b"/>
          <a:lstStyle>
            <a:lvl1pPr>
              <a:defRPr sz="2954"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666" y="987426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954"/>
            </a:lvl1pPr>
            <a:lvl2pPr marL="422041" indent="0">
              <a:buNone/>
              <a:defRPr sz="2585"/>
            </a:lvl2pPr>
            <a:lvl3pPr marL="844083" indent="0">
              <a:buNone/>
              <a:defRPr sz="2215"/>
            </a:lvl3pPr>
            <a:lvl4pPr marL="1266124" indent="0">
              <a:buNone/>
              <a:defRPr sz="1846"/>
            </a:lvl4pPr>
            <a:lvl5pPr marL="1688165" indent="0">
              <a:buNone/>
              <a:defRPr sz="1846"/>
            </a:lvl5pPr>
            <a:lvl6pPr marL="2110207" indent="0">
              <a:buNone/>
              <a:defRPr sz="1846"/>
            </a:lvl6pPr>
            <a:lvl7pPr marL="2532248" indent="0">
              <a:buNone/>
              <a:defRPr sz="1846"/>
            </a:lvl7pPr>
            <a:lvl8pPr marL="2954289" indent="0">
              <a:buNone/>
              <a:defRPr sz="1846"/>
            </a:lvl8pPr>
            <a:lvl9pPr marL="3376331" indent="0">
              <a:buNone/>
              <a:defRPr sz="1846"/>
            </a:lvl9pPr>
          </a:lstStyle>
          <a:p>
            <a:pPr lvl="0"/>
            <a:endParaRPr lang="ja-JP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115" y="2057400"/>
            <a:ext cx="2948354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77"/>
            </a:lvl1pPr>
            <a:lvl2pPr marL="422041" indent="0">
              <a:buNone/>
              <a:defRPr sz="1292"/>
            </a:lvl2pPr>
            <a:lvl3pPr marL="844083" indent="0">
              <a:buNone/>
              <a:defRPr sz="1108"/>
            </a:lvl3pPr>
            <a:lvl4pPr marL="1266124" indent="0">
              <a:buNone/>
              <a:defRPr sz="923"/>
            </a:lvl4pPr>
            <a:lvl5pPr marL="1688165" indent="0">
              <a:buNone/>
              <a:defRPr sz="923"/>
            </a:lvl5pPr>
            <a:lvl6pPr marL="2110207" indent="0">
              <a:buNone/>
              <a:defRPr sz="923"/>
            </a:lvl6pPr>
            <a:lvl7pPr marL="2532248" indent="0">
              <a:buNone/>
              <a:defRPr sz="923"/>
            </a:lvl7pPr>
            <a:lvl8pPr marL="2954289" indent="0">
              <a:buNone/>
              <a:defRPr sz="923"/>
            </a:lvl8pPr>
            <a:lvl9pPr marL="3376331" indent="0">
              <a:buNone/>
              <a:defRPr sz="923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9707AE-17F6-4FBC-91EF-6FB737EF0E05}" type="slidenum">
              <a:rPr lang="ja-JP" altLang="en-GB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>
                <a:solidFill>
                  <a:srgbClr val="000000"/>
                </a:solidFill>
              </a:rPr>
              <a:t>アレ</a:t>
            </a:r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92423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7C2B5F-E855-48C1-ACE0-7C5E7C63836C}" type="slidenum">
              <a:rPr lang="ja-JP" altLang="en-GB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>
                <a:solidFill>
                  <a:srgbClr val="000000"/>
                </a:solidFill>
              </a:rPr>
              <a:t>アレ</a:t>
            </a:r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50956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9739" y="549275"/>
            <a:ext cx="2126274" cy="5627688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7989" y="549275"/>
            <a:ext cx="6241073" cy="56276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EB2E79-9E8F-4F3D-9DF4-68E1CCFB9AA3}" type="slidenum">
              <a:rPr lang="ja-JP" altLang="en-GB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>
                <a:solidFill>
                  <a:srgbClr val="000000"/>
                </a:solidFill>
              </a:rPr>
              <a:t>アレ</a:t>
            </a:r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66720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317989" y="549275"/>
            <a:ext cx="8508023" cy="719138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28651" y="1825626"/>
            <a:ext cx="3873011" cy="20986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2339" y="1825626"/>
            <a:ext cx="3873012" cy="20986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28651" y="4076701"/>
            <a:ext cx="3873011" cy="21002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339" y="4076701"/>
            <a:ext cx="3873012" cy="21002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8272E2-C9A4-4E09-AE70-0E01B225C313}" type="slidenum">
              <a:rPr lang="ja-JP" altLang="en-GB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>
                <a:solidFill>
                  <a:srgbClr val="000000"/>
                </a:solidFill>
              </a:rPr>
              <a:t>アレ</a:t>
            </a:r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866624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989" y="549275"/>
            <a:ext cx="8508023" cy="719138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628651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endParaRPr lang="ja-JP" altLang="en-US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6C0838-E00E-415E-9444-D71F65B843E5}" type="slidenum">
              <a:rPr lang="ja-JP" altLang="en-GB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>
                <a:solidFill>
                  <a:srgbClr val="000000"/>
                </a:solidFill>
              </a:rPr>
              <a:t>アレ</a:t>
            </a:r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77028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989" y="549275"/>
            <a:ext cx="8508023" cy="719138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628651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endParaRPr lang="ja-JP" altLang="en-US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753F1F-7671-4AA9-A1C2-9E99866A60FC}" type="slidenum">
              <a:rPr lang="ja-JP" altLang="en-GB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>
                <a:solidFill>
                  <a:srgbClr val="000000"/>
                </a:solidFill>
              </a:rPr>
              <a:t>アレ</a:t>
            </a:r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06741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989" y="549275"/>
            <a:ext cx="8508023" cy="719138"/>
          </a:xfrm>
        </p:spPr>
        <p:txBody>
          <a:bodyPr/>
          <a:lstStyle>
            <a:lvl1pPr>
              <a:defRPr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1" y="1825625"/>
            <a:ext cx="3873011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2339" y="1825626"/>
            <a:ext cx="3873012" cy="20986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2339" y="4076701"/>
            <a:ext cx="3873012" cy="21002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E1AD8B-BF9C-4D00-BFA5-2ACC0AED81F1}" type="slidenum">
              <a:rPr lang="ja-JP" altLang="en-GB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>
                <a:solidFill>
                  <a:srgbClr val="000000"/>
                </a:solidFill>
              </a:rPr>
              <a:t>アレ</a:t>
            </a:r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8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80969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989" y="549275"/>
            <a:ext cx="8508023" cy="719138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28651" y="1825625"/>
            <a:ext cx="3873011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2339" y="1825626"/>
            <a:ext cx="3873012" cy="20986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2339" y="4076701"/>
            <a:ext cx="3873012" cy="21002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82F310-0290-4EB3-B530-58B49EA763E5}" type="slidenum">
              <a:rPr lang="ja-JP" altLang="en-GB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>
                <a:solidFill>
                  <a:srgbClr val="000000"/>
                </a:solidFill>
              </a:rPr>
              <a:t>アレ</a:t>
            </a:r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8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63860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989" y="549275"/>
            <a:ext cx="8508023" cy="719138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28651" y="1825625"/>
            <a:ext cx="3873011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339" y="1825625"/>
            <a:ext cx="3873012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F502DC-D8CD-4A08-A3D3-DE86A053B193}" type="slidenum">
              <a:rPr lang="ja-JP" altLang="en-GB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>
                <a:solidFill>
                  <a:srgbClr val="000000"/>
                </a:solidFill>
              </a:rPr>
              <a:t>アレ</a:t>
            </a:r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662363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317989" y="549275"/>
            <a:ext cx="8508023" cy="56276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B07E86-6B8C-49DF-BC89-FAD5F804BDD1}" type="slidenum">
              <a:rPr lang="ja-JP" altLang="en-GB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>
                <a:solidFill>
                  <a:srgbClr val="000000"/>
                </a:solidFill>
              </a:rPr>
              <a:t>アレ</a:t>
            </a:r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1986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82563" y="6537325"/>
            <a:ext cx="366712" cy="184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A7E72D-9E35-45CC-A14C-F88F5FAB9EF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/>
              <a:t>アレ</a:t>
            </a: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5631160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989" y="549275"/>
            <a:ext cx="8508023" cy="719138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28651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endParaRPr lang="ja-JP" altLang="en-US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6C8874-17D5-41D4-8C74-F1341BC05312}" type="slidenum">
              <a:rPr lang="ja-JP" altLang="en-GB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>
                <a:solidFill>
                  <a:srgbClr val="000000"/>
                </a:solidFill>
              </a:rPr>
              <a:t>アレ</a:t>
            </a:r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791540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17989" y="1268413"/>
            <a:ext cx="8508023" cy="5040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7A4BF6-F6BF-482C-B0C7-47E7273CED72}" type="slidenum">
              <a:rPr lang="ja-JP" altLang="en-GB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>
                <a:solidFill>
                  <a:srgbClr val="000000"/>
                </a:solidFill>
              </a:rPr>
              <a:t>アレ</a:t>
            </a:r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501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563" y="1874838"/>
            <a:ext cx="4267200" cy="4479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2163" y="1874838"/>
            <a:ext cx="4267200" cy="4479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82563" y="6537325"/>
            <a:ext cx="366712" cy="184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07B474-D985-4E8C-9062-AA9BCA11429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/>
              <a:t>アレ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116139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82563" y="6537325"/>
            <a:ext cx="366712" cy="184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69B44D-40D6-464C-9C7E-2D713C37A35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/>
              <a:t>アレ</a:t>
            </a:r>
            <a:endParaRPr lang="en-US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18221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82563" y="6537325"/>
            <a:ext cx="366712" cy="184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B87B8C-7194-41A2-A62C-F743E49C522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/>
              <a:t>アレ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8704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82563" y="6537325"/>
            <a:ext cx="366712" cy="184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1826D6-D731-4DEC-822E-079AEA245481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/>
              <a:t>アレ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39906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82563" y="6537325"/>
            <a:ext cx="366712" cy="184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FCB01D-8078-4025-9E7B-329A871B93D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/>
              <a:t>アレ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95511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82563" y="6537325"/>
            <a:ext cx="366712" cy="184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5C3D69-1543-4F65-960B-5AC721BDB50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/>
              <a:t>アレ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31564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2563" y="1874838"/>
            <a:ext cx="8686800" cy="447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</p:txBody>
      </p:sp>
      <p:sp>
        <p:nvSpPr>
          <p:cNvPr id="67592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54163" y="6537325"/>
            <a:ext cx="5943600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 sz="8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r>
              <a:rPr lang="ja-JP" altLang="en-US"/>
              <a:t>アレ</a:t>
            </a:r>
            <a:endParaRPr lang="en-US"/>
          </a:p>
        </p:txBody>
      </p:sp>
      <p:sp>
        <p:nvSpPr>
          <p:cNvPr id="67593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49275" y="6537325"/>
            <a:ext cx="1004888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 sz="8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33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182563" y="593725"/>
            <a:ext cx="8686800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3" r:id="rId1"/>
    <p:sldLayoutId id="2147484073" r:id="rId2"/>
    <p:sldLayoutId id="2147484074" r:id="rId3"/>
    <p:sldLayoutId id="2147484075" r:id="rId4"/>
    <p:sldLayoutId id="2147484076" r:id="rId5"/>
    <p:sldLayoutId id="2147484077" r:id="rId6"/>
    <p:sldLayoutId id="2147484078" r:id="rId7"/>
    <p:sldLayoutId id="2147484079" r:id="rId8"/>
    <p:sldLayoutId id="2147484080" r:id="rId9"/>
    <p:sldLayoutId id="2147484081" r:id="rId10"/>
    <p:sldLayoutId id="2147484082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173038" indent="-173038" algn="l" rtl="0" eaLnBrk="0" fontAlgn="base" hangingPunct="0">
        <a:spcBef>
          <a:spcPct val="5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509588" indent="-163513"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–"/>
        <a:defRPr sz="1600">
          <a:solidFill>
            <a:schemeClr val="tx1"/>
          </a:solidFill>
          <a:latin typeface="+mn-lt"/>
          <a:ea typeface="+mn-ea"/>
        </a:defRPr>
      </a:lvl2pPr>
      <a:lvl3pPr marL="855663" indent="-173038"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1203325" indent="-173038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–"/>
        <a:defRPr sz="1600">
          <a:solidFill>
            <a:schemeClr val="bg1"/>
          </a:solidFill>
          <a:latin typeface="+mn-lt"/>
          <a:ea typeface="+mn-ea"/>
        </a:defRPr>
      </a:lvl4pPr>
      <a:lvl5pPr marL="1539875" indent="-163513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  <a:ea typeface="+mn-ea"/>
        </a:defRPr>
      </a:lvl5pPr>
      <a:lvl6pPr marL="1997075" indent="-163513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  <a:ea typeface="+mn-ea"/>
        </a:defRPr>
      </a:lvl6pPr>
      <a:lvl7pPr marL="2454275" indent="-163513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  <a:ea typeface="+mn-ea"/>
        </a:defRPr>
      </a:lvl7pPr>
      <a:lvl8pPr marL="2911475" indent="-163513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  <a:ea typeface="+mn-ea"/>
        </a:defRPr>
      </a:lvl8pPr>
      <a:lvl9pPr marL="3368675" indent="-163513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7989" y="549275"/>
            <a:ext cx="8508023" cy="71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ja-JP"/>
              <a:t>Click to edit Master title style</a:t>
            </a:r>
          </a:p>
        </p:txBody>
      </p:sp>
      <p:sp>
        <p:nvSpPr>
          <p:cNvPr id="1027" name="Line 4"/>
          <p:cNvSpPr>
            <a:spLocks noChangeShapeType="1"/>
          </p:cNvSpPr>
          <p:nvPr/>
        </p:nvSpPr>
        <p:spPr bwMode="auto">
          <a:xfrm flipV="1">
            <a:off x="274028" y="549275"/>
            <a:ext cx="859594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 sz="1292">
              <a:solidFill>
                <a:srgbClr val="000000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028" name="Rectangle 6"/>
          <p:cNvSpPr>
            <a:spLocks noChangeArrowheads="1"/>
          </p:cNvSpPr>
          <p:nvPr/>
        </p:nvSpPr>
        <p:spPr bwMode="black">
          <a:xfrm>
            <a:off x="7769469" y="6665913"/>
            <a:ext cx="13716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4992" tIns="42497" rIns="84992" bIns="42497"/>
          <a:lstStyle>
            <a:lvl1pPr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1pPr>
            <a:lvl2pPr marL="742950" indent="-285750"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2pPr>
            <a:lvl3pPr marL="1143000" indent="-228600"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3pPr>
            <a:lvl4pPr marL="1600200" indent="-228600"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4pPr>
            <a:lvl5pPr marL="2057400" indent="-228600"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9pPr>
          </a:lstStyle>
          <a:p>
            <a:pPr algn="r" eaLnBrk="1" hangingPunct="1">
              <a:buFontTx/>
              <a:buNone/>
              <a:defRPr/>
            </a:pPr>
            <a:r>
              <a:rPr lang="en-GB" altLang="ja-JP" sz="738" dirty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rPr>
              <a:t>© 2015 IBM Corporation</a:t>
            </a:r>
            <a:endParaRPr lang="en-GB" altLang="ja-JP" sz="1662" dirty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718854" name="Rectangle 6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43962" y="6665913"/>
            <a:ext cx="366346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eaLnBrk="1" hangingPunct="1">
              <a:buFontTx/>
              <a:buNone/>
              <a:defRPr sz="738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B5C2838-CD21-4F96-876A-678D0919405C}" type="slidenum">
              <a:rPr lang="ja-JP" altLang="en-GB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71885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15562" y="6665913"/>
            <a:ext cx="5943600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eaLnBrk="1" hangingPunct="1">
              <a:buFontTx/>
              <a:buNone/>
              <a:defRPr sz="738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ja-JP" altLang="en-US">
                <a:solidFill>
                  <a:srgbClr val="000000"/>
                </a:solidFill>
              </a:rPr>
              <a:t>アレ</a:t>
            </a:r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718856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10308" y="6665913"/>
            <a:ext cx="1005254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eaLnBrk="1" hangingPunct="1">
              <a:buFontTx/>
              <a:buNone/>
              <a:defRPr sz="738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GB" altLang="ja-JP">
              <a:solidFill>
                <a:srgbClr val="000000"/>
              </a:solidFill>
            </a:endParaRPr>
          </a:p>
        </p:txBody>
      </p:sp>
      <p:pic>
        <p:nvPicPr>
          <p:cNvPr id="1032" name="Picture 9" descr="5300_IBMpos_black_PPT_bkgd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3820" y="228600"/>
            <a:ext cx="586154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Text Box 10"/>
          <p:cNvSpPr txBox="1">
            <a:spLocks noChangeArrowheads="1"/>
          </p:cNvSpPr>
          <p:nvPr/>
        </p:nvSpPr>
        <p:spPr bwMode="auto">
          <a:xfrm>
            <a:off x="41031" y="109538"/>
            <a:ext cx="3302977" cy="2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077" tIns="43200" rIns="83077" bIns="43200">
            <a:spAutoFit/>
          </a:bodyPr>
          <a:lstStyle>
            <a:lvl1pPr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1pPr>
            <a:lvl2pPr marL="742950" indent="-285750"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2pPr>
            <a:lvl3pPr marL="1143000" indent="-228600"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3pPr>
            <a:lvl4pPr marL="1600200" indent="-228600"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4pPr>
            <a:lvl5pPr marL="2057400" indent="-228600"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ja-JP" sz="1292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Discover IBM V6.</a:t>
            </a:r>
          </a:p>
        </p:txBody>
      </p:sp>
      <p:sp>
        <p:nvSpPr>
          <p:cNvPr id="1034" name="Text Box 11"/>
          <p:cNvSpPr txBox="1">
            <a:spLocks noChangeArrowheads="1"/>
          </p:cNvSpPr>
          <p:nvPr/>
        </p:nvSpPr>
        <p:spPr bwMode="auto">
          <a:xfrm>
            <a:off x="206620" y="288926"/>
            <a:ext cx="3302977" cy="293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077" tIns="43200" rIns="83077" bIns="43200">
            <a:spAutoFit/>
          </a:bodyPr>
          <a:lstStyle>
            <a:lvl1pPr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1pPr>
            <a:lvl2pPr marL="742950" indent="-285750"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2pPr>
            <a:lvl3pPr marL="1143000" indent="-228600"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3pPr>
            <a:lvl4pPr marL="1600200" indent="-228600"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4pPr>
            <a:lvl5pPr marL="2057400" indent="-228600"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ja-JP" sz="1292" dirty="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Discover IBM V8.3.1</a:t>
            </a:r>
            <a:endParaRPr lang="ja-JP" altLang="en-US" sz="1292" dirty="0">
              <a:solidFill>
                <a:srgbClr val="4D4D4D"/>
              </a:solidFill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678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1" r:id="rId1"/>
    <p:sldLayoutId id="2147484092" r:id="rId2"/>
    <p:sldLayoutId id="2147484093" r:id="rId3"/>
    <p:sldLayoutId id="2147484094" r:id="rId4"/>
    <p:sldLayoutId id="2147484095" r:id="rId5"/>
    <p:sldLayoutId id="2147484096" r:id="rId6"/>
    <p:sldLayoutId id="2147484097" r:id="rId7"/>
    <p:sldLayoutId id="2147484098" r:id="rId8"/>
    <p:sldLayoutId id="2147484099" r:id="rId9"/>
    <p:sldLayoutId id="2147484100" r:id="rId10"/>
    <p:sldLayoutId id="2147484101" r:id="rId11"/>
    <p:sldLayoutId id="2147484102" r:id="rId12"/>
    <p:sldLayoutId id="2147484103" r:id="rId13"/>
    <p:sldLayoutId id="2147484104" r:id="rId14"/>
    <p:sldLayoutId id="2147484105" r:id="rId15"/>
    <p:sldLayoutId id="2147484106" r:id="rId16"/>
    <p:sldLayoutId id="2147484107" r:id="rId17"/>
    <p:sldLayoutId id="2147484108" r:id="rId18"/>
    <p:sldLayoutId id="2147484109" r:id="rId19"/>
    <p:sldLayoutId id="2147484110" r:id="rId20"/>
  </p:sldLayoutIdLst>
  <p:hf hdr="0" ftr="0" dt="0"/>
  <p:txStyles>
    <p:titleStyle>
      <a:lvl1pPr algn="l" rtl="0" eaLnBrk="0" fontAlgn="base" hangingPunct="0">
        <a:spcBef>
          <a:spcPct val="50000"/>
        </a:spcBef>
        <a:spcAft>
          <a:spcPct val="0"/>
        </a:spcAft>
        <a:defRPr sz="2031" b="1" kern="1200">
          <a:solidFill>
            <a:srgbClr val="7889FB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1pPr>
      <a:lvl2pPr algn="l" rtl="0" eaLnBrk="0" fontAlgn="base" hangingPunct="0">
        <a:spcBef>
          <a:spcPct val="50000"/>
        </a:spcBef>
        <a:spcAft>
          <a:spcPct val="0"/>
        </a:spcAft>
        <a:defRPr sz="2031">
          <a:solidFill>
            <a:srgbClr val="7889FB"/>
          </a:solidFill>
          <a:latin typeface="Impact" panose="020B0806030902050204" pitchFamily="34" charset="0"/>
          <a:ea typeface="HGPｺﾞｼｯｸE" pitchFamily="50" charset="-128"/>
        </a:defRPr>
      </a:lvl2pPr>
      <a:lvl3pPr algn="l" rtl="0" eaLnBrk="0" fontAlgn="base" hangingPunct="0">
        <a:spcBef>
          <a:spcPct val="50000"/>
        </a:spcBef>
        <a:spcAft>
          <a:spcPct val="0"/>
        </a:spcAft>
        <a:defRPr sz="2031">
          <a:solidFill>
            <a:srgbClr val="7889FB"/>
          </a:solidFill>
          <a:latin typeface="Impact" panose="020B0806030902050204" pitchFamily="34" charset="0"/>
          <a:ea typeface="HGPｺﾞｼｯｸE" pitchFamily="50" charset="-128"/>
        </a:defRPr>
      </a:lvl3pPr>
      <a:lvl4pPr algn="l" rtl="0" eaLnBrk="0" fontAlgn="base" hangingPunct="0">
        <a:spcBef>
          <a:spcPct val="50000"/>
        </a:spcBef>
        <a:spcAft>
          <a:spcPct val="0"/>
        </a:spcAft>
        <a:defRPr sz="2031">
          <a:solidFill>
            <a:srgbClr val="7889FB"/>
          </a:solidFill>
          <a:latin typeface="Impact" panose="020B0806030902050204" pitchFamily="34" charset="0"/>
          <a:ea typeface="HGPｺﾞｼｯｸE" pitchFamily="50" charset="-128"/>
        </a:defRPr>
      </a:lvl4pPr>
      <a:lvl5pPr algn="l" rtl="0" eaLnBrk="0" fontAlgn="base" hangingPunct="0">
        <a:spcBef>
          <a:spcPct val="50000"/>
        </a:spcBef>
        <a:spcAft>
          <a:spcPct val="0"/>
        </a:spcAft>
        <a:defRPr sz="2031">
          <a:solidFill>
            <a:srgbClr val="7889FB"/>
          </a:solidFill>
          <a:latin typeface="Impact" panose="020B0806030902050204" pitchFamily="34" charset="0"/>
          <a:ea typeface="HGPｺﾞｼｯｸE" pitchFamily="50" charset="-128"/>
        </a:defRPr>
      </a:lvl5pPr>
      <a:lvl6pPr marL="422041" algn="l" rtl="0" fontAlgn="base">
        <a:spcBef>
          <a:spcPct val="50000"/>
        </a:spcBef>
        <a:spcAft>
          <a:spcPct val="0"/>
        </a:spcAft>
        <a:defRPr sz="2031">
          <a:solidFill>
            <a:srgbClr val="7889FB"/>
          </a:solidFill>
          <a:latin typeface="Impact" panose="020B0806030902050204" pitchFamily="34" charset="0"/>
          <a:ea typeface="HGPｺﾞｼｯｸE" pitchFamily="50" charset="-128"/>
        </a:defRPr>
      </a:lvl6pPr>
      <a:lvl7pPr marL="844083" algn="l" rtl="0" fontAlgn="base">
        <a:spcBef>
          <a:spcPct val="50000"/>
        </a:spcBef>
        <a:spcAft>
          <a:spcPct val="0"/>
        </a:spcAft>
        <a:defRPr sz="2031">
          <a:solidFill>
            <a:srgbClr val="7889FB"/>
          </a:solidFill>
          <a:latin typeface="Impact" panose="020B0806030902050204" pitchFamily="34" charset="0"/>
          <a:ea typeface="HGPｺﾞｼｯｸE" pitchFamily="50" charset="-128"/>
        </a:defRPr>
      </a:lvl7pPr>
      <a:lvl8pPr marL="1266124" algn="l" rtl="0" fontAlgn="base">
        <a:spcBef>
          <a:spcPct val="50000"/>
        </a:spcBef>
        <a:spcAft>
          <a:spcPct val="0"/>
        </a:spcAft>
        <a:defRPr sz="2031">
          <a:solidFill>
            <a:srgbClr val="7889FB"/>
          </a:solidFill>
          <a:latin typeface="Impact" panose="020B0806030902050204" pitchFamily="34" charset="0"/>
          <a:ea typeface="HGPｺﾞｼｯｸE" pitchFamily="50" charset="-128"/>
        </a:defRPr>
      </a:lvl8pPr>
      <a:lvl9pPr marL="1688165" algn="l" rtl="0" fontAlgn="base">
        <a:spcBef>
          <a:spcPct val="50000"/>
        </a:spcBef>
        <a:spcAft>
          <a:spcPct val="0"/>
        </a:spcAft>
        <a:defRPr sz="2031">
          <a:solidFill>
            <a:srgbClr val="7889FB"/>
          </a:solidFill>
          <a:latin typeface="Impact" panose="020B0806030902050204" pitchFamily="34" charset="0"/>
          <a:ea typeface="HGPｺﾞｼｯｸE" pitchFamily="50" charset="-128"/>
        </a:defRPr>
      </a:lvl9pPr>
    </p:titleStyle>
    <p:bodyStyle>
      <a:lvl1pPr marL="159731" indent="-159731" algn="l" rtl="0" eaLnBrk="0" fontAlgn="base" hangingPunct="0">
        <a:spcBef>
          <a:spcPct val="5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1477" kern="1200">
          <a:solidFill>
            <a:schemeClr val="tx1"/>
          </a:solidFill>
          <a:latin typeface="+mn-lt"/>
          <a:ea typeface="+mn-ea"/>
          <a:cs typeface="+mn-cs"/>
        </a:defRPr>
      </a:lvl1pPr>
      <a:lvl2pPr marL="470401" indent="-150939" algn="l" rtl="0" eaLnBrk="0" fontAlgn="base" hangingPunct="0">
        <a:spcBef>
          <a:spcPct val="500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–"/>
        <a:defRPr sz="1477" kern="1200">
          <a:solidFill>
            <a:schemeClr val="tx1"/>
          </a:solidFill>
          <a:latin typeface="+mn-lt"/>
          <a:ea typeface="+mn-ea"/>
          <a:cs typeface="+mn-cs"/>
        </a:defRPr>
      </a:lvl2pPr>
      <a:lvl3pPr marL="789863" indent="-159731" algn="l" rtl="0" eaLnBrk="0" fontAlgn="base" hangingPunct="0">
        <a:spcBef>
          <a:spcPct val="50000"/>
        </a:spcBef>
        <a:spcAft>
          <a:spcPct val="0"/>
        </a:spcAft>
        <a:buClr>
          <a:schemeClr val="tx1"/>
        </a:buClr>
        <a:buChar char="•"/>
        <a:defRPr sz="1477" kern="1200">
          <a:solidFill>
            <a:schemeClr val="tx1"/>
          </a:solidFill>
          <a:latin typeface="+mn-lt"/>
          <a:ea typeface="+mn-ea"/>
          <a:cs typeface="+mn-cs"/>
        </a:defRPr>
      </a:lvl3pPr>
      <a:lvl4pPr marL="1110789" indent="-159731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defRPr sz="1477" kern="1200">
          <a:solidFill>
            <a:schemeClr val="bg1"/>
          </a:solidFill>
          <a:latin typeface="+mn-lt"/>
          <a:ea typeface="+mn-ea"/>
          <a:cs typeface="+mn-cs"/>
        </a:defRPr>
      </a:lvl4pPr>
      <a:lvl5pPr marL="1421459" indent="-150939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»"/>
        <a:defRPr sz="1477" kern="1200">
          <a:solidFill>
            <a:schemeClr val="bg1"/>
          </a:solidFill>
          <a:latin typeface="+mn-lt"/>
          <a:ea typeface="+mn-ea"/>
          <a:cs typeface="+mn-cs"/>
        </a:defRPr>
      </a:lvl5pPr>
      <a:lvl6pPr marL="2321227" indent="-211021" algn="l" defTabSz="84408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indent="-211021" algn="l" defTabSz="84408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3165310" indent="-211021" algn="l" defTabSz="84408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587351" indent="-211021" algn="l" defTabSz="84408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51B9716-3BEC-5942-BEFE-BB27962CA0FE}"/>
              </a:ext>
            </a:extLst>
          </p:cNvPr>
          <p:cNvCxnSpPr>
            <a:cxnSpLocks/>
          </p:cNvCxnSpPr>
          <p:nvPr/>
        </p:nvCxnSpPr>
        <p:spPr bwMode="auto">
          <a:xfrm>
            <a:off x="281356" y="4759569"/>
            <a:ext cx="8499229" cy="0"/>
          </a:xfrm>
          <a:prstGeom prst="straightConnector1">
            <a:avLst/>
          </a:prstGeom>
          <a:noFill/>
          <a:ln>
            <a:solidFill>
              <a:schemeClr val="accent4"/>
            </a:solidFill>
            <a:tailEnd type="triangle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C6AA5B1-35FB-3742-8206-484B6DE9DDA3}"/>
              </a:ext>
            </a:extLst>
          </p:cNvPr>
          <p:cNvSpPr txBox="1"/>
          <p:nvPr/>
        </p:nvSpPr>
        <p:spPr>
          <a:xfrm>
            <a:off x="81318" y="4759569"/>
            <a:ext cx="13211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1956</a:t>
            </a:r>
            <a:r>
              <a:rPr lang="ja-JP" altLang="en-US" sz="160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年</a:t>
            </a:r>
            <a:endParaRPr lang="en-US" altLang="ja-JP" sz="1600" dirty="0">
              <a:solidFill>
                <a:schemeClr val="tx1"/>
              </a:solidFill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  <a:p>
            <a:r>
              <a:rPr lang="en-US" altLang="ja-JP" sz="1600" b="1" dirty="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AI</a:t>
            </a:r>
            <a:r>
              <a:rPr lang="ja-JP" altLang="en-US" sz="1600" b="1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ブーム</a:t>
            </a:r>
            <a:r>
              <a:rPr lang="en-US" altLang="ja-JP" sz="1600" b="1" dirty="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(1)</a:t>
            </a:r>
            <a:endParaRPr lang="en-US" sz="1600" b="1" dirty="0">
              <a:solidFill>
                <a:schemeClr val="tx1"/>
              </a:solidFill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8125EF-6CB7-0C4E-BE54-33A912081C5D}"/>
              </a:ext>
            </a:extLst>
          </p:cNvPr>
          <p:cNvSpPr txBox="1"/>
          <p:nvPr/>
        </p:nvSpPr>
        <p:spPr>
          <a:xfrm>
            <a:off x="81318" y="1735015"/>
            <a:ext cx="295465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b="1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ダートマス会議</a:t>
            </a:r>
            <a:endParaRPr lang="en-US" altLang="ja-JP" b="1" dirty="0">
              <a:solidFill>
                <a:schemeClr val="tx1"/>
              </a:solidFill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  <a:p>
            <a:r>
              <a:rPr lang="ja-JP" altLang="en-US" sz="180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わりとすぐできるっしょ！</a:t>
            </a:r>
            <a:endParaRPr lang="en-US" sz="1800" dirty="0">
              <a:solidFill>
                <a:schemeClr val="tx1"/>
              </a:solidFill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DD45EB2-5F5E-6149-BE63-3A0BDD702B49}"/>
              </a:ext>
            </a:extLst>
          </p:cNvPr>
          <p:cNvCxnSpPr>
            <a:cxnSpLocks/>
          </p:cNvCxnSpPr>
          <p:nvPr/>
        </p:nvCxnSpPr>
        <p:spPr bwMode="auto">
          <a:xfrm>
            <a:off x="545548" y="2442901"/>
            <a:ext cx="0" cy="2316668"/>
          </a:xfrm>
          <a:prstGeom prst="straightConnector1">
            <a:avLst/>
          </a:prstGeom>
          <a:noFill/>
          <a:ln>
            <a:solidFill>
              <a:schemeClr val="accent4"/>
            </a:solidFill>
            <a:tailEnd type="triangle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03F40AC-D3DF-5245-8C26-1F5C859034AB}"/>
              </a:ext>
            </a:extLst>
          </p:cNvPr>
          <p:cNvSpPr txBox="1"/>
          <p:nvPr/>
        </p:nvSpPr>
        <p:spPr>
          <a:xfrm>
            <a:off x="633053" y="2895600"/>
            <a:ext cx="37625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ELIZA: </a:t>
            </a:r>
            <a:r>
              <a:rPr lang="ja-JP" altLang="en-US" sz="180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チャットボット</a:t>
            </a:r>
            <a:endParaRPr lang="en-US" altLang="ja-JP" sz="1800" dirty="0">
              <a:solidFill>
                <a:schemeClr val="tx1"/>
              </a:solidFill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180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積み木を積めるロボットアーム</a:t>
            </a:r>
            <a:endParaRPr lang="en-US" altLang="ja-JP" sz="1800" dirty="0">
              <a:solidFill>
                <a:schemeClr val="tx1"/>
              </a:solidFill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180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ニューラルネットがブームに</a:t>
            </a:r>
            <a:endParaRPr lang="en-US" altLang="ja-JP" sz="1800" dirty="0">
              <a:solidFill>
                <a:schemeClr val="tx1"/>
              </a:solidFill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  <a:p>
            <a:pPr lvl="1"/>
            <a:r>
              <a:rPr lang="ja-JP" altLang="en-US" sz="180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パーセプトロン</a:t>
            </a:r>
            <a:endParaRPr lang="en-US" sz="1800" dirty="0">
              <a:solidFill>
                <a:schemeClr val="tx1"/>
              </a:solidFill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AD79E3-F893-D447-B0EA-DB7A227482CA}"/>
              </a:ext>
            </a:extLst>
          </p:cNvPr>
          <p:cNvSpPr txBox="1"/>
          <p:nvPr/>
        </p:nvSpPr>
        <p:spPr>
          <a:xfrm>
            <a:off x="5205060" y="4711261"/>
            <a:ext cx="15311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1970</a:t>
            </a:r>
            <a:r>
              <a:rPr lang="ja-JP" altLang="en-US" sz="160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年代</a:t>
            </a:r>
            <a:endParaRPr lang="en-US" altLang="ja-JP" sz="1600" dirty="0">
              <a:solidFill>
                <a:schemeClr val="tx1"/>
              </a:solidFill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  <a:p>
            <a:r>
              <a:rPr lang="en-US" altLang="ja-JP" sz="1600" b="1" dirty="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AI</a:t>
            </a:r>
            <a:r>
              <a:rPr lang="ja-JP" altLang="en-US" sz="1600" b="1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冬の時代</a:t>
            </a:r>
            <a:r>
              <a:rPr lang="en-US" altLang="ja-JP" sz="1600" b="1" dirty="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(2)</a:t>
            </a:r>
            <a:endParaRPr lang="en-US" sz="1600" b="1" dirty="0">
              <a:solidFill>
                <a:schemeClr val="tx1"/>
              </a:solidFill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1CAD0A-E2D3-1B4F-A154-734772E11DCB}"/>
              </a:ext>
            </a:extLst>
          </p:cNvPr>
          <p:cNvSpPr txBox="1"/>
          <p:nvPr/>
        </p:nvSpPr>
        <p:spPr>
          <a:xfrm>
            <a:off x="5205060" y="2063259"/>
            <a:ext cx="272382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180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人工知能できないかも</a:t>
            </a:r>
            <a:r>
              <a:rPr lang="en-US" altLang="ja-JP" sz="1800" dirty="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…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544527C-4480-D243-8DB2-18997BB6B2DF}"/>
              </a:ext>
            </a:extLst>
          </p:cNvPr>
          <p:cNvCxnSpPr>
            <a:cxnSpLocks/>
          </p:cNvCxnSpPr>
          <p:nvPr/>
        </p:nvCxnSpPr>
        <p:spPr bwMode="auto">
          <a:xfrm>
            <a:off x="5669290" y="2437968"/>
            <a:ext cx="0" cy="2321601"/>
          </a:xfrm>
          <a:prstGeom prst="straightConnector1">
            <a:avLst/>
          </a:prstGeom>
          <a:noFill/>
          <a:ln>
            <a:solidFill>
              <a:schemeClr val="accent4"/>
            </a:solidFill>
            <a:tailEnd type="triangle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5677B4D-77E7-1F41-9226-CFD298C0B7BB}"/>
              </a:ext>
            </a:extLst>
          </p:cNvPr>
          <p:cNvSpPr txBox="1"/>
          <p:nvPr/>
        </p:nvSpPr>
        <p:spPr>
          <a:xfrm>
            <a:off x="5669290" y="2895600"/>
            <a:ext cx="33009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180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パーセプトロンの性能限界</a:t>
            </a:r>
            <a:endParaRPr lang="en-US" altLang="ja-JP" sz="1800" dirty="0">
              <a:solidFill>
                <a:schemeClr val="tx1"/>
              </a:solidFill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180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計算機の性能限界</a:t>
            </a:r>
            <a:endParaRPr lang="en-US" altLang="ja-JP" sz="1800" dirty="0">
              <a:solidFill>
                <a:schemeClr val="tx1"/>
              </a:solidFill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180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データの限界</a:t>
            </a:r>
            <a:endParaRPr lang="en-US" sz="1800" dirty="0">
              <a:solidFill>
                <a:schemeClr val="tx1"/>
              </a:solidFill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64128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51B9716-3BEC-5942-BEFE-BB27962CA0FE}"/>
              </a:ext>
            </a:extLst>
          </p:cNvPr>
          <p:cNvCxnSpPr>
            <a:cxnSpLocks/>
          </p:cNvCxnSpPr>
          <p:nvPr/>
        </p:nvCxnSpPr>
        <p:spPr bwMode="auto">
          <a:xfrm>
            <a:off x="281356" y="4759569"/>
            <a:ext cx="8499229" cy="0"/>
          </a:xfrm>
          <a:prstGeom prst="straightConnector1">
            <a:avLst/>
          </a:prstGeom>
          <a:noFill/>
          <a:ln>
            <a:solidFill>
              <a:schemeClr val="accent4"/>
            </a:solidFill>
            <a:tailEnd type="triangle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C6AA5B1-35FB-3742-8206-484B6DE9DDA3}"/>
              </a:ext>
            </a:extLst>
          </p:cNvPr>
          <p:cNvSpPr txBox="1"/>
          <p:nvPr/>
        </p:nvSpPr>
        <p:spPr>
          <a:xfrm>
            <a:off x="81318" y="4759569"/>
            <a:ext cx="1749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1970</a:t>
            </a:r>
            <a:r>
              <a:rPr lang="ja-JP" altLang="en-US" sz="160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年代後半</a:t>
            </a:r>
            <a:r>
              <a:rPr lang="en-US" altLang="ja-JP" sz="160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〜</a:t>
            </a:r>
            <a:endParaRPr lang="en-US" altLang="ja-JP" sz="1600" dirty="0">
              <a:solidFill>
                <a:schemeClr val="tx1"/>
              </a:solidFill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  <a:p>
            <a:r>
              <a:rPr lang="en-US" altLang="ja-JP" sz="1600" b="1" dirty="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AI</a:t>
            </a:r>
            <a:r>
              <a:rPr lang="ja-JP" altLang="en-US" sz="1600" b="1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ブーム</a:t>
            </a:r>
            <a:r>
              <a:rPr lang="en-US" altLang="ja-JP" sz="1600" b="1" dirty="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(2)</a:t>
            </a:r>
            <a:endParaRPr lang="en-US" sz="1600" b="1" dirty="0">
              <a:solidFill>
                <a:schemeClr val="tx1"/>
              </a:solidFill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8125EF-6CB7-0C4E-BE54-33A912081C5D}"/>
              </a:ext>
            </a:extLst>
          </p:cNvPr>
          <p:cNvSpPr txBox="1"/>
          <p:nvPr/>
        </p:nvSpPr>
        <p:spPr>
          <a:xfrm>
            <a:off x="81318" y="1781907"/>
            <a:ext cx="226215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180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論理ベースでやれば</a:t>
            </a:r>
            <a:endParaRPr lang="en-US" altLang="ja-JP" sz="1800" dirty="0">
              <a:solidFill>
                <a:schemeClr val="tx1"/>
              </a:solidFill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  <a:p>
            <a:r>
              <a:rPr lang="ja-JP" altLang="en-US" sz="180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人工知能できるかも</a:t>
            </a:r>
            <a:endParaRPr lang="en-US" sz="1800" dirty="0">
              <a:solidFill>
                <a:schemeClr val="tx1"/>
              </a:solidFill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DD45EB2-5F5E-6149-BE63-3A0BDD702B49}"/>
              </a:ext>
            </a:extLst>
          </p:cNvPr>
          <p:cNvCxnSpPr>
            <a:cxnSpLocks/>
          </p:cNvCxnSpPr>
          <p:nvPr/>
        </p:nvCxnSpPr>
        <p:spPr bwMode="auto">
          <a:xfrm>
            <a:off x="545548" y="2442901"/>
            <a:ext cx="0" cy="2316668"/>
          </a:xfrm>
          <a:prstGeom prst="straightConnector1">
            <a:avLst/>
          </a:prstGeom>
          <a:noFill/>
          <a:ln>
            <a:solidFill>
              <a:schemeClr val="accent4"/>
            </a:solidFill>
            <a:tailEnd type="triangle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03F40AC-D3DF-5245-8C26-1F5C859034AB}"/>
              </a:ext>
            </a:extLst>
          </p:cNvPr>
          <p:cNvSpPr txBox="1"/>
          <p:nvPr/>
        </p:nvSpPr>
        <p:spPr>
          <a:xfrm>
            <a:off x="633053" y="2895600"/>
            <a:ext cx="422423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180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エキスパートシステム</a:t>
            </a:r>
            <a:endParaRPr lang="en-US" altLang="ja-JP" sz="1800" dirty="0">
              <a:solidFill>
                <a:schemeClr val="tx1"/>
              </a:solidFill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  <a:p>
            <a:pPr lvl="1"/>
            <a:r>
              <a:rPr lang="ja-JP" altLang="en-US" sz="180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狭い領域の知識を論理的ルールに</a:t>
            </a:r>
            <a:endParaRPr lang="en-US" altLang="ja-JP" sz="1800" dirty="0">
              <a:solidFill>
                <a:schemeClr val="tx1"/>
              </a:solidFill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  <a:p>
            <a:pPr lvl="1"/>
            <a:r>
              <a:rPr lang="ja-JP" altLang="en-US" sz="180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起こし、推論を行う</a:t>
            </a:r>
            <a:endParaRPr lang="en-US" altLang="ja-JP" sz="1800" dirty="0">
              <a:solidFill>
                <a:schemeClr val="tx1"/>
              </a:solidFill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180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第５世代コンピュータプロジェクト</a:t>
            </a:r>
            <a:endParaRPr lang="en-US" altLang="ja-JP" sz="1800" dirty="0">
              <a:solidFill>
                <a:schemeClr val="tx1"/>
              </a:solidFill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  <a:p>
            <a:pPr lvl="1"/>
            <a:r>
              <a:rPr lang="ja-JP" altLang="en-US" sz="180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日本のプロジェクト</a:t>
            </a:r>
            <a:endParaRPr lang="en-US" altLang="ja-JP" sz="1800" dirty="0">
              <a:solidFill>
                <a:schemeClr val="tx1"/>
              </a:solidFill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180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ニューラルネットの復活</a:t>
            </a:r>
            <a:endParaRPr lang="en-US" sz="1800" dirty="0">
              <a:solidFill>
                <a:schemeClr val="tx1"/>
              </a:solidFill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AD79E3-F893-D447-B0EA-DB7A227482CA}"/>
              </a:ext>
            </a:extLst>
          </p:cNvPr>
          <p:cNvSpPr txBox="1"/>
          <p:nvPr/>
        </p:nvSpPr>
        <p:spPr>
          <a:xfrm>
            <a:off x="5205060" y="4711261"/>
            <a:ext cx="15311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1990</a:t>
            </a:r>
            <a:r>
              <a:rPr lang="ja-JP" altLang="en-US" sz="160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年代</a:t>
            </a:r>
            <a:endParaRPr lang="en-US" altLang="ja-JP" sz="1600" dirty="0">
              <a:solidFill>
                <a:schemeClr val="tx1"/>
              </a:solidFill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  <a:p>
            <a:r>
              <a:rPr lang="en-US" altLang="ja-JP" sz="1600" b="1" dirty="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AI</a:t>
            </a:r>
            <a:r>
              <a:rPr lang="ja-JP" altLang="en-US" sz="1600" b="1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冬の時代</a:t>
            </a:r>
            <a:r>
              <a:rPr lang="en-US" altLang="ja-JP" sz="1600" b="1" dirty="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(2)</a:t>
            </a:r>
            <a:endParaRPr lang="en-US" sz="1600" b="1" dirty="0">
              <a:solidFill>
                <a:schemeClr val="tx1"/>
              </a:solidFill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1CAD0A-E2D3-1B4F-A154-734772E11DCB}"/>
              </a:ext>
            </a:extLst>
          </p:cNvPr>
          <p:cNvSpPr txBox="1"/>
          <p:nvPr/>
        </p:nvSpPr>
        <p:spPr>
          <a:xfrm>
            <a:off x="5205060" y="2063259"/>
            <a:ext cx="272382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180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人工知能できないかも</a:t>
            </a:r>
            <a:r>
              <a:rPr lang="en-US" altLang="ja-JP" sz="1800" dirty="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…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544527C-4480-D243-8DB2-18997BB6B2DF}"/>
              </a:ext>
            </a:extLst>
          </p:cNvPr>
          <p:cNvCxnSpPr>
            <a:cxnSpLocks/>
          </p:cNvCxnSpPr>
          <p:nvPr/>
        </p:nvCxnSpPr>
        <p:spPr bwMode="auto">
          <a:xfrm>
            <a:off x="5669290" y="2437968"/>
            <a:ext cx="0" cy="2321601"/>
          </a:xfrm>
          <a:prstGeom prst="straightConnector1">
            <a:avLst/>
          </a:prstGeom>
          <a:noFill/>
          <a:ln>
            <a:solidFill>
              <a:schemeClr val="accent4"/>
            </a:solidFill>
            <a:tailEnd type="triangle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5677B4D-77E7-1F41-9226-CFD298C0B7BB}"/>
              </a:ext>
            </a:extLst>
          </p:cNvPr>
          <p:cNvSpPr txBox="1"/>
          <p:nvPr/>
        </p:nvSpPr>
        <p:spPr>
          <a:xfrm>
            <a:off x="5669290" y="2895600"/>
            <a:ext cx="35317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180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エキスパートシステムの限界</a:t>
            </a:r>
            <a:endParaRPr lang="en-US" altLang="ja-JP" sz="1800" dirty="0">
              <a:solidFill>
                <a:schemeClr val="tx1"/>
              </a:solidFill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  <a:p>
            <a:pPr lvl="1"/>
            <a:r>
              <a:rPr lang="ja-JP" altLang="en-US" sz="180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学習機能がない＆</a:t>
            </a:r>
            <a:endParaRPr lang="en-US" altLang="ja-JP" sz="1800" dirty="0">
              <a:solidFill>
                <a:schemeClr val="tx1"/>
              </a:solidFill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  <a:p>
            <a:pPr lvl="1"/>
            <a:r>
              <a:rPr lang="ja-JP" altLang="en-US" sz="180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入力に柔軟性を認めない</a:t>
            </a:r>
            <a:endParaRPr lang="en-US" sz="1800" dirty="0">
              <a:solidFill>
                <a:schemeClr val="tx1"/>
              </a:solidFill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68291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51B9716-3BEC-5942-BEFE-BB27962CA0FE}"/>
              </a:ext>
            </a:extLst>
          </p:cNvPr>
          <p:cNvCxnSpPr>
            <a:cxnSpLocks/>
          </p:cNvCxnSpPr>
          <p:nvPr/>
        </p:nvCxnSpPr>
        <p:spPr bwMode="auto">
          <a:xfrm>
            <a:off x="281356" y="4759569"/>
            <a:ext cx="8499229" cy="0"/>
          </a:xfrm>
          <a:prstGeom prst="straightConnector1">
            <a:avLst/>
          </a:prstGeom>
          <a:noFill/>
          <a:ln>
            <a:solidFill>
              <a:schemeClr val="accent4"/>
            </a:solidFill>
            <a:tailEnd type="triangle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C6AA5B1-35FB-3742-8206-484B6DE9DDA3}"/>
              </a:ext>
            </a:extLst>
          </p:cNvPr>
          <p:cNvSpPr txBox="1"/>
          <p:nvPr/>
        </p:nvSpPr>
        <p:spPr>
          <a:xfrm>
            <a:off x="81318" y="4759569"/>
            <a:ext cx="20826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1990</a:t>
            </a:r>
            <a:r>
              <a:rPr lang="ja-JP" altLang="en-US" sz="160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年代</a:t>
            </a:r>
            <a:r>
              <a:rPr lang="en-US" altLang="ja-JP" sz="1600" dirty="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〜2010</a:t>
            </a:r>
            <a:r>
              <a:rPr lang="ja-JP" altLang="en-US" sz="160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年</a:t>
            </a:r>
            <a:endParaRPr lang="en-US" altLang="ja-JP" sz="1600" dirty="0">
              <a:solidFill>
                <a:schemeClr val="tx1"/>
              </a:solidFill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  <a:p>
            <a:r>
              <a:rPr lang="ja-JP" altLang="en-US" sz="1600" b="1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普通の時代</a:t>
            </a:r>
            <a:endParaRPr lang="en-US" sz="1600" b="1" dirty="0">
              <a:solidFill>
                <a:schemeClr val="tx1"/>
              </a:solidFill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8125EF-6CB7-0C4E-BE54-33A912081C5D}"/>
              </a:ext>
            </a:extLst>
          </p:cNvPr>
          <p:cNvSpPr txBox="1"/>
          <p:nvPr/>
        </p:nvSpPr>
        <p:spPr>
          <a:xfrm>
            <a:off x="81318" y="2063259"/>
            <a:ext cx="18004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180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統計的機械学習</a:t>
            </a:r>
            <a:endParaRPr lang="en-US" altLang="ja-JP" sz="1800" dirty="0">
              <a:solidFill>
                <a:schemeClr val="tx1"/>
              </a:solidFill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DD45EB2-5F5E-6149-BE63-3A0BDD702B49}"/>
              </a:ext>
            </a:extLst>
          </p:cNvPr>
          <p:cNvCxnSpPr>
            <a:cxnSpLocks/>
          </p:cNvCxnSpPr>
          <p:nvPr/>
        </p:nvCxnSpPr>
        <p:spPr bwMode="auto">
          <a:xfrm>
            <a:off x="545548" y="2442901"/>
            <a:ext cx="0" cy="2316668"/>
          </a:xfrm>
          <a:prstGeom prst="straightConnector1">
            <a:avLst/>
          </a:prstGeom>
          <a:noFill/>
          <a:ln>
            <a:solidFill>
              <a:schemeClr val="accent4"/>
            </a:solidFill>
            <a:tailEnd type="triangle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03F40AC-D3DF-5245-8C26-1F5C859034AB}"/>
              </a:ext>
            </a:extLst>
          </p:cNvPr>
          <p:cNvSpPr txBox="1"/>
          <p:nvPr/>
        </p:nvSpPr>
        <p:spPr>
          <a:xfrm>
            <a:off x="633053" y="2895600"/>
            <a:ext cx="31854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180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学習理論</a:t>
            </a:r>
            <a:endParaRPr lang="en-US" altLang="ja-JP" sz="1800" dirty="0">
              <a:solidFill>
                <a:schemeClr val="tx1"/>
              </a:solidFill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180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サポートベクターマシン</a:t>
            </a:r>
            <a:endParaRPr lang="en-US" altLang="ja-JP" sz="1800" dirty="0">
              <a:solidFill>
                <a:schemeClr val="tx1"/>
              </a:solidFill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180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ベイズ的なモデリング</a:t>
            </a:r>
            <a:endParaRPr lang="en-US" altLang="ja-JP" sz="1800" dirty="0">
              <a:solidFill>
                <a:schemeClr val="tx1"/>
              </a:solidFill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  <a:p>
            <a:r>
              <a:rPr lang="en-US" sz="1800" dirty="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（</a:t>
            </a:r>
            <a:r>
              <a:rPr lang="ja-JP" altLang="en-US" sz="180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ニューラルネットは下火</a:t>
            </a:r>
            <a:r>
              <a:rPr lang="en-US" sz="1800" dirty="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）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AD79E3-F893-D447-B0EA-DB7A227482CA}"/>
              </a:ext>
            </a:extLst>
          </p:cNvPr>
          <p:cNvSpPr txBox="1"/>
          <p:nvPr/>
        </p:nvSpPr>
        <p:spPr>
          <a:xfrm>
            <a:off x="5205060" y="4711261"/>
            <a:ext cx="13388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2010</a:t>
            </a:r>
            <a:r>
              <a:rPr lang="ja-JP" altLang="en-US" sz="160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年代</a:t>
            </a:r>
            <a:r>
              <a:rPr lang="en-US" altLang="ja-JP" sz="1600" dirty="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〜</a:t>
            </a:r>
          </a:p>
          <a:p>
            <a:r>
              <a:rPr lang="en-US" altLang="ja-JP" sz="1600" b="1" dirty="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AI</a:t>
            </a:r>
            <a:r>
              <a:rPr lang="ja-JP" altLang="en-US" sz="1600" b="1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ブーム</a:t>
            </a:r>
            <a:r>
              <a:rPr lang="en-US" altLang="ja-JP" sz="1600" b="1" dirty="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(3)</a:t>
            </a:r>
            <a:endParaRPr lang="en-US" sz="1600" b="1" dirty="0">
              <a:solidFill>
                <a:schemeClr val="tx1"/>
              </a:solidFill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1CAD0A-E2D3-1B4F-A154-734772E11DCB}"/>
              </a:ext>
            </a:extLst>
          </p:cNvPr>
          <p:cNvSpPr txBox="1"/>
          <p:nvPr/>
        </p:nvSpPr>
        <p:spPr>
          <a:xfrm>
            <a:off x="5205060" y="2063259"/>
            <a:ext cx="38779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180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深層学習で人工知能できるかも！？</a:t>
            </a:r>
            <a:endParaRPr lang="en-US" sz="1800" dirty="0">
              <a:solidFill>
                <a:schemeClr val="tx1"/>
              </a:solidFill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544527C-4480-D243-8DB2-18997BB6B2DF}"/>
              </a:ext>
            </a:extLst>
          </p:cNvPr>
          <p:cNvCxnSpPr>
            <a:cxnSpLocks/>
          </p:cNvCxnSpPr>
          <p:nvPr/>
        </p:nvCxnSpPr>
        <p:spPr bwMode="auto">
          <a:xfrm>
            <a:off x="5669290" y="2437968"/>
            <a:ext cx="0" cy="2321601"/>
          </a:xfrm>
          <a:prstGeom prst="straightConnector1">
            <a:avLst/>
          </a:prstGeom>
          <a:noFill/>
          <a:ln>
            <a:solidFill>
              <a:schemeClr val="accent4"/>
            </a:solidFill>
            <a:tailEnd type="triangle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5677B4D-77E7-1F41-9226-CFD298C0B7BB}"/>
              </a:ext>
            </a:extLst>
          </p:cNvPr>
          <p:cNvSpPr txBox="1"/>
          <p:nvPr/>
        </p:nvSpPr>
        <p:spPr>
          <a:xfrm>
            <a:off x="5669290" y="2895600"/>
            <a:ext cx="33009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180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ディープニューラルネット</a:t>
            </a:r>
            <a:endParaRPr lang="en-US" altLang="ja-JP" sz="1800" dirty="0">
              <a:solidFill>
                <a:schemeClr val="tx1"/>
              </a:solidFill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ja-JP" altLang="en-US" sz="180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画像認識</a:t>
            </a:r>
            <a:endParaRPr lang="en-US" altLang="ja-JP" sz="1800" dirty="0">
              <a:solidFill>
                <a:schemeClr val="tx1"/>
              </a:solidFill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ja-JP" altLang="en-US" sz="180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音声認識</a:t>
            </a:r>
            <a:endParaRPr lang="en-US" altLang="ja-JP" sz="1800" dirty="0">
              <a:solidFill>
                <a:schemeClr val="tx1"/>
              </a:solidFill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ja-JP" altLang="en-US" sz="180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囲碁</a:t>
            </a:r>
            <a:endParaRPr lang="en-US" altLang="ja-JP" sz="1800" dirty="0">
              <a:solidFill>
                <a:schemeClr val="tx1"/>
              </a:solidFill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8152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86E7046E-76FF-D84B-9A4F-404C993EBF75}"/>
              </a:ext>
            </a:extLst>
          </p:cNvPr>
          <p:cNvGrpSpPr/>
          <p:nvPr/>
        </p:nvGrpSpPr>
        <p:grpSpPr>
          <a:xfrm>
            <a:off x="1453620" y="659231"/>
            <a:ext cx="6236760" cy="5893970"/>
            <a:chOff x="1060575" y="659231"/>
            <a:chExt cx="6236760" cy="589397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6E52EDBF-67BB-F04D-B807-23EA15374C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60575" y="1098276"/>
              <a:ext cx="2163271" cy="1622453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416A593C-9634-AB4F-A5A2-217EC447A1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60575" y="2838034"/>
              <a:ext cx="2163271" cy="1721964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E6E94BEF-9A56-4E41-81B7-8727BBB974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65823" y="4756352"/>
              <a:ext cx="2152774" cy="1796849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1FD7F19E-4BF6-9643-8888-C4185E9E78FF}"/>
                    </a:ext>
                  </a:extLst>
                </p:cNvPr>
                <p:cNvSpPr txBox="1"/>
                <p:nvPr/>
              </p:nvSpPr>
              <p:spPr>
                <a:xfrm>
                  <a:off x="1922984" y="659231"/>
                  <a:ext cx="438453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iragino Kaku Gothic Pro W3" charset="-128"/>
                            <a:cs typeface="Hiragino Kaku Gothic Pro W3" charset="-128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  <a:latin typeface="Hiragino Kaku Gothic Pro W3" charset="-128"/>
                    <a:ea typeface="Hiragino Kaku Gothic Pro W3" charset="-128"/>
                    <a:cs typeface="Hiragino Kaku Gothic Pro W3" charset="-128"/>
                  </a:endParaRPr>
                </a:p>
              </p:txBody>
            </p:sp>
          </mc:Choice>
          <mc:Fallback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1FD7F19E-4BF6-9643-8888-C4185E9E78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2984" y="659231"/>
                  <a:ext cx="438453" cy="43088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D3269908-D61A-5247-B310-5A79C856D38B}"/>
                    </a:ext>
                  </a:extLst>
                </p:cNvPr>
                <p:cNvSpPr txBox="1"/>
                <p:nvPr/>
              </p:nvSpPr>
              <p:spPr>
                <a:xfrm>
                  <a:off x="6279107" y="659231"/>
                  <a:ext cx="441146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iragino Kaku Gothic Pro W3" charset="-128"/>
                            <a:cs typeface="Hiragino Kaku Gothic Pro W3" charset="-128"/>
                          </a:rPr>
                          <m:t>𝑦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  <a:latin typeface="Hiragino Kaku Gothic Pro W3" charset="-128"/>
                    <a:ea typeface="Hiragino Kaku Gothic Pro W3" charset="-128"/>
                    <a:cs typeface="Hiragino Kaku Gothic Pro W3" charset="-128"/>
                  </a:endParaRPr>
                </a:p>
              </p:txBody>
            </p:sp>
          </mc:Choice>
          <mc:Fallback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D3269908-D61A-5247-B310-5A79C856D3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9107" y="659231"/>
                  <a:ext cx="441146" cy="430887"/>
                </a:xfrm>
                <a:prstGeom prst="rect">
                  <a:avLst/>
                </a:prstGeom>
                <a:blipFill>
                  <a:blip r:embed="rId6"/>
                  <a:stretch>
                    <a:fillRect b="-8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6111A13-96A3-CD43-BAC3-BE916FB31E2F}"/>
                </a:ext>
              </a:extLst>
            </p:cNvPr>
            <p:cNvSpPr txBox="1"/>
            <p:nvPr/>
          </p:nvSpPr>
          <p:spPr>
            <a:xfrm>
              <a:off x="5843090" y="1694058"/>
              <a:ext cx="131318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>
                  <a:solidFill>
                    <a:schemeClr val="tx1"/>
                  </a:solidFill>
                  <a:latin typeface="Hiragino Kaku Gothic Pro W3" charset="-128"/>
                  <a:ea typeface="Hiragino Kaku Gothic Pro W3" charset="-128"/>
                  <a:cs typeface="Hiragino Kaku Gothic Pro W3" charset="-128"/>
                </a:rPr>
                <a:t>猫がいる</a:t>
              </a:r>
              <a:endParaRPr lang="en-US" dirty="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8F36F84-15B1-A743-8072-B600054F6596}"/>
                </a:ext>
              </a:extLst>
            </p:cNvPr>
            <p:cNvSpPr txBox="1"/>
            <p:nvPr/>
          </p:nvSpPr>
          <p:spPr>
            <a:xfrm>
              <a:off x="5843090" y="3483572"/>
              <a:ext cx="131318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>
                  <a:solidFill>
                    <a:schemeClr val="tx1"/>
                  </a:solidFill>
                  <a:latin typeface="Hiragino Kaku Gothic Pro W3" charset="-128"/>
                  <a:ea typeface="Hiragino Kaku Gothic Pro W3" charset="-128"/>
                  <a:cs typeface="Hiragino Kaku Gothic Pro W3" charset="-128"/>
                </a:rPr>
                <a:t>猫がいる</a:t>
              </a:r>
              <a:endParaRPr lang="en-US" dirty="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811D839-EB7E-D04E-8907-3AC8F790D3A6}"/>
                </a:ext>
              </a:extLst>
            </p:cNvPr>
            <p:cNvSpPr txBox="1"/>
            <p:nvPr/>
          </p:nvSpPr>
          <p:spPr>
            <a:xfrm>
              <a:off x="5702026" y="5439333"/>
              <a:ext cx="159530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>
                  <a:solidFill>
                    <a:schemeClr val="tx1"/>
                  </a:solidFill>
                  <a:latin typeface="Hiragino Kaku Gothic Pro W3" charset="-128"/>
                  <a:ea typeface="Hiragino Kaku Gothic Pro W3" charset="-128"/>
                  <a:cs typeface="Hiragino Kaku Gothic Pro W3" charset="-128"/>
                </a:rPr>
                <a:t>猫がいない</a:t>
              </a:r>
              <a:endParaRPr lang="en-US" dirty="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endParaRP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EFC43A9-70A2-6B41-ABC1-790007D551DC}"/>
                </a:ext>
              </a:extLst>
            </p:cNvPr>
            <p:cNvCxnSpPr>
              <a:stCxn id="14" idx="3"/>
              <a:endCxn id="21" idx="1"/>
            </p:cNvCxnSpPr>
            <p:nvPr/>
          </p:nvCxnSpPr>
          <p:spPr bwMode="auto">
            <a:xfrm flipV="1">
              <a:off x="3223846" y="1909502"/>
              <a:ext cx="2619244" cy="1"/>
            </a:xfrm>
            <a:prstGeom prst="straightConnector1">
              <a:avLst/>
            </a:prstGeom>
            <a:noFill/>
            <a:ln>
              <a:solidFill>
                <a:schemeClr val="accent4"/>
              </a:solidFill>
              <a:tailEnd type="triangle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309A2BCC-D7B3-2942-82ED-AEA5AC751268}"/>
                </a:ext>
              </a:extLst>
            </p:cNvPr>
            <p:cNvCxnSpPr>
              <a:cxnSpLocks/>
              <a:stCxn id="16" idx="3"/>
              <a:endCxn id="22" idx="1"/>
            </p:cNvCxnSpPr>
            <p:nvPr/>
          </p:nvCxnSpPr>
          <p:spPr bwMode="auto">
            <a:xfrm>
              <a:off x="3223846" y="3699016"/>
              <a:ext cx="2619244" cy="0"/>
            </a:xfrm>
            <a:prstGeom prst="straightConnector1">
              <a:avLst/>
            </a:prstGeom>
            <a:noFill/>
            <a:ln>
              <a:solidFill>
                <a:schemeClr val="accent4"/>
              </a:solidFill>
              <a:tailEnd type="triangle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80AE0E71-25A8-F840-84DE-3652C12D9E87}"/>
                </a:ext>
              </a:extLst>
            </p:cNvPr>
            <p:cNvCxnSpPr>
              <a:cxnSpLocks/>
              <a:stCxn id="18" idx="3"/>
              <a:endCxn id="23" idx="1"/>
            </p:cNvCxnSpPr>
            <p:nvPr/>
          </p:nvCxnSpPr>
          <p:spPr bwMode="auto">
            <a:xfrm>
              <a:off x="3218597" y="5654777"/>
              <a:ext cx="2483429" cy="0"/>
            </a:xfrm>
            <a:prstGeom prst="straightConnector1">
              <a:avLst/>
            </a:prstGeom>
            <a:noFill/>
            <a:ln>
              <a:solidFill>
                <a:schemeClr val="accent4"/>
              </a:solidFill>
              <a:tailEnd type="triangle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559137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637D8108-8C28-844D-AA13-6712561A3FFD}"/>
              </a:ext>
            </a:extLst>
          </p:cNvPr>
          <p:cNvGrpSpPr/>
          <p:nvPr/>
        </p:nvGrpSpPr>
        <p:grpSpPr>
          <a:xfrm>
            <a:off x="1453620" y="659231"/>
            <a:ext cx="5100514" cy="4076613"/>
            <a:chOff x="1453620" y="659231"/>
            <a:chExt cx="5100514" cy="4076613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5193CE95-5179-104E-877B-DF76A03B1292}"/>
                </a:ext>
              </a:extLst>
            </p:cNvPr>
            <p:cNvGrpSpPr/>
            <p:nvPr/>
          </p:nvGrpSpPr>
          <p:grpSpPr>
            <a:xfrm>
              <a:off x="1453620" y="1090118"/>
              <a:ext cx="5100514" cy="3645726"/>
              <a:chOff x="1453620" y="1090118"/>
              <a:chExt cx="5100514" cy="3645726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6E52EDBF-67BB-F04D-B807-23EA15374C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453620" y="1177316"/>
                <a:ext cx="2163271" cy="1622453"/>
              </a:xfrm>
              <a:prstGeom prst="rect">
                <a:avLst/>
              </a:prstGeom>
            </p:spPr>
          </p:pic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416A593C-9634-AB4F-A5A2-217EC447A1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42451" y="3013880"/>
                <a:ext cx="2163271" cy="1721964"/>
              </a:xfrm>
              <a:prstGeom prst="rect">
                <a:avLst/>
              </a:prstGeom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E6E94BEF-9A56-4E41-81B7-8727BBB974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01360" y="1090118"/>
                <a:ext cx="2152774" cy="1796849"/>
              </a:xfrm>
              <a:prstGeom prst="rect">
                <a:avLst/>
              </a:prstGeom>
            </p:spPr>
          </p:pic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1FD7F19E-4BF6-9643-8888-C4185E9E78FF}"/>
                    </a:ext>
                  </a:extLst>
                </p:cNvPr>
                <p:cNvSpPr txBox="1"/>
                <p:nvPr/>
              </p:nvSpPr>
              <p:spPr>
                <a:xfrm>
                  <a:off x="3784651" y="659231"/>
                  <a:ext cx="438453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iragino Kaku Gothic Pro W3" charset="-128"/>
                            <a:cs typeface="Hiragino Kaku Gothic Pro W3" charset="-128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  <a:latin typeface="Hiragino Kaku Gothic Pro W3" charset="-128"/>
                    <a:ea typeface="Hiragino Kaku Gothic Pro W3" charset="-128"/>
                    <a:cs typeface="Hiragino Kaku Gothic Pro W3" charset="-128"/>
                  </a:endParaRPr>
                </a:p>
              </p:txBody>
            </p:sp>
          </mc:Choice>
          <mc:Fallback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1FD7F19E-4BF6-9643-8888-C4185E9E78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4651" y="659231"/>
                  <a:ext cx="438453" cy="43088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99496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664094B6-5963-A440-A6E3-B7CD7C20A6C0}"/>
              </a:ext>
            </a:extLst>
          </p:cNvPr>
          <p:cNvGrpSpPr/>
          <p:nvPr/>
        </p:nvGrpSpPr>
        <p:grpSpPr>
          <a:xfrm>
            <a:off x="1113692" y="659231"/>
            <a:ext cx="5732585" cy="4405138"/>
            <a:chOff x="1113692" y="659231"/>
            <a:chExt cx="5732585" cy="440513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37D8108-8C28-844D-AA13-6712561A3FFD}"/>
                </a:ext>
              </a:extLst>
            </p:cNvPr>
            <p:cNvGrpSpPr/>
            <p:nvPr/>
          </p:nvGrpSpPr>
          <p:grpSpPr>
            <a:xfrm>
              <a:off x="1453620" y="659231"/>
              <a:ext cx="5100514" cy="4076613"/>
              <a:chOff x="1453620" y="659231"/>
              <a:chExt cx="5100514" cy="4076613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5193CE95-5179-104E-877B-DF76A03B1292}"/>
                  </a:ext>
                </a:extLst>
              </p:cNvPr>
              <p:cNvGrpSpPr/>
              <p:nvPr/>
            </p:nvGrpSpPr>
            <p:grpSpPr>
              <a:xfrm>
                <a:off x="1453620" y="1090118"/>
                <a:ext cx="5100514" cy="3645726"/>
                <a:chOff x="1453620" y="1090118"/>
                <a:chExt cx="5100514" cy="3645726"/>
              </a:xfrm>
            </p:grpSpPr>
            <p:pic>
              <p:nvPicPr>
                <p:cNvPr id="14" name="Picture 13">
                  <a:extLst>
                    <a:ext uri="{FF2B5EF4-FFF2-40B4-BE49-F238E27FC236}">
                      <a16:creationId xmlns:a16="http://schemas.microsoft.com/office/drawing/2014/main" id="{6E52EDBF-67BB-F04D-B807-23EA15374C9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453620" y="1177316"/>
                  <a:ext cx="2163271" cy="1622453"/>
                </a:xfrm>
                <a:prstGeom prst="rect">
                  <a:avLst/>
                </a:prstGeom>
              </p:spPr>
            </p:pic>
            <p:pic>
              <p:nvPicPr>
                <p:cNvPr id="16" name="Picture 15">
                  <a:extLst>
                    <a:ext uri="{FF2B5EF4-FFF2-40B4-BE49-F238E27FC236}">
                      <a16:creationId xmlns:a16="http://schemas.microsoft.com/office/drawing/2014/main" id="{416A593C-9634-AB4F-A5A2-217EC447A1F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942451" y="3013880"/>
                  <a:ext cx="2163271" cy="1721964"/>
                </a:xfrm>
                <a:prstGeom prst="rect">
                  <a:avLst/>
                </a:prstGeom>
              </p:spPr>
            </p:pic>
            <p:pic>
              <p:nvPicPr>
                <p:cNvPr id="18" name="Picture 17">
                  <a:extLst>
                    <a:ext uri="{FF2B5EF4-FFF2-40B4-BE49-F238E27FC236}">
                      <a16:creationId xmlns:a16="http://schemas.microsoft.com/office/drawing/2014/main" id="{E6E94BEF-9A56-4E41-81B7-8727BBB974C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401360" y="1090118"/>
                  <a:ext cx="2152774" cy="1796849"/>
                </a:xfrm>
                <a:prstGeom prst="rect">
                  <a:avLst/>
                </a:prstGeom>
              </p:spPr>
            </p:pic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1FD7F19E-4BF6-9643-8888-C4185E9E78FF}"/>
                      </a:ext>
                    </a:extLst>
                  </p:cNvPr>
                  <p:cNvSpPr txBox="1"/>
                  <p:nvPr/>
                </p:nvSpPr>
                <p:spPr>
                  <a:xfrm>
                    <a:off x="3784651" y="659231"/>
                    <a:ext cx="438453" cy="43088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Hiragino Kaku Gothic Pro W3" charset="-128"/>
                              <a:cs typeface="Hiragino Kaku Gothic Pro W3" charset="-128"/>
                            </a:rPr>
                            <m:t>𝑥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  <a:latin typeface="Hiragino Kaku Gothic Pro W3" charset="-128"/>
                      <a:ea typeface="Hiragino Kaku Gothic Pro W3" charset="-128"/>
                      <a:cs typeface="Hiragino Kaku Gothic Pro W3" charset="-128"/>
                    </a:endParaRPr>
                  </a:p>
                </p:txBody>
              </p:sp>
            </mc:Choice>
            <mc:Fallback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1FD7F19E-4BF6-9643-8888-C4185E9E78F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84651" y="659231"/>
                    <a:ext cx="438453" cy="43088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0C0081E4-2476-3446-9C5C-56815994B90E}"/>
                </a:ext>
              </a:extLst>
            </p:cNvPr>
            <p:cNvSpPr/>
            <p:nvPr/>
          </p:nvSpPr>
          <p:spPr bwMode="auto">
            <a:xfrm>
              <a:off x="1113692" y="902677"/>
              <a:ext cx="4384473" cy="4161692"/>
            </a:xfrm>
            <a:custGeom>
              <a:avLst/>
              <a:gdLst>
                <a:gd name="connsiteX0" fmla="*/ 2965939 w 4384473"/>
                <a:gd name="connsiteY0" fmla="*/ 422031 h 4161692"/>
                <a:gd name="connsiteX1" fmla="*/ 2883877 w 4384473"/>
                <a:gd name="connsiteY1" fmla="*/ 386861 h 4161692"/>
                <a:gd name="connsiteX2" fmla="*/ 2790093 w 4384473"/>
                <a:gd name="connsiteY2" fmla="*/ 351692 h 4161692"/>
                <a:gd name="connsiteX3" fmla="*/ 2766646 w 4384473"/>
                <a:gd name="connsiteY3" fmla="*/ 328246 h 4161692"/>
                <a:gd name="connsiteX4" fmla="*/ 2708031 w 4384473"/>
                <a:gd name="connsiteY4" fmla="*/ 304800 h 4161692"/>
                <a:gd name="connsiteX5" fmla="*/ 2625970 w 4384473"/>
                <a:gd name="connsiteY5" fmla="*/ 269631 h 4161692"/>
                <a:gd name="connsiteX6" fmla="*/ 2485293 w 4384473"/>
                <a:gd name="connsiteY6" fmla="*/ 199292 h 4161692"/>
                <a:gd name="connsiteX7" fmla="*/ 2426677 w 4384473"/>
                <a:gd name="connsiteY7" fmla="*/ 175846 h 4161692"/>
                <a:gd name="connsiteX8" fmla="*/ 2391508 w 4384473"/>
                <a:gd name="connsiteY8" fmla="*/ 164123 h 4161692"/>
                <a:gd name="connsiteX9" fmla="*/ 2344616 w 4384473"/>
                <a:gd name="connsiteY9" fmla="*/ 140677 h 4161692"/>
                <a:gd name="connsiteX10" fmla="*/ 2309446 w 4384473"/>
                <a:gd name="connsiteY10" fmla="*/ 128954 h 4161692"/>
                <a:gd name="connsiteX11" fmla="*/ 2262554 w 4384473"/>
                <a:gd name="connsiteY11" fmla="*/ 105508 h 4161692"/>
                <a:gd name="connsiteX12" fmla="*/ 2192216 w 4384473"/>
                <a:gd name="connsiteY12" fmla="*/ 93785 h 4161692"/>
                <a:gd name="connsiteX13" fmla="*/ 2145323 w 4384473"/>
                <a:gd name="connsiteY13" fmla="*/ 70338 h 4161692"/>
                <a:gd name="connsiteX14" fmla="*/ 2051539 w 4384473"/>
                <a:gd name="connsiteY14" fmla="*/ 46892 h 4161692"/>
                <a:gd name="connsiteX15" fmla="*/ 2016370 w 4384473"/>
                <a:gd name="connsiteY15" fmla="*/ 35169 h 4161692"/>
                <a:gd name="connsiteX16" fmla="*/ 1957754 w 4384473"/>
                <a:gd name="connsiteY16" fmla="*/ 23446 h 4161692"/>
                <a:gd name="connsiteX17" fmla="*/ 1887416 w 4384473"/>
                <a:gd name="connsiteY17" fmla="*/ 0 h 4161692"/>
                <a:gd name="connsiteX18" fmla="*/ 1277816 w 4384473"/>
                <a:gd name="connsiteY18" fmla="*/ 23446 h 4161692"/>
                <a:gd name="connsiteX19" fmla="*/ 1219200 w 4384473"/>
                <a:gd name="connsiteY19" fmla="*/ 35169 h 4161692"/>
                <a:gd name="connsiteX20" fmla="*/ 1031631 w 4384473"/>
                <a:gd name="connsiteY20" fmla="*/ 46892 h 4161692"/>
                <a:gd name="connsiteX21" fmla="*/ 785446 w 4384473"/>
                <a:gd name="connsiteY21" fmla="*/ 70338 h 4161692"/>
                <a:gd name="connsiteX22" fmla="*/ 609600 w 4384473"/>
                <a:gd name="connsiteY22" fmla="*/ 93785 h 4161692"/>
                <a:gd name="connsiteX23" fmla="*/ 574431 w 4384473"/>
                <a:gd name="connsiteY23" fmla="*/ 105508 h 4161692"/>
                <a:gd name="connsiteX24" fmla="*/ 445477 w 4384473"/>
                <a:gd name="connsiteY24" fmla="*/ 128954 h 4161692"/>
                <a:gd name="connsiteX25" fmla="*/ 410308 w 4384473"/>
                <a:gd name="connsiteY25" fmla="*/ 140677 h 4161692"/>
                <a:gd name="connsiteX26" fmla="*/ 351693 w 4384473"/>
                <a:gd name="connsiteY26" fmla="*/ 199292 h 4161692"/>
                <a:gd name="connsiteX27" fmla="*/ 304800 w 4384473"/>
                <a:gd name="connsiteY27" fmla="*/ 246185 h 4161692"/>
                <a:gd name="connsiteX28" fmla="*/ 222739 w 4384473"/>
                <a:gd name="connsiteY28" fmla="*/ 293077 h 4161692"/>
                <a:gd name="connsiteX29" fmla="*/ 199293 w 4384473"/>
                <a:gd name="connsiteY29" fmla="*/ 328246 h 4161692"/>
                <a:gd name="connsiteX30" fmla="*/ 175846 w 4384473"/>
                <a:gd name="connsiteY30" fmla="*/ 351692 h 4161692"/>
                <a:gd name="connsiteX31" fmla="*/ 128954 w 4384473"/>
                <a:gd name="connsiteY31" fmla="*/ 468923 h 4161692"/>
                <a:gd name="connsiteX32" fmla="*/ 105508 w 4384473"/>
                <a:gd name="connsiteY32" fmla="*/ 515815 h 4161692"/>
                <a:gd name="connsiteX33" fmla="*/ 82062 w 4384473"/>
                <a:gd name="connsiteY33" fmla="*/ 715108 h 4161692"/>
                <a:gd name="connsiteX34" fmla="*/ 70339 w 4384473"/>
                <a:gd name="connsiteY34" fmla="*/ 797169 h 4161692"/>
                <a:gd name="connsiteX35" fmla="*/ 46893 w 4384473"/>
                <a:gd name="connsiteY35" fmla="*/ 996461 h 4161692"/>
                <a:gd name="connsiteX36" fmla="*/ 23446 w 4384473"/>
                <a:gd name="connsiteY36" fmla="*/ 1289538 h 4161692"/>
                <a:gd name="connsiteX37" fmla="*/ 0 w 4384473"/>
                <a:gd name="connsiteY37" fmla="*/ 1535723 h 4161692"/>
                <a:gd name="connsiteX38" fmla="*/ 11723 w 4384473"/>
                <a:gd name="connsiteY38" fmla="*/ 1723292 h 4161692"/>
                <a:gd name="connsiteX39" fmla="*/ 23446 w 4384473"/>
                <a:gd name="connsiteY39" fmla="*/ 1770185 h 4161692"/>
                <a:gd name="connsiteX40" fmla="*/ 35170 w 4384473"/>
                <a:gd name="connsiteY40" fmla="*/ 1828800 h 4161692"/>
                <a:gd name="connsiteX41" fmla="*/ 58616 w 4384473"/>
                <a:gd name="connsiteY41" fmla="*/ 1910861 h 4161692"/>
                <a:gd name="connsiteX42" fmla="*/ 105508 w 4384473"/>
                <a:gd name="connsiteY42" fmla="*/ 1981200 h 4161692"/>
                <a:gd name="connsiteX43" fmla="*/ 164123 w 4384473"/>
                <a:gd name="connsiteY43" fmla="*/ 2051538 h 4161692"/>
                <a:gd name="connsiteX44" fmla="*/ 234462 w 4384473"/>
                <a:gd name="connsiteY44" fmla="*/ 2098431 h 4161692"/>
                <a:gd name="connsiteX45" fmla="*/ 316523 w 4384473"/>
                <a:gd name="connsiteY45" fmla="*/ 2133600 h 4161692"/>
                <a:gd name="connsiteX46" fmla="*/ 398585 w 4384473"/>
                <a:gd name="connsiteY46" fmla="*/ 2192215 h 4161692"/>
                <a:gd name="connsiteX47" fmla="*/ 504093 w 4384473"/>
                <a:gd name="connsiteY47" fmla="*/ 2250831 h 4161692"/>
                <a:gd name="connsiteX48" fmla="*/ 609600 w 4384473"/>
                <a:gd name="connsiteY48" fmla="*/ 2309446 h 4161692"/>
                <a:gd name="connsiteX49" fmla="*/ 656493 w 4384473"/>
                <a:gd name="connsiteY49" fmla="*/ 2344615 h 4161692"/>
                <a:gd name="connsiteX50" fmla="*/ 726831 w 4384473"/>
                <a:gd name="connsiteY50" fmla="*/ 2368061 h 4161692"/>
                <a:gd name="connsiteX51" fmla="*/ 797170 w 4384473"/>
                <a:gd name="connsiteY51" fmla="*/ 2391508 h 4161692"/>
                <a:gd name="connsiteX52" fmla="*/ 914400 w 4384473"/>
                <a:gd name="connsiteY52" fmla="*/ 2426677 h 4161692"/>
                <a:gd name="connsiteX53" fmla="*/ 961293 w 4384473"/>
                <a:gd name="connsiteY53" fmla="*/ 2438400 h 4161692"/>
                <a:gd name="connsiteX54" fmla="*/ 996462 w 4384473"/>
                <a:gd name="connsiteY54" fmla="*/ 2450123 h 4161692"/>
                <a:gd name="connsiteX55" fmla="*/ 1043354 w 4384473"/>
                <a:gd name="connsiteY55" fmla="*/ 2461846 h 4161692"/>
                <a:gd name="connsiteX56" fmla="*/ 1078523 w 4384473"/>
                <a:gd name="connsiteY56" fmla="*/ 2473569 h 4161692"/>
                <a:gd name="connsiteX57" fmla="*/ 1160585 w 4384473"/>
                <a:gd name="connsiteY57" fmla="*/ 2497015 h 4161692"/>
                <a:gd name="connsiteX58" fmla="*/ 1266093 w 4384473"/>
                <a:gd name="connsiteY58" fmla="*/ 2543908 h 4161692"/>
                <a:gd name="connsiteX59" fmla="*/ 1289539 w 4384473"/>
                <a:gd name="connsiteY59" fmla="*/ 2579077 h 4161692"/>
                <a:gd name="connsiteX60" fmla="*/ 1301262 w 4384473"/>
                <a:gd name="connsiteY60" fmla="*/ 2625969 h 4161692"/>
                <a:gd name="connsiteX61" fmla="*/ 1324708 w 4384473"/>
                <a:gd name="connsiteY61" fmla="*/ 2801815 h 4161692"/>
                <a:gd name="connsiteX62" fmla="*/ 1336431 w 4384473"/>
                <a:gd name="connsiteY62" fmla="*/ 2860431 h 4161692"/>
                <a:gd name="connsiteX63" fmla="*/ 1348154 w 4384473"/>
                <a:gd name="connsiteY63" fmla="*/ 2930769 h 4161692"/>
                <a:gd name="connsiteX64" fmla="*/ 1371600 w 4384473"/>
                <a:gd name="connsiteY64" fmla="*/ 3024554 h 4161692"/>
                <a:gd name="connsiteX65" fmla="*/ 1383323 w 4384473"/>
                <a:gd name="connsiteY65" fmla="*/ 3071446 h 4161692"/>
                <a:gd name="connsiteX66" fmla="*/ 1441939 w 4384473"/>
                <a:gd name="connsiteY66" fmla="*/ 3188677 h 4161692"/>
                <a:gd name="connsiteX67" fmla="*/ 1465385 w 4384473"/>
                <a:gd name="connsiteY67" fmla="*/ 3259015 h 4161692"/>
                <a:gd name="connsiteX68" fmla="*/ 1500554 w 4384473"/>
                <a:gd name="connsiteY68" fmla="*/ 3352800 h 4161692"/>
                <a:gd name="connsiteX69" fmla="*/ 1512277 w 4384473"/>
                <a:gd name="connsiteY69" fmla="*/ 3411415 h 4161692"/>
                <a:gd name="connsiteX70" fmla="*/ 1535723 w 4384473"/>
                <a:gd name="connsiteY70" fmla="*/ 3516923 h 4161692"/>
                <a:gd name="connsiteX71" fmla="*/ 1559170 w 4384473"/>
                <a:gd name="connsiteY71" fmla="*/ 3681046 h 4161692"/>
                <a:gd name="connsiteX72" fmla="*/ 1570893 w 4384473"/>
                <a:gd name="connsiteY72" fmla="*/ 3716215 h 4161692"/>
                <a:gd name="connsiteX73" fmla="*/ 1582616 w 4384473"/>
                <a:gd name="connsiteY73" fmla="*/ 3763108 h 4161692"/>
                <a:gd name="connsiteX74" fmla="*/ 1606062 w 4384473"/>
                <a:gd name="connsiteY74" fmla="*/ 3798277 h 4161692"/>
                <a:gd name="connsiteX75" fmla="*/ 1641231 w 4384473"/>
                <a:gd name="connsiteY75" fmla="*/ 3915508 h 4161692"/>
                <a:gd name="connsiteX76" fmla="*/ 1652954 w 4384473"/>
                <a:gd name="connsiteY76" fmla="*/ 3950677 h 4161692"/>
                <a:gd name="connsiteX77" fmla="*/ 1699846 w 4384473"/>
                <a:gd name="connsiteY77" fmla="*/ 4032738 h 4161692"/>
                <a:gd name="connsiteX78" fmla="*/ 1758462 w 4384473"/>
                <a:gd name="connsiteY78" fmla="*/ 4091354 h 4161692"/>
                <a:gd name="connsiteX79" fmla="*/ 1805354 w 4384473"/>
                <a:gd name="connsiteY79" fmla="*/ 4103077 h 4161692"/>
                <a:gd name="connsiteX80" fmla="*/ 2872154 w 4384473"/>
                <a:gd name="connsiteY80" fmla="*/ 4149969 h 4161692"/>
                <a:gd name="connsiteX81" fmla="*/ 3106616 w 4384473"/>
                <a:gd name="connsiteY81" fmla="*/ 4161692 h 4161692"/>
                <a:gd name="connsiteX82" fmla="*/ 3610708 w 4384473"/>
                <a:gd name="connsiteY82" fmla="*/ 4138246 h 4161692"/>
                <a:gd name="connsiteX83" fmla="*/ 3833446 w 4384473"/>
                <a:gd name="connsiteY83" fmla="*/ 4126523 h 4161692"/>
                <a:gd name="connsiteX84" fmla="*/ 4138246 w 4384473"/>
                <a:gd name="connsiteY84" fmla="*/ 4103077 h 4161692"/>
                <a:gd name="connsiteX85" fmla="*/ 4196862 w 4384473"/>
                <a:gd name="connsiteY85" fmla="*/ 4091354 h 4161692"/>
                <a:gd name="connsiteX86" fmla="*/ 4255477 w 4384473"/>
                <a:gd name="connsiteY86" fmla="*/ 4021015 h 4161692"/>
                <a:gd name="connsiteX87" fmla="*/ 4267200 w 4384473"/>
                <a:gd name="connsiteY87" fmla="*/ 3985846 h 4161692"/>
                <a:gd name="connsiteX88" fmla="*/ 4290646 w 4384473"/>
                <a:gd name="connsiteY88" fmla="*/ 3938954 h 4161692"/>
                <a:gd name="connsiteX89" fmla="*/ 4325816 w 4384473"/>
                <a:gd name="connsiteY89" fmla="*/ 3845169 h 4161692"/>
                <a:gd name="connsiteX90" fmla="*/ 4349262 w 4384473"/>
                <a:gd name="connsiteY90" fmla="*/ 3716215 h 4161692"/>
                <a:gd name="connsiteX91" fmla="*/ 4372708 w 4384473"/>
                <a:gd name="connsiteY91" fmla="*/ 3481754 h 4161692"/>
                <a:gd name="connsiteX92" fmla="*/ 4384431 w 4384473"/>
                <a:gd name="connsiteY92" fmla="*/ 3341077 h 4161692"/>
                <a:gd name="connsiteX93" fmla="*/ 4360985 w 4384473"/>
                <a:gd name="connsiteY93" fmla="*/ 2708031 h 4161692"/>
                <a:gd name="connsiteX94" fmla="*/ 4349262 w 4384473"/>
                <a:gd name="connsiteY94" fmla="*/ 2661138 h 4161692"/>
                <a:gd name="connsiteX95" fmla="*/ 4337539 w 4384473"/>
                <a:gd name="connsiteY95" fmla="*/ 2602523 h 4161692"/>
                <a:gd name="connsiteX96" fmla="*/ 4325816 w 4384473"/>
                <a:gd name="connsiteY96" fmla="*/ 2555631 h 4161692"/>
                <a:gd name="connsiteX97" fmla="*/ 4314093 w 4384473"/>
                <a:gd name="connsiteY97" fmla="*/ 2485292 h 4161692"/>
                <a:gd name="connsiteX98" fmla="*/ 4290646 w 4384473"/>
                <a:gd name="connsiteY98" fmla="*/ 2368061 h 4161692"/>
                <a:gd name="connsiteX99" fmla="*/ 4255477 w 4384473"/>
                <a:gd name="connsiteY99" fmla="*/ 2203938 h 4161692"/>
                <a:gd name="connsiteX100" fmla="*/ 4220308 w 4384473"/>
                <a:gd name="connsiteY100" fmla="*/ 2133600 h 4161692"/>
                <a:gd name="connsiteX101" fmla="*/ 4185139 w 4384473"/>
                <a:gd name="connsiteY101" fmla="*/ 2110154 h 4161692"/>
                <a:gd name="connsiteX102" fmla="*/ 4032739 w 4384473"/>
                <a:gd name="connsiteY102" fmla="*/ 2086708 h 4161692"/>
                <a:gd name="connsiteX103" fmla="*/ 3927231 w 4384473"/>
                <a:gd name="connsiteY103" fmla="*/ 2074985 h 4161692"/>
                <a:gd name="connsiteX104" fmla="*/ 3856893 w 4384473"/>
                <a:gd name="connsiteY104" fmla="*/ 2063261 h 4161692"/>
                <a:gd name="connsiteX105" fmla="*/ 3387970 w 4384473"/>
                <a:gd name="connsiteY105" fmla="*/ 2051538 h 4161692"/>
                <a:gd name="connsiteX106" fmla="*/ 3282462 w 4384473"/>
                <a:gd name="connsiteY106" fmla="*/ 2039815 h 4161692"/>
                <a:gd name="connsiteX107" fmla="*/ 3235570 w 4384473"/>
                <a:gd name="connsiteY107" fmla="*/ 2028092 h 4161692"/>
                <a:gd name="connsiteX108" fmla="*/ 3165231 w 4384473"/>
                <a:gd name="connsiteY108" fmla="*/ 2016369 h 4161692"/>
                <a:gd name="connsiteX109" fmla="*/ 3094893 w 4384473"/>
                <a:gd name="connsiteY109" fmla="*/ 1981200 h 4161692"/>
                <a:gd name="connsiteX110" fmla="*/ 3059723 w 4384473"/>
                <a:gd name="connsiteY110" fmla="*/ 1969477 h 4161692"/>
                <a:gd name="connsiteX111" fmla="*/ 2965939 w 4384473"/>
                <a:gd name="connsiteY111" fmla="*/ 1899138 h 4161692"/>
                <a:gd name="connsiteX112" fmla="*/ 2942493 w 4384473"/>
                <a:gd name="connsiteY112" fmla="*/ 1817077 h 4161692"/>
                <a:gd name="connsiteX113" fmla="*/ 2930770 w 4384473"/>
                <a:gd name="connsiteY113" fmla="*/ 1781908 h 4161692"/>
                <a:gd name="connsiteX114" fmla="*/ 2919046 w 4384473"/>
                <a:gd name="connsiteY114" fmla="*/ 1723292 h 4161692"/>
                <a:gd name="connsiteX115" fmla="*/ 2907323 w 4384473"/>
                <a:gd name="connsiteY115" fmla="*/ 1688123 h 4161692"/>
                <a:gd name="connsiteX116" fmla="*/ 2860431 w 4384473"/>
                <a:gd name="connsiteY116" fmla="*/ 1453661 h 4161692"/>
                <a:gd name="connsiteX117" fmla="*/ 2848708 w 4384473"/>
                <a:gd name="connsiteY117" fmla="*/ 1371600 h 4161692"/>
                <a:gd name="connsiteX118" fmla="*/ 2825262 w 4384473"/>
                <a:gd name="connsiteY118" fmla="*/ 1230923 h 4161692"/>
                <a:gd name="connsiteX119" fmla="*/ 2836985 w 4384473"/>
                <a:gd name="connsiteY119" fmla="*/ 937846 h 4161692"/>
                <a:gd name="connsiteX120" fmla="*/ 2860431 w 4384473"/>
                <a:gd name="connsiteY120" fmla="*/ 750277 h 4161692"/>
                <a:gd name="connsiteX121" fmla="*/ 2883877 w 4384473"/>
                <a:gd name="connsiteY121" fmla="*/ 527538 h 4161692"/>
                <a:gd name="connsiteX122" fmla="*/ 2872154 w 4384473"/>
                <a:gd name="connsiteY122" fmla="*/ 457200 h 4161692"/>
                <a:gd name="connsiteX123" fmla="*/ 2860431 w 4384473"/>
                <a:gd name="connsiteY123" fmla="*/ 398585 h 4161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</a:cxnLst>
              <a:rect l="l" t="t" r="r" b="b"/>
              <a:pathLst>
                <a:path w="4384473" h="4161692">
                  <a:moveTo>
                    <a:pt x="2965939" y="422031"/>
                  </a:moveTo>
                  <a:cubicBezTo>
                    <a:pt x="2938585" y="410308"/>
                    <a:pt x="2911846" y="397032"/>
                    <a:pt x="2883877" y="386861"/>
                  </a:cubicBezTo>
                  <a:cubicBezTo>
                    <a:pt x="2827172" y="366241"/>
                    <a:pt x="2843651" y="387397"/>
                    <a:pt x="2790093" y="351692"/>
                  </a:cubicBezTo>
                  <a:cubicBezTo>
                    <a:pt x="2780896" y="345561"/>
                    <a:pt x="2776243" y="333730"/>
                    <a:pt x="2766646" y="328246"/>
                  </a:cubicBezTo>
                  <a:cubicBezTo>
                    <a:pt x="2748375" y="317806"/>
                    <a:pt x="2726853" y="314211"/>
                    <a:pt x="2708031" y="304800"/>
                  </a:cubicBezTo>
                  <a:cubicBezTo>
                    <a:pt x="2627073" y="264321"/>
                    <a:pt x="2723562" y="294029"/>
                    <a:pt x="2625970" y="269631"/>
                  </a:cubicBezTo>
                  <a:cubicBezTo>
                    <a:pt x="2579078" y="246185"/>
                    <a:pt x="2533971" y="218763"/>
                    <a:pt x="2485293" y="199292"/>
                  </a:cubicBezTo>
                  <a:cubicBezTo>
                    <a:pt x="2465754" y="191477"/>
                    <a:pt x="2446381" y="183235"/>
                    <a:pt x="2426677" y="175846"/>
                  </a:cubicBezTo>
                  <a:cubicBezTo>
                    <a:pt x="2415107" y="171507"/>
                    <a:pt x="2402866" y="168991"/>
                    <a:pt x="2391508" y="164123"/>
                  </a:cubicBezTo>
                  <a:cubicBezTo>
                    <a:pt x="2375445" y="157239"/>
                    <a:pt x="2360679" y="147561"/>
                    <a:pt x="2344616" y="140677"/>
                  </a:cubicBezTo>
                  <a:cubicBezTo>
                    <a:pt x="2333258" y="135809"/>
                    <a:pt x="2320804" y="133822"/>
                    <a:pt x="2309446" y="128954"/>
                  </a:cubicBezTo>
                  <a:cubicBezTo>
                    <a:pt x="2293383" y="122070"/>
                    <a:pt x="2279293" y="110530"/>
                    <a:pt x="2262554" y="105508"/>
                  </a:cubicBezTo>
                  <a:cubicBezTo>
                    <a:pt x="2239787" y="98678"/>
                    <a:pt x="2215662" y="97693"/>
                    <a:pt x="2192216" y="93785"/>
                  </a:cubicBezTo>
                  <a:cubicBezTo>
                    <a:pt x="2176585" y="85969"/>
                    <a:pt x="2161902" y="75864"/>
                    <a:pt x="2145323" y="70338"/>
                  </a:cubicBezTo>
                  <a:cubicBezTo>
                    <a:pt x="2114753" y="60148"/>
                    <a:pt x="2082109" y="57082"/>
                    <a:pt x="2051539" y="46892"/>
                  </a:cubicBezTo>
                  <a:cubicBezTo>
                    <a:pt x="2039816" y="42984"/>
                    <a:pt x="2028358" y="38166"/>
                    <a:pt x="2016370" y="35169"/>
                  </a:cubicBezTo>
                  <a:cubicBezTo>
                    <a:pt x="1997039" y="30336"/>
                    <a:pt x="1976978" y="28689"/>
                    <a:pt x="1957754" y="23446"/>
                  </a:cubicBezTo>
                  <a:cubicBezTo>
                    <a:pt x="1933911" y="16943"/>
                    <a:pt x="1887416" y="0"/>
                    <a:pt x="1887416" y="0"/>
                  </a:cubicBezTo>
                  <a:cubicBezTo>
                    <a:pt x="1760379" y="3529"/>
                    <a:pt x="1446654" y="7366"/>
                    <a:pt x="1277816" y="23446"/>
                  </a:cubicBezTo>
                  <a:cubicBezTo>
                    <a:pt x="1257980" y="25335"/>
                    <a:pt x="1239036" y="33280"/>
                    <a:pt x="1219200" y="35169"/>
                  </a:cubicBezTo>
                  <a:cubicBezTo>
                    <a:pt x="1156837" y="41108"/>
                    <a:pt x="1094071" y="41829"/>
                    <a:pt x="1031631" y="46892"/>
                  </a:cubicBezTo>
                  <a:cubicBezTo>
                    <a:pt x="949468" y="53554"/>
                    <a:pt x="867050" y="58680"/>
                    <a:pt x="785446" y="70338"/>
                  </a:cubicBezTo>
                  <a:cubicBezTo>
                    <a:pt x="672197" y="86516"/>
                    <a:pt x="730803" y="78633"/>
                    <a:pt x="609600" y="93785"/>
                  </a:cubicBezTo>
                  <a:cubicBezTo>
                    <a:pt x="597877" y="97693"/>
                    <a:pt x="586494" y="102827"/>
                    <a:pt x="574431" y="105508"/>
                  </a:cubicBezTo>
                  <a:cubicBezTo>
                    <a:pt x="480366" y="126411"/>
                    <a:pt x="530815" y="107620"/>
                    <a:pt x="445477" y="128954"/>
                  </a:cubicBezTo>
                  <a:cubicBezTo>
                    <a:pt x="433489" y="131951"/>
                    <a:pt x="422031" y="136769"/>
                    <a:pt x="410308" y="140677"/>
                  </a:cubicBezTo>
                  <a:cubicBezTo>
                    <a:pt x="365153" y="208410"/>
                    <a:pt x="412479" y="147190"/>
                    <a:pt x="351693" y="199292"/>
                  </a:cubicBezTo>
                  <a:cubicBezTo>
                    <a:pt x="334909" y="213678"/>
                    <a:pt x="323193" y="233923"/>
                    <a:pt x="304800" y="246185"/>
                  </a:cubicBezTo>
                  <a:cubicBezTo>
                    <a:pt x="255090" y="279325"/>
                    <a:pt x="282233" y="263330"/>
                    <a:pt x="222739" y="293077"/>
                  </a:cubicBezTo>
                  <a:cubicBezTo>
                    <a:pt x="214924" y="304800"/>
                    <a:pt x="208095" y="317244"/>
                    <a:pt x="199293" y="328246"/>
                  </a:cubicBezTo>
                  <a:cubicBezTo>
                    <a:pt x="192388" y="336877"/>
                    <a:pt x="181977" y="342496"/>
                    <a:pt x="175846" y="351692"/>
                  </a:cubicBezTo>
                  <a:cubicBezTo>
                    <a:pt x="148355" y="392928"/>
                    <a:pt x="148016" y="421267"/>
                    <a:pt x="128954" y="468923"/>
                  </a:cubicBezTo>
                  <a:cubicBezTo>
                    <a:pt x="122464" y="485149"/>
                    <a:pt x="113323" y="500184"/>
                    <a:pt x="105508" y="515815"/>
                  </a:cubicBezTo>
                  <a:cubicBezTo>
                    <a:pt x="79379" y="620333"/>
                    <a:pt x="101500" y="520725"/>
                    <a:pt x="82062" y="715108"/>
                  </a:cubicBezTo>
                  <a:cubicBezTo>
                    <a:pt x="79313" y="742602"/>
                    <a:pt x="73232" y="769689"/>
                    <a:pt x="70339" y="797169"/>
                  </a:cubicBezTo>
                  <a:cubicBezTo>
                    <a:pt x="49529" y="994863"/>
                    <a:pt x="70991" y="875969"/>
                    <a:pt x="46893" y="996461"/>
                  </a:cubicBezTo>
                  <a:cubicBezTo>
                    <a:pt x="39077" y="1094153"/>
                    <a:pt x="31159" y="1191838"/>
                    <a:pt x="23446" y="1289538"/>
                  </a:cubicBezTo>
                  <a:cubicBezTo>
                    <a:pt x="8296" y="1481439"/>
                    <a:pt x="18668" y="1386380"/>
                    <a:pt x="0" y="1535723"/>
                  </a:cubicBezTo>
                  <a:cubicBezTo>
                    <a:pt x="3908" y="1598246"/>
                    <a:pt x="5490" y="1660958"/>
                    <a:pt x="11723" y="1723292"/>
                  </a:cubicBezTo>
                  <a:cubicBezTo>
                    <a:pt x="13326" y="1739324"/>
                    <a:pt x="19951" y="1754457"/>
                    <a:pt x="23446" y="1770185"/>
                  </a:cubicBezTo>
                  <a:cubicBezTo>
                    <a:pt x="27769" y="1789636"/>
                    <a:pt x="30847" y="1809349"/>
                    <a:pt x="35170" y="1828800"/>
                  </a:cubicBezTo>
                  <a:cubicBezTo>
                    <a:pt x="37419" y="1838918"/>
                    <a:pt x="51363" y="1897806"/>
                    <a:pt x="58616" y="1910861"/>
                  </a:cubicBezTo>
                  <a:cubicBezTo>
                    <a:pt x="72301" y="1935494"/>
                    <a:pt x="89877" y="1957754"/>
                    <a:pt x="105508" y="1981200"/>
                  </a:cubicBezTo>
                  <a:cubicBezTo>
                    <a:pt x="126349" y="2012461"/>
                    <a:pt x="132878" y="2027237"/>
                    <a:pt x="164123" y="2051538"/>
                  </a:cubicBezTo>
                  <a:cubicBezTo>
                    <a:pt x="186366" y="2068838"/>
                    <a:pt x="207729" y="2089520"/>
                    <a:pt x="234462" y="2098431"/>
                  </a:cubicBezTo>
                  <a:cubicBezTo>
                    <a:pt x="268651" y="2109827"/>
                    <a:pt x="283411" y="2112905"/>
                    <a:pt x="316523" y="2133600"/>
                  </a:cubicBezTo>
                  <a:cubicBezTo>
                    <a:pt x="383611" y="2175530"/>
                    <a:pt x="340724" y="2159151"/>
                    <a:pt x="398585" y="2192215"/>
                  </a:cubicBezTo>
                  <a:cubicBezTo>
                    <a:pt x="508247" y="2254879"/>
                    <a:pt x="375221" y="2168821"/>
                    <a:pt x="504093" y="2250831"/>
                  </a:cubicBezTo>
                  <a:cubicBezTo>
                    <a:pt x="592774" y="2307265"/>
                    <a:pt x="544163" y="2287634"/>
                    <a:pt x="609600" y="2309446"/>
                  </a:cubicBezTo>
                  <a:cubicBezTo>
                    <a:pt x="625231" y="2321169"/>
                    <a:pt x="639017" y="2335877"/>
                    <a:pt x="656493" y="2344615"/>
                  </a:cubicBezTo>
                  <a:cubicBezTo>
                    <a:pt x="678598" y="2355667"/>
                    <a:pt x="703385" y="2360245"/>
                    <a:pt x="726831" y="2368061"/>
                  </a:cubicBezTo>
                  <a:lnTo>
                    <a:pt x="797170" y="2391508"/>
                  </a:lnTo>
                  <a:cubicBezTo>
                    <a:pt x="836163" y="2403506"/>
                    <a:pt x="874821" y="2416782"/>
                    <a:pt x="914400" y="2426677"/>
                  </a:cubicBezTo>
                  <a:cubicBezTo>
                    <a:pt x="930031" y="2430585"/>
                    <a:pt x="945801" y="2433974"/>
                    <a:pt x="961293" y="2438400"/>
                  </a:cubicBezTo>
                  <a:cubicBezTo>
                    <a:pt x="973175" y="2441795"/>
                    <a:pt x="984580" y="2446728"/>
                    <a:pt x="996462" y="2450123"/>
                  </a:cubicBezTo>
                  <a:cubicBezTo>
                    <a:pt x="1011954" y="2454549"/>
                    <a:pt x="1027862" y="2457420"/>
                    <a:pt x="1043354" y="2461846"/>
                  </a:cubicBezTo>
                  <a:cubicBezTo>
                    <a:pt x="1055236" y="2465241"/>
                    <a:pt x="1066641" y="2470174"/>
                    <a:pt x="1078523" y="2473569"/>
                  </a:cubicBezTo>
                  <a:cubicBezTo>
                    <a:pt x="1130258" y="2488350"/>
                    <a:pt x="1115611" y="2480150"/>
                    <a:pt x="1160585" y="2497015"/>
                  </a:cubicBezTo>
                  <a:cubicBezTo>
                    <a:pt x="1220459" y="2519468"/>
                    <a:pt x="1212808" y="2517265"/>
                    <a:pt x="1266093" y="2543908"/>
                  </a:cubicBezTo>
                  <a:cubicBezTo>
                    <a:pt x="1273908" y="2555631"/>
                    <a:pt x="1283989" y="2566127"/>
                    <a:pt x="1289539" y="2579077"/>
                  </a:cubicBezTo>
                  <a:cubicBezTo>
                    <a:pt x="1295886" y="2593886"/>
                    <a:pt x="1297767" y="2610241"/>
                    <a:pt x="1301262" y="2625969"/>
                  </a:cubicBezTo>
                  <a:cubicBezTo>
                    <a:pt x="1323244" y="2724888"/>
                    <a:pt x="1305962" y="2661222"/>
                    <a:pt x="1324708" y="2801815"/>
                  </a:cubicBezTo>
                  <a:cubicBezTo>
                    <a:pt x="1327341" y="2821566"/>
                    <a:pt x="1332867" y="2840827"/>
                    <a:pt x="1336431" y="2860431"/>
                  </a:cubicBezTo>
                  <a:cubicBezTo>
                    <a:pt x="1340683" y="2883817"/>
                    <a:pt x="1343902" y="2907383"/>
                    <a:pt x="1348154" y="2930769"/>
                  </a:cubicBezTo>
                  <a:cubicBezTo>
                    <a:pt x="1366030" y="3029087"/>
                    <a:pt x="1351263" y="2953375"/>
                    <a:pt x="1371600" y="3024554"/>
                  </a:cubicBezTo>
                  <a:cubicBezTo>
                    <a:pt x="1376026" y="3040046"/>
                    <a:pt x="1376976" y="3056637"/>
                    <a:pt x="1383323" y="3071446"/>
                  </a:cubicBezTo>
                  <a:cubicBezTo>
                    <a:pt x="1400533" y="3111603"/>
                    <a:pt x="1428123" y="3147230"/>
                    <a:pt x="1441939" y="3188677"/>
                  </a:cubicBezTo>
                  <a:cubicBezTo>
                    <a:pt x="1449754" y="3212123"/>
                    <a:pt x="1456206" y="3236068"/>
                    <a:pt x="1465385" y="3259015"/>
                  </a:cubicBezTo>
                  <a:cubicBezTo>
                    <a:pt x="1472555" y="3276941"/>
                    <a:pt x="1494428" y="3328298"/>
                    <a:pt x="1500554" y="3352800"/>
                  </a:cubicBezTo>
                  <a:cubicBezTo>
                    <a:pt x="1505387" y="3372130"/>
                    <a:pt x="1507955" y="3391964"/>
                    <a:pt x="1512277" y="3411415"/>
                  </a:cubicBezTo>
                  <a:cubicBezTo>
                    <a:pt x="1523945" y="3463921"/>
                    <a:pt x="1526885" y="3459473"/>
                    <a:pt x="1535723" y="3516923"/>
                  </a:cubicBezTo>
                  <a:cubicBezTo>
                    <a:pt x="1544598" y="3574614"/>
                    <a:pt x="1546639" y="3624658"/>
                    <a:pt x="1559170" y="3681046"/>
                  </a:cubicBezTo>
                  <a:cubicBezTo>
                    <a:pt x="1561851" y="3693109"/>
                    <a:pt x="1567498" y="3704333"/>
                    <a:pt x="1570893" y="3716215"/>
                  </a:cubicBezTo>
                  <a:cubicBezTo>
                    <a:pt x="1575319" y="3731707"/>
                    <a:pt x="1576269" y="3748299"/>
                    <a:pt x="1582616" y="3763108"/>
                  </a:cubicBezTo>
                  <a:cubicBezTo>
                    <a:pt x="1588166" y="3776058"/>
                    <a:pt x="1598247" y="3786554"/>
                    <a:pt x="1606062" y="3798277"/>
                  </a:cubicBezTo>
                  <a:cubicBezTo>
                    <a:pt x="1624871" y="3911133"/>
                    <a:pt x="1604057" y="3828769"/>
                    <a:pt x="1641231" y="3915508"/>
                  </a:cubicBezTo>
                  <a:cubicBezTo>
                    <a:pt x="1646099" y="3926866"/>
                    <a:pt x="1648086" y="3939319"/>
                    <a:pt x="1652954" y="3950677"/>
                  </a:cubicBezTo>
                  <a:cubicBezTo>
                    <a:pt x="1662040" y="3971878"/>
                    <a:pt x="1683363" y="4013901"/>
                    <a:pt x="1699846" y="4032738"/>
                  </a:cubicBezTo>
                  <a:cubicBezTo>
                    <a:pt x="1718042" y="4053533"/>
                    <a:pt x="1731655" y="4084652"/>
                    <a:pt x="1758462" y="4091354"/>
                  </a:cubicBezTo>
                  <a:cubicBezTo>
                    <a:pt x="1774093" y="4095262"/>
                    <a:pt x="1789588" y="4099758"/>
                    <a:pt x="1805354" y="4103077"/>
                  </a:cubicBezTo>
                  <a:cubicBezTo>
                    <a:pt x="2247531" y="4196166"/>
                    <a:pt x="2045209" y="4139088"/>
                    <a:pt x="2872154" y="4149969"/>
                  </a:cubicBezTo>
                  <a:cubicBezTo>
                    <a:pt x="2950308" y="4153877"/>
                    <a:pt x="3028364" y="4161692"/>
                    <a:pt x="3106616" y="4161692"/>
                  </a:cubicBezTo>
                  <a:cubicBezTo>
                    <a:pt x="3329477" y="4161692"/>
                    <a:pt x="3413665" y="4149837"/>
                    <a:pt x="3610708" y="4138246"/>
                  </a:cubicBezTo>
                  <a:lnTo>
                    <a:pt x="3833446" y="4126523"/>
                  </a:lnTo>
                  <a:cubicBezTo>
                    <a:pt x="3944006" y="4119822"/>
                    <a:pt x="4029131" y="4112170"/>
                    <a:pt x="4138246" y="4103077"/>
                  </a:cubicBezTo>
                  <a:cubicBezTo>
                    <a:pt x="4157785" y="4099169"/>
                    <a:pt x="4179040" y="4100265"/>
                    <a:pt x="4196862" y="4091354"/>
                  </a:cubicBezTo>
                  <a:cubicBezTo>
                    <a:pt x="4214148" y="4082711"/>
                    <a:pt x="4246500" y="4038969"/>
                    <a:pt x="4255477" y="4021015"/>
                  </a:cubicBezTo>
                  <a:cubicBezTo>
                    <a:pt x="4261003" y="4009962"/>
                    <a:pt x="4262332" y="3997204"/>
                    <a:pt x="4267200" y="3985846"/>
                  </a:cubicBezTo>
                  <a:cubicBezTo>
                    <a:pt x="4274084" y="3969783"/>
                    <a:pt x="4284510" y="3955317"/>
                    <a:pt x="4290646" y="3938954"/>
                  </a:cubicBezTo>
                  <a:cubicBezTo>
                    <a:pt x="4338531" y="3811262"/>
                    <a:pt x="4260540" y="3975720"/>
                    <a:pt x="4325816" y="3845169"/>
                  </a:cubicBezTo>
                  <a:cubicBezTo>
                    <a:pt x="4332143" y="3813536"/>
                    <a:pt x="4346262" y="3746215"/>
                    <a:pt x="4349262" y="3716215"/>
                  </a:cubicBezTo>
                  <a:cubicBezTo>
                    <a:pt x="4376095" y="3447886"/>
                    <a:pt x="4346154" y="3641078"/>
                    <a:pt x="4372708" y="3481754"/>
                  </a:cubicBezTo>
                  <a:cubicBezTo>
                    <a:pt x="4376616" y="3434862"/>
                    <a:pt x="4385144" y="3388126"/>
                    <a:pt x="4384431" y="3341077"/>
                  </a:cubicBezTo>
                  <a:cubicBezTo>
                    <a:pt x="4381232" y="3129941"/>
                    <a:pt x="4371892" y="2918909"/>
                    <a:pt x="4360985" y="2708031"/>
                  </a:cubicBezTo>
                  <a:cubicBezTo>
                    <a:pt x="4360153" y="2691940"/>
                    <a:pt x="4352757" y="2676866"/>
                    <a:pt x="4349262" y="2661138"/>
                  </a:cubicBezTo>
                  <a:cubicBezTo>
                    <a:pt x="4344940" y="2641687"/>
                    <a:pt x="4341861" y="2621974"/>
                    <a:pt x="4337539" y="2602523"/>
                  </a:cubicBezTo>
                  <a:cubicBezTo>
                    <a:pt x="4334044" y="2586795"/>
                    <a:pt x="4328976" y="2571430"/>
                    <a:pt x="4325816" y="2555631"/>
                  </a:cubicBezTo>
                  <a:cubicBezTo>
                    <a:pt x="4321154" y="2532323"/>
                    <a:pt x="4318474" y="2508655"/>
                    <a:pt x="4314093" y="2485292"/>
                  </a:cubicBezTo>
                  <a:cubicBezTo>
                    <a:pt x="4306749" y="2446124"/>
                    <a:pt x="4295589" y="2407604"/>
                    <a:pt x="4290646" y="2368061"/>
                  </a:cubicBezTo>
                  <a:cubicBezTo>
                    <a:pt x="4275858" y="2249754"/>
                    <a:pt x="4288885" y="2304164"/>
                    <a:pt x="4255477" y="2203938"/>
                  </a:cubicBezTo>
                  <a:cubicBezTo>
                    <a:pt x="4245943" y="2175334"/>
                    <a:pt x="4243033" y="2156325"/>
                    <a:pt x="4220308" y="2133600"/>
                  </a:cubicBezTo>
                  <a:cubicBezTo>
                    <a:pt x="4210345" y="2123637"/>
                    <a:pt x="4197741" y="2116455"/>
                    <a:pt x="4185139" y="2110154"/>
                  </a:cubicBezTo>
                  <a:cubicBezTo>
                    <a:pt x="4142750" y="2088959"/>
                    <a:pt x="4066808" y="2090294"/>
                    <a:pt x="4032739" y="2086708"/>
                  </a:cubicBezTo>
                  <a:cubicBezTo>
                    <a:pt x="3997548" y="2083004"/>
                    <a:pt x="3962306" y="2079662"/>
                    <a:pt x="3927231" y="2074985"/>
                  </a:cubicBezTo>
                  <a:cubicBezTo>
                    <a:pt x="3903670" y="2071843"/>
                    <a:pt x="3880640" y="2064294"/>
                    <a:pt x="3856893" y="2063261"/>
                  </a:cubicBezTo>
                  <a:cubicBezTo>
                    <a:pt x="3700684" y="2056469"/>
                    <a:pt x="3544278" y="2055446"/>
                    <a:pt x="3387970" y="2051538"/>
                  </a:cubicBezTo>
                  <a:cubicBezTo>
                    <a:pt x="3352801" y="2047630"/>
                    <a:pt x="3317436" y="2045196"/>
                    <a:pt x="3282462" y="2039815"/>
                  </a:cubicBezTo>
                  <a:cubicBezTo>
                    <a:pt x="3266538" y="2037365"/>
                    <a:pt x="3251369" y="2031252"/>
                    <a:pt x="3235570" y="2028092"/>
                  </a:cubicBezTo>
                  <a:cubicBezTo>
                    <a:pt x="3212262" y="2023430"/>
                    <a:pt x="3188677" y="2020277"/>
                    <a:pt x="3165231" y="2016369"/>
                  </a:cubicBezTo>
                  <a:cubicBezTo>
                    <a:pt x="3076829" y="1986902"/>
                    <a:pt x="3185798" y="2026652"/>
                    <a:pt x="3094893" y="1981200"/>
                  </a:cubicBezTo>
                  <a:cubicBezTo>
                    <a:pt x="3083840" y="1975674"/>
                    <a:pt x="3071446" y="1973385"/>
                    <a:pt x="3059723" y="1969477"/>
                  </a:cubicBezTo>
                  <a:cubicBezTo>
                    <a:pt x="2980189" y="1916454"/>
                    <a:pt x="3009310" y="1942511"/>
                    <a:pt x="2965939" y="1899138"/>
                  </a:cubicBezTo>
                  <a:cubicBezTo>
                    <a:pt x="2937831" y="1814815"/>
                    <a:pt x="2971933" y="1920117"/>
                    <a:pt x="2942493" y="1817077"/>
                  </a:cubicBezTo>
                  <a:cubicBezTo>
                    <a:pt x="2939098" y="1805195"/>
                    <a:pt x="2933767" y="1793896"/>
                    <a:pt x="2930770" y="1781908"/>
                  </a:cubicBezTo>
                  <a:cubicBezTo>
                    <a:pt x="2925937" y="1762577"/>
                    <a:pt x="2923879" y="1742623"/>
                    <a:pt x="2919046" y="1723292"/>
                  </a:cubicBezTo>
                  <a:cubicBezTo>
                    <a:pt x="2916049" y="1711304"/>
                    <a:pt x="2909746" y="1700240"/>
                    <a:pt x="2907323" y="1688123"/>
                  </a:cubicBezTo>
                  <a:cubicBezTo>
                    <a:pt x="2857567" y="1439342"/>
                    <a:pt x="2895764" y="1559663"/>
                    <a:pt x="2860431" y="1453661"/>
                  </a:cubicBezTo>
                  <a:cubicBezTo>
                    <a:pt x="2856523" y="1426307"/>
                    <a:pt x="2853017" y="1398893"/>
                    <a:pt x="2848708" y="1371600"/>
                  </a:cubicBezTo>
                  <a:cubicBezTo>
                    <a:pt x="2841294" y="1324643"/>
                    <a:pt x="2825262" y="1230923"/>
                    <a:pt x="2825262" y="1230923"/>
                  </a:cubicBezTo>
                  <a:cubicBezTo>
                    <a:pt x="2829170" y="1133231"/>
                    <a:pt x="2831407" y="1035457"/>
                    <a:pt x="2836985" y="937846"/>
                  </a:cubicBezTo>
                  <a:cubicBezTo>
                    <a:pt x="2845013" y="797363"/>
                    <a:pt x="2845920" y="859111"/>
                    <a:pt x="2860431" y="750277"/>
                  </a:cubicBezTo>
                  <a:cubicBezTo>
                    <a:pt x="2866855" y="702098"/>
                    <a:pt x="2879327" y="573036"/>
                    <a:pt x="2883877" y="527538"/>
                  </a:cubicBezTo>
                  <a:cubicBezTo>
                    <a:pt x="2879969" y="504092"/>
                    <a:pt x="2877310" y="480403"/>
                    <a:pt x="2872154" y="457200"/>
                  </a:cubicBezTo>
                  <a:cubicBezTo>
                    <a:pt x="2857960" y="393325"/>
                    <a:pt x="2860431" y="447854"/>
                    <a:pt x="2860431" y="398585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D24BB05E-15C8-BC4D-900F-3A8086B2978D}"/>
                </a:ext>
              </a:extLst>
            </p:cNvPr>
            <p:cNvSpPr/>
            <p:nvPr/>
          </p:nvSpPr>
          <p:spPr bwMode="auto">
            <a:xfrm>
              <a:off x="4103077" y="762000"/>
              <a:ext cx="2743200" cy="2368062"/>
            </a:xfrm>
            <a:custGeom>
              <a:avLst/>
              <a:gdLst>
                <a:gd name="connsiteX0" fmla="*/ 58615 w 2743200"/>
                <a:gd name="connsiteY0" fmla="*/ 1219200 h 2368062"/>
                <a:gd name="connsiteX1" fmla="*/ 82061 w 2743200"/>
                <a:gd name="connsiteY1" fmla="*/ 515815 h 2368062"/>
                <a:gd name="connsiteX2" fmla="*/ 105508 w 2743200"/>
                <a:gd name="connsiteY2" fmla="*/ 410308 h 2368062"/>
                <a:gd name="connsiteX3" fmla="*/ 117231 w 2743200"/>
                <a:gd name="connsiteY3" fmla="*/ 351692 h 2368062"/>
                <a:gd name="connsiteX4" fmla="*/ 140677 w 2743200"/>
                <a:gd name="connsiteY4" fmla="*/ 304800 h 2368062"/>
                <a:gd name="connsiteX5" fmla="*/ 164123 w 2743200"/>
                <a:gd name="connsiteY5" fmla="*/ 234462 h 2368062"/>
                <a:gd name="connsiteX6" fmla="*/ 187569 w 2743200"/>
                <a:gd name="connsiteY6" fmla="*/ 187569 h 2368062"/>
                <a:gd name="connsiteX7" fmla="*/ 316523 w 2743200"/>
                <a:gd name="connsiteY7" fmla="*/ 58615 h 2368062"/>
                <a:gd name="connsiteX8" fmla="*/ 363415 w 2743200"/>
                <a:gd name="connsiteY8" fmla="*/ 46892 h 2368062"/>
                <a:gd name="connsiteX9" fmla="*/ 398585 w 2743200"/>
                <a:gd name="connsiteY9" fmla="*/ 35169 h 2368062"/>
                <a:gd name="connsiteX10" fmla="*/ 445477 w 2743200"/>
                <a:gd name="connsiteY10" fmla="*/ 11723 h 2368062"/>
                <a:gd name="connsiteX11" fmla="*/ 609600 w 2743200"/>
                <a:gd name="connsiteY11" fmla="*/ 0 h 2368062"/>
                <a:gd name="connsiteX12" fmla="*/ 762000 w 2743200"/>
                <a:gd name="connsiteY12" fmla="*/ 11723 h 2368062"/>
                <a:gd name="connsiteX13" fmla="*/ 867508 w 2743200"/>
                <a:gd name="connsiteY13" fmla="*/ 23446 h 2368062"/>
                <a:gd name="connsiteX14" fmla="*/ 1547446 w 2743200"/>
                <a:gd name="connsiteY14" fmla="*/ 58615 h 2368062"/>
                <a:gd name="connsiteX15" fmla="*/ 1641231 w 2743200"/>
                <a:gd name="connsiteY15" fmla="*/ 70338 h 2368062"/>
                <a:gd name="connsiteX16" fmla="*/ 1981200 w 2743200"/>
                <a:gd name="connsiteY16" fmla="*/ 105508 h 2368062"/>
                <a:gd name="connsiteX17" fmla="*/ 2063261 w 2743200"/>
                <a:gd name="connsiteY17" fmla="*/ 117231 h 2368062"/>
                <a:gd name="connsiteX18" fmla="*/ 2250831 w 2743200"/>
                <a:gd name="connsiteY18" fmla="*/ 140677 h 2368062"/>
                <a:gd name="connsiteX19" fmla="*/ 2332892 w 2743200"/>
                <a:gd name="connsiteY19" fmla="*/ 164123 h 2368062"/>
                <a:gd name="connsiteX20" fmla="*/ 2391508 w 2743200"/>
                <a:gd name="connsiteY20" fmla="*/ 187569 h 2368062"/>
                <a:gd name="connsiteX21" fmla="*/ 2508738 w 2743200"/>
                <a:gd name="connsiteY21" fmla="*/ 234462 h 2368062"/>
                <a:gd name="connsiteX22" fmla="*/ 2579077 w 2743200"/>
                <a:gd name="connsiteY22" fmla="*/ 281354 h 2368062"/>
                <a:gd name="connsiteX23" fmla="*/ 2614246 w 2743200"/>
                <a:gd name="connsiteY23" fmla="*/ 304800 h 2368062"/>
                <a:gd name="connsiteX24" fmla="*/ 2661138 w 2743200"/>
                <a:gd name="connsiteY24" fmla="*/ 398585 h 2368062"/>
                <a:gd name="connsiteX25" fmla="*/ 2672861 w 2743200"/>
                <a:gd name="connsiteY25" fmla="*/ 480646 h 2368062"/>
                <a:gd name="connsiteX26" fmla="*/ 2684585 w 2743200"/>
                <a:gd name="connsiteY26" fmla="*/ 550985 h 2368062"/>
                <a:gd name="connsiteX27" fmla="*/ 2696308 w 2743200"/>
                <a:gd name="connsiteY27" fmla="*/ 656492 h 2368062"/>
                <a:gd name="connsiteX28" fmla="*/ 2708031 w 2743200"/>
                <a:gd name="connsiteY28" fmla="*/ 738554 h 2368062"/>
                <a:gd name="connsiteX29" fmla="*/ 2719754 w 2743200"/>
                <a:gd name="connsiteY29" fmla="*/ 867508 h 2368062"/>
                <a:gd name="connsiteX30" fmla="*/ 2743200 w 2743200"/>
                <a:gd name="connsiteY30" fmla="*/ 1055077 h 2368062"/>
                <a:gd name="connsiteX31" fmla="*/ 2731477 w 2743200"/>
                <a:gd name="connsiteY31" fmla="*/ 1524000 h 2368062"/>
                <a:gd name="connsiteX32" fmla="*/ 2719754 w 2743200"/>
                <a:gd name="connsiteY32" fmla="*/ 1559169 h 2368062"/>
                <a:gd name="connsiteX33" fmla="*/ 2696308 w 2743200"/>
                <a:gd name="connsiteY33" fmla="*/ 1805354 h 2368062"/>
                <a:gd name="connsiteX34" fmla="*/ 2684585 w 2743200"/>
                <a:gd name="connsiteY34" fmla="*/ 1852246 h 2368062"/>
                <a:gd name="connsiteX35" fmla="*/ 2614246 w 2743200"/>
                <a:gd name="connsiteY35" fmla="*/ 2004646 h 2368062"/>
                <a:gd name="connsiteX36" fmla="*/ 2590800 w 2743200"/>
                <a:gd name="connsiteY36" fmla="*/ 2039815 h 2368062"/>
                <a:gd name="connsiteX37" fmla="*/ 2485292 w 2743200"/>
                <a:gd name="connsiteY37" fmla="*/ 2133600 h 2368062"/>
                <a:gd name="connsiteX38" fmla="*/ 2438400 w 2743200"/>
                <a:gd name="connsiteY38" fmla="*/ 2168769 h 2368062"/>
                <a:gd name="connsiteX39" fmla="*/ 2391508 w 2743200"/>
                <a:gd name="connsiteY39" fmla="*/ 2192215 h 2368062"/>
                <a:gd name="connsiteX40" fmla="*/ 2356338 w 2743200"/>
                <a:gd name="connsiteY40" fmla="*/ 2215662 h 2368062"/>
                <a:gd name="connsiteX41" fmla="*/ 2286000 w 2743200"/>
                <a:gd name="connsiteY41" fmla="*/ 2239108 h 2368062"/>
                <a:gd name="connsiteX42" fmla="*/ 2250831 w 2743200"/>
                <a:gd name="connsiteY42" fmla="*/ 2250831 h 2368062"/>
                <a:gd name="connsiteX43" fmla="*/ 2180492 w 2743200"/>
                <a:gd name="connsiteY43" fmla="*/ 2274277 h 2368062"/>
                <a:gd name="connsiteX44" fmla="*/ 2098431 w 2743200"/>
                <a:gd name="connsiteY44" fmla="*/ 2297723 h 2368062"/>
                <a:gd name="connsiteX45" fmla="*/ 2016369 w 2743200"/>
                <a:gd name="connsiteY45" fmla="*/ 2309446 h 2368062"/>
                <a:gd name="connsiteX46" fmla="*/ 1981200 w 2743200"/>
                <a:gd name="connsiteY46" fmla="*/ 2321169 h 2368062"/>
                <a:gd name="connsiteX47" fmla="*/ 1828800 w 2743200"/>
                <a:gd name="connsiteY47" fmla="*/ 2344615 h 2368062"/>
                <a:gd name="connsiteX48" fmla="*/ 1524000 w 2743200"/>
                <a:gd name="connsiteY48" fmla="*/ 2368062 h 2368062"/>
                <a:gd name="connsiteX49" fmla="*/ 1043354 w 2743200"/>
                <a:gd name="connsiteY49" fmla="*/ 2356338 h 2368062"/>
                <a:gd name="connsiteX50" fmla="*/ 902677 w 2743200"/>
                <a:gd name="connsiteY50" fmla="*/ 2344615 h 2368062"/>
                <a:gd name="connsiteX51" fmla="*/ 762000 w 2743200"/>
                <a:gd name="connsiteY51" fmla="*/ 2321169 h 2368062"/>
                <a:gd name="connsiteX52" fmla="*/ 644769 w 2743200"/>
                <a:gd name="connsiteY52" fmla="*/ 2286000 h 2368062"/>
                <a:gd name="connsiteX53" fmla="*/ 586154 w 2743200"/>
                <a:gd name="connsiteY53" fmla="*/ 2250831 h 2368062"/>
                <a:gd name="connsiteX54" fmla="*/ 550985 w 2743200"/>
                <a:gd name="connsiteY54" fmla="*/ 2227385 h 2368062"/>
                <a:gd name="connsiteX55" fmla="*/ 527538 w 2743200"/>
                <a:gd name="connsiteY55" fmla="*/ 2203938 h 2368062"/>
                <a:gd name="connsiteX56" fmla="*/ 457200 w 2743200"/>
                <a:gd name="connsiteY56" fmla="*/ 2157046 h 2368062"/>
                <a:gd name="connsiteX57" fmla="*/ 422031 w 2743200"/>
                <a:gd name="connsiteY57" fmla="*/ 2133600 h 2368062"/>
                <a:gd name="connsiteX58" fmla="*/ 339969 w 2743200"/>
                <a:gd name="connsiteY58" fmla="*/ 2016369 h 2368062"/>
                <a:gd name="connsiteX59" fmla="*/ 269631 w 2743200"/>
                <a:gd name="connsiteY59" fmla="*/ 1957754 h 2368062"/>
                <a:gd name="connsiteX60" fmla="*/ 222738 w 2743200"/>
                <a:gd name="connsiteY60" fmla="*/ 1899138 h 2368062"/>
                <a:gd name="connsiteX61" fmla="*/ 187569 w 2743200"/>
                <a:gd name="connsiteY61" fmla="*/ 1828800 h 2368062"/>
                <a:gd name="connsiteX62" fmla="*/ 152400 w 2743200"/>
                <a:gd name="connsiteY62" fmla="*/ 1758462 h 2368062"/>
                <a:gd name="connsiteX63" fmla="*/ 140677 w 2743200"/>
                <a:gd name="connsiteY63" fmla="*/ 1723292 h 2368062"/>
                <a:gd name="connsiteX64" fmla="*/ 93785 w 2743200"/>
                <a:gd name="connsiteY64" fmla="*/ 1652954 h 2368062"/>
                <a:gd name="connsiteX65" fmla="*/ 58615 w 2743200"/>
                <a:gd name="connsiteY65" fmla="*/ 1524000 h 2368062"/>
                <a:gd name="connsiteX66" fmla="*/ 46892 w 2743200"/>
                <a:gd name="connsiteY66" fmla="*/ 1488831 h 2368062"/>
                <a:gd name="connsiteX67" fmla="*/ 35169 w 2743200"/>
                <a:gd name="connsiteY67" fmla="*/ 1441938 h 2368062"/>
                <a:gd name="connsiteX68" fmla="*/ 11723 w 2743200"/>
                <a:gd name="connsiteY68" fmla="*/ 1371600 h 2368062"/>
                <a:gd name="connsiteX69" fmla="*/ 0 w 2743200"/>
                <a:gd name="connsiteY69" fmla="*/ 1312985 h 2368062"/>
                <a:gd name="connsiteX70" fmla="*/ 23446 w 2743200"/>
                <a:gd name="connsiteY70" fmla="*/ 1266092 h 2368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2743200" h="2368062">
                  <a:moveTo>
                    <a:pt x="58615" y="1219200"/>
                  </a:moveTo>
                  <a:cubicBezTo>
                    <a:pt x="66430" y="984738"/>
                    <a:pt x="71245" y="750157"/>
                    <a:pt x="82061" y="515815"/>
                  </a:cubicBezTo>
                  <a:cubicBezTo>
                    <a:pt x="83091" y="493509"/>
                    <a:pt x="100155" y="434396"/>
                    <a:pt x="105508" y="410308"/>
                  </a:cubicBezTo>
                  <a:cubicBezTo>
                    <a:pt x="109830" y="390857"/>
                    <a:pt x="110930" y="370595"/>
                    <a:pt x="117231" y="351692"/>
                  </a:cubicBezTo>
                  <a:cubicBezTo>
                    <a:pt x="122757" y="335113"/>
                    <a:pt x="134187" y="321026"/>
                    <a:pt x="140677" y="304800"/>
                  </a:cubicBezTo>
                  <a:cubicBezTo>
                    <a:pt x="149856" y="281853"/>
                    <a:pt x="154944" y="257409"/>
                    <a:pt x="164123" y="234462"/>
                  </a:cubicBezTo>
                  <a:cubicBezTo>
                    <a:pt x="170613" y="218236"/>
                    <a:pt x="178578" y="202555"/>
                    <a:pt x="187569" y="187569"/>
                  </a:cubicBezTo>
                  <a:cubicBezTo>
                    <a:pt x="230112" y="116663"/>
                    <a:pt x="238963" y="100921"/>
                    <a:pt x="316523" y="58615"/>
                  </a:cubicBezTo>
                  <a:cubicBezTo>
                    <a:pt x="330667" y="50900"/>
                    <a:pt x="347923" y="51318"/>
                    <a:pt x="363415" y="46892"/>
                  </a:cubicBezTo>
                  <a:cubicBezTo>
                    <a:pt x="375297" y="43497"/>
                    <a:pt x="387227" y="40037"/>
                    <a:pt x="398585" y="35169"/>
                  </a:cubicBezTo>
                  <a:cubicBezTo>
                    <a:pt x="414648" y="28285"/>
                    <a:pt x="428239" y="14596"/>
                    <a:pt x="445477" y="11723"/>
                  </a:cubicBezTo>
                  <a:cubicBezTo>
                    <a:pt x="499578" y="2706"/>
                    <a:pt x="554892" y="3908"/>
                    <a:pt x="609600" y="0"/>
                  </a:cubicBezTo>
                  <a:lnTo>
                    <a:pt x="762000" y="11723"/>
                  </a:lnTo>
                  <a:cubicBezTo>
                    <a:pt x="797240" y="14927"/>
                    <a:pt x="832179" y="21446"/>
                    <a:pt x="867508" y="23446"/>
                  </a:cubicBezTo>
                  <a:cubicBezTo>
                    <a:pt x="1025166" y="32370"/>
                    <a:pt x="1343236" y="40051"/>
                    <a:pt x="1547446" y="58615"/>
                  </a:cubicBezTo>
                  <a:cubicBezTo>
                    <a:pt x="1578822" y="61467"/>
                    <a:pt x="1609899" y="67040"/>
                    <a:pt x="1641231" y="70338"/>
                  </a:cubicBezTo>
                  <a:cubicBezTo>
                    <a:pt x="1941493" y="101946"/>
                    <a:pt x="1561964" y="55200"/>
                    <a:pt x="1981200" y="105508"/>
                  </a:cubicBezTo>
                  <a:cubicBezTo>
                    <a:pt x="2008635" y="108800"/>
                    <a:pt x="2035862" y="113657"/>
                    <a:pt x="2063261" y="117231"/>
                  </a:cubicBezTo>
                  <a:lnTo>
                    <a:pt x="2250831" y="140677"/>
                  </a:lnTo>
                  <a:cubicBezTo>
                    <a:pt x="2287785" y="149915"/>
                    <a:pt x="2299255" y="151509"/>
                    <a:pt x="2332892" y="164123"/>
                  </a:cubicBezTo>
                  <a:cubicBezTo>
                    <a:pt x="2352596" y="171512"/>
                    <a:pt x="2371731" y="180377"/>
                    <a:pt x="2391508" y="187569"/>
                  </a:cubicBezTo>
                  <a:cubicBezTo>
                    <a:pt x="2448293" y="208218"/>
                    <a:pt x="2461048" y="205848"/>
                    <a:pt x="2508738" y="234462"/>
                  </a:cubicBezTo>
                  <a:cubicBezTo>
                    <a:pt x="2532901" y="248960"/>
                    <a:pt x="2555631" y="265723"/>
                    <a:pt x="2579077" y="281354"/>
                  </a:cubicBezTo>
                  <a:lnTo>
                    <a:pt x="2614246" y="304800"/>
                  </a:lnTo>
                  <a:cubicBezTo>
                    <a:pt x="2629877" y="336062"/>
                    <a:pt x="2656195" y="363985"/>
                    <a:pt x="2661138" y="398585"/>
                  </a:cubicBezTo>
                  <a:cubicBezTo>
                    <a:pt x="2665046" y="425939"/>
                    <a:pt x="2668659" y="453336"/>
                    <a:pt x="2672861" y="480646"/>
                  </a:cubicBezTo>
                  <a:cubicBezTo>
                    <a:pt x="2676475" y="504139"/>
                    <a:pt x="2681443" y="527424"/>
                    <a:pt x="2684585" y="550985"/>
                  </a:cubicBezTo>
                  <a:cubicBezTo>
                    <a:pt x="2689262" y="586060"/>
                    <a:pt x="2691919" y="621380"/>
                    <a:pt x="2696308" y="656492"/>
                  </a:cubicBezTo>
                  <a:cubicBezTo>
                    <a:pt x="2699735" y="683910"/>
                    <a:pt x="2704980" y="711091"/>
                    <a:pt x="2708031" y="738554"/>
                  </a:cubicBezTo>
                  <a:cubicBezTo>
                    <a:pt x="2712797" y="781452"/>
                    <a:pt x="2714988" y="824610"/>
                    <a:pt x="2719754" y="867508"/>
                  </a:cubicBezTo>
                  <a:cubicBezTo>
                    <a:pt x="2726712" y="930132"/>
                    <a:pt x="2743200" y="1055077"/>
                    <a:pt x="2743200" y="1055077"/>
                  </a:cubicBezTo>
                  <a:cubicBezTo>
                    <a:pt x="2739292" y="1211385"/>
                    <a:pt x="2738741" y="1367812"/>
                    <a:pt x="2731477" y="1524000"/>
                  </a:cubicBezTo>
                  <a:cubicBezTo>
                    <a:pt x="2730903" y="1536344"/>
                    <a:pt x="2721287" y="1546907"/>
                    <a:pt x="2719754" y="1559169"/>
                  </a:cubicBezTo>
                  <a:cubicBezTo>
                    <a:pt x="2699445" y="1721640"/>
                    <a:pt x="2718165" y="1674209"/>
                    <a:pt x="2696308" y="1805354"/>
                  </a:cubicBezTo>
                  <a:cubicBezTo>
                    <a:pt x="2693659" y="1821247"/>
                    <a:pt x="2689011" y="1836754"/>
                    <a:pt x="2684585" y="1852246"/>
                  </a:cubicBezTo>
                  <a:cubicBezTo>
                    <a:pt x="2669967" y="1903406"/>
                    <a:pt x="2639769" y="1966362"/>
                    <a:pt x="2614246" y="2004646"/>
                  </a:cubicBezTo>
                  <a:cubicBezTo>
                    <a:pt x="2606431" y="2016369"/>
                    <a:pt x="2600160" y="2029285"/>
                    <a:pt x="2590800" y="2039815"/>
                  </a:cubicBezTo>
                  <a:cubicBezTo>
                    <a:pt x="2517813" y="2121925"/>
                    <a:pt x="2544942" y="2090993"/>
                    <a:pt x="2485292" y="2133600"/>
                  </a:cubicBezTo>
                  <a:cubicBezTo>
                    <a:pt x="2469393" y="2144956"/>
                    <a:pt x="2454968" y="2158414"/>
                    <a:pt x="2438400" y="2168769"/>
                  </a:cubicBezTo>
                  <a:cubicBezTo>
                    <a:pt x="2423581" y="2178031"/>
                    <a:pt x="2406681" y="2183545"/>
                    <a:pt x="2391508" y="2192215"/>
                  </a:cubicBezTo>
                  <a:cubicBezTo>
                    <a:pt x="2379275" y="2199206"/>
                    <a:pt x="2369213" y="2209940"/>
                    <a:pt x="2356338" y="2215662"/>
                  </a:cubicBezTo>
                  <a:cubicBezTo>
                    <a:pt x="2333754" y="2225700"/>
                    <a:pt x="2309446" y="2231293"/>
                    <a:pt x="2286000" y="2239108"/>
                  </a:cubicBezTo>
                  <a:lnTo>
                    <a:pt x="2250831" y="2250831"/>
                  </a:lnTo>
                  <a:lnTo>
                    <a:pt x="2180492" y="2274277"/>
                  </a:lnTo>
                  <a:cubicBezTo>
                    <a:pt x="2150360" y="2284321"/>
                    <a:pt x="2130815" y="2291835"/>
                    <a:pt x="2098431" y="2297723"/>
                  </a:cubicBezTo>
                  <a:cubicBezTo>
                    <a:pt x="2071245" y="2302666"/>
                    <a:pt x="2043723" y="2305538"/>
                    <a:pt x="2016369" y="2309446"/>
                  </a:cubicBezTo>
                  <a:cubicBezTo>
                    <a:pt x="2004646" y="2313354"/>
                    <a:pt x="1993263" y="2318488"/>
                    <a:pt x="1981200" y="2321169"/>
                  </a:cubicBezTo>
                  <a:cubicBezTo>
                    <a:pt x="1958357" y="2326245"/>
                    <a:pt x="1847496" y="2342538"/>
                    <a:pt x="1828800" y="2344615"/>
                  </a:cubicBezTo>
                  <a:cubicBezTo>
                    <a:pt x="1726562" y="2355975"/>
                    <a:pt x="1626923" y="2361200"/>
                    <a:pt x="1524000" y="2368062"/>
                  </a:cubicBezTo>
                  <a:lnTo>
                    <a:pt x="1043354" y="2356338"/>
                  </a:lnTo>
                  <a:cubicBezTo>
                    <a:pt x="996333" y="2354564"/>
                    <a:pt x="949473" y="2349541"/>
                    <a:pt x="902677" y="2344615"/>
                  </a:cubicBezTo>
                  <a:cubicBezTo>
                    <a:pt x="856189" y="2339722"/>
                    <a:pt x="807834" y="2331354"/>
                    <a:pt x="762000" y="2321169"/>
                  </a:cubicBezTo>
                  <a:cubicBezTo>
                    <a:pt x="735745" y="2315335"/>
                    <a:pt x="661958" y="2296313"/>
                    <a:pt x="644769" y="2286000"/>
                  </a:cubicBezTo>
                  <a:cubicBezTo>
                    <a:pt x="625231" y="2274277"/>
                    <a:pt x="605476" y="2262907"/>
                    <a:pt x="586154" y="2250831"/>
                  </a:cubicBezTo>
                  <a:cubicBezTo>
                    <a:pt x="574206" y="2243364"/>
                    <a:pt x="561987" y="2236187"/>
                    <a:pt x="550985" y="2227385"/>
                  </a:cubicBezTo>
                  <a:cubicBezTo>
                    <a:pt x="542354" y="2220480"/>
                    <a:pt x="536380" y="2210570"/>
                    <a:pt x="527538" y="2203938"/>
                  </a:cubicBezTo>
                  <a:cubicBezTo>
                    <a:pt x="504995" y="2187031"/>
                    <a:pt x="480646" y="2172677"/>
                    <a:pt x="457200" y="2157046"/>
                  </a:cubicBezTo>
                  <a:lnTo>
                    <a:pt x="422031" y="2133600"/>
                  </a:lnTo>
                  <a:cubicBezTo>
                    <a:pt x="414376" y="2122118"/>
                    <a:pt x="357323" y="2033723"/>
                    <a:pt x="339969" y="2016369"/>
                  </a:cubicBezTo>
                  <a:cubicBezTo>
                    <a:pt x="247748" y="1924147"/>
                    <a:pt x="365664" y="2072993"/>
                    <a:pt x="269631" y="1957754"/>
                  </a:cubicBezTo>
                  <a:cubicBezTo>
                    <a:pt x="195688" y="1869023"/>
                    <a:pt x="290952" y="1967352"/>
                    <a:pt x="222738" y="1899138"/>
                  </a:cubicBezTo>
                  <a:cubicBezTo>
                    <a:pt x="193272" y="1810740"/>
                    <a:pt x="233020" y="1919702"/>
                    <a:pt x="187569" y="1828800"/>
                  </a:cubicBezTo>
                  <a:cubicBezTo>
                    <a:pt x="139034" y="1731729"/>
                    <a:pt x="219593" y="1859251"/>
                    <a:pt x="152400" y="1758462"/>
                  </a:cubicBezTo>
                  <a:cubicBezTo>
                    <a:pt x="148492" y="1746739"/>
                    <a:pt x="146678" y="1734094"/>
                    <a:pt x="140677" y="1723292"/>
                  </a:cubicBezTo>
                  <a:cubicBezTo>
                    <a:pt x="126992" y="1698659"/>
                    <a:pt x="102696" y="1679686"/>
                    <a:pt x="93785" y="1652954"/>
                  </a:cubicBezTo>
                  <a:cubicBezTo>
                    <a:pt x="43486" y="1502061"/>
                    <a:pt x="91753" y="1656554"/>
                    <a:pt x="58615" y="1524000"/>
                  </a:cubicBezTo>
                  <a:cubicBezTo>
                    <a:pt x="55618" y="1512012"/>
                    <a:pt x="50287" y="1500713"/>
                    <a:pt x="46892" y="1488831"/>
                  </a:cubicBezTo>
                  <a:cubicBezTo>
                    <a:pt x="42466" y="1473339"/>
                    <a:pt x="39799" y="1457371"/>
                    <a:pt x="35169" y="1441938"/>
                  </a:cubicBezTo>
                  <a:cubicBezTo>
                    <a:pt x="28067" y="1418266"/>
                    <a:pt x="16570" y="1395834"/>
                    <a:pt x="11723" y="1371600"/>
                  </a:cubicBezTo>
                  <a:lnTo>
                    <a:pt x="0" y="1312985"/>
                  </a:lnTo>
                  <a:cubicBezTo>
                    <a:pt x="13471" y="1272572"/>
                    <a:pt x="2985" y="1286553"/>
                    <a:pt x="23446" y="1266092"/>
                  </a:cubicBezTo>
                </a:path>
              </a:pathLst>
            </a:custGeom>
            <a:noFill/>
            <a:ln w="25400">
              <a:solidFill>
                <a:schemeClr val="tx2"/>
              </a:solidFill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42953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949622F4-EF7C-2042-B231-4259FCD6DB96}"/>
              </a:ext>
            </a:extLst>
          </p:cNvPr>
          <p:cNvGrpSpPr/>
          <p:nvPr/>
        </p:nvGrpSpPr>
        <p:grpSpPr>
          <a:xfrm>
            <a:off x="912392" y="2380952"/>
            <a:ext cx="7092584" cy="3301873"/>
            <a:chOff x="912392" y="2380952"/>
            <a:chExt cx="7092584" cy="3301873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9D8E4655-BC6A-AC42-AA24-8676B6B6330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617785" y="2633126"/>
              <a:ext cx="0" cy="2618812"/>
            </a:xfrm>
            <a:prstGeom prst="straightConnector1">
              <a:avLst/>
            </a:prstGeom>
            <a:noFill/>
            <a:ln>
              <a:solidFill>
                <a:schemeClr val="accent4"/>
              </a:solidFill>
              <a:tailEnd type="triangle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D324DDCA-CFF7-8846-9496-66967D2A954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359877" y="4923692"/>
              <a:ext cx="6547401" cy="1"/>
            </a:xfrm>
            <a:prstGeom prst="straightConnector1">
              <a:avLst/>
            </a:prstGeom>
            <a:noFill/>
            <a:ln>
              <a:solidFill>
                <a:schemeClr val="accent4"/>
              </a:solidFill>
              <a:tailEnd type="triangle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2C222C8-4155-D443-A543-7B300BC4A619}"/>
                </a:ext>
              </a:extLst>
            </p:cNvPr>
            <p:cNvSpPr/>
            <p:nvPr/>
          </p:nvSpPr>
          <p:spPr bwMode="auto">
            <a:xfrm>
              <a:off x="1488831" y="3610708"/>
              <a:ext cx="5412382" cy="1126389"/>
            </a:xfrm>
            <a:custGeom>
              <a:avLst/>
              <a:gdLst>
                <a:gd name="connsiteX0" fmla="*/ 0 w 4454769"/>
                <a:gd name="connsiteY0" fmla="*/ 926123 h 927097"/>
                <a:gd name="connsiteX1" fmla="*/ 82061 w 4454769"/>
                <a:gd name="connsiteY1" fmla="*/ 914400 h 927097"/>
                <a:gd name="connsiteX2" fmla="*/ 105507 w 4454769"/>
                <a:gd name="connsiteY2" fmla="*/ 879231 h 927097"/>
                <a:gd name="connsiteX3" fmla="*/ 140677 w 4454769"/>
                <a:gd name="connsiteY3" fmla="*/ 867508 h 927097"/>
                <a:gd name="connsiteX4" fmla="*/ 246184 w 4454769"/>
                <a:gd name="connsiteY4" fmla="*/ 844062 h 927097"/>
                <a:gd name="connsiteX5" fmla="*/ 281354 w 4454769"/>
                <a:gd name="connsiteY5" fmla="*/ 855785 h 927097"/>
                <a:gd name="connsiteX6" fmla="*/ 316523 w 4454769"/>
                <a:gd name="connsiteY6" fmla="*/ 844062 h 927097"/>
                <a:gd name="connsiteX7" fmla="*/ 375138 w 4454769"/>
                <a:gd name="connsiteY7" fmla="*/ 902677 h 927097"/>
                <a:gd name="connsiteX8" fmla="*/ 410307 w 4454769"/>
                <a:gd name="connsiteY8" fmla="*/ 890954 h 927097"/>
                <a:gd name="connsiteX9" fmla="*/ 468923 w 4454769"/>
                <a:gd name="connsiteY9" fmla="*/ 879231 h 927097"/>
                <a:gd name="connsiteX10" fmla="*/ 504092 w 4454769"/>
                <a:gd name="connsiteY10" fmla="*/ 867508 h 927097"/>
                <a:gd name="connsiteX11" fmla="*/ 527538 w 4454769"/>
                <a:gd name="connsiteY11" fmla="*/ 832338 h 927097"/>
                <a:gd name="connsiteX12" fmla="*/ 539261 w 4454769"/>
                <a:gd name="connsiteY12" fmla="*/ 797169 h 927097"/>
                <a:gd name="connsiteX13" fmla="*/ 574431 w 4454769"/>
                <a:gd name="connsiteY13" fmla="*/ 773723 h 927097"/>
                <a:gd name="connsiteX14" fmla="*/ 703384 w 4454769"/>
                <a:gd name="connsiteY14" fmla="*/ 738554 h 927097"/>
                <a:gd name="connsiteX15" fmla="*/ 750277 w 4454769"/>
                <a:gd name="connsiteY15" fmla="*/ 726831 h 927097"/>
                <a:gd name="connsiteX16" fmla="*/ 832338 w 4454769"/>
                <a:gd name="connsiteY16" fmla="*/ 633046 h 927097"/>
                <a:gd name="connsiteX17" fmla="*/ 855784 w 4454769"/>
                <a:gd name="connsiteY17" fmla="*/ 562708 h 927097"/>
                <a:gd name="connsiteX18" fmla="*/ 879231 w 4454769"/>
                <a:gd name="connsiteY18" fmla="*/ 597877 h 927097"/>
                <a:gd name="connsiteX19" fmla="*/ 902677 w 4454769"/>
                <a:gd name="connsiteY19" fmla="*/ 668215 h 927097"/>
                <a:gd name="connsiteX20" fmla="*/ 926123 w 4454769"/>
                <a:gd name="connsiteY20" fmla="*/ 633046 h 927097"/>
                <a:gd name="connsiteX21" fmla="*/ 973015 w 4454769"/>
                <a:gd name="connsiteY21" fmla="*/ 468923 h 927097"/>
                <a:gd name="connsiteX22" fmla="*/ 984738 w 4454769"/>
                <a:gd name="connsiteY22" fmla="*/ 433754 h 927097"/>
                <a:gd name="connsiteX23" fmla="*/ 1019907 w 4454769"/>
                <a:gd name="connsiteY23" fmla="*/ 457200 h 927097"/>
                <a:gd name="connsiteX24" fmla="*/ 1172307 w 4454769"/>
                <a:gd name="connsiteY24" fmla="*/ 457200 h 927097"/>
                <a:gd name="connsiteX25" fmla="*/ 1195754 w 4454769"/>
                <a:gd name="connsiteY25" fmla="*/ 433754 h 927097"/>
                <a:gd name="connsiteX26" fmla="*/ 1301261 w 4454769"/>
                <a:gd name="connsiteY26" fmla="*/ 375138 h 927097"/>
                <a:gd name="connsiteX27" fmla="*/ 1359877 w 4454769"/>
                <a:gd name="connsiteY27" fmla="*/ 363415 h 927097"/>
                <a:gd name="connsiteX28" fmla="*/ 1477107 w 4454769"/>
                <a:gd name="connsiteY28" fmla="*/ 398585 h 927097"/>
                <a:gd name="connsiteX29" fmla="*/ 1512277 w 4454769"/>
                <a:gd name="connsiteY29" fmla="*/ 410308 h 927097"/>
                <a:gd name="connsiteX30" fmla="*/ 1629507 w 4454769"/>
                <a:gd name="connsiteY30" fmla="*/ 375138 h 927097"/>
                <a:gd name="connsiteX31" fmla="*/ 1664677 w 4454769"/>
                <a:gd name="connsiteY31" fmla="*/ 363415 h 927097"/>
                <a:gd name="connsiteX32" fmla="*/ 1699846 w 4454769"/>
                <a:gd name="connsiteY32" fmla="*/ 351692 h 927097"/>
                <a:gd name="connsiteX33" fmla="*/ 1758461 w 4454769"/>
                <a:gd name="connsiteY33" fmla="*/ 281354 h 927097"/>
                <a:gd name="connsiteX34" fmla="*/ 1852246 w 4454769"/>
                <a:gd name="connsiteY34" fmla="*/ 211015 h 927097"/>
                <a:gd name="connsiteX35" fmla="*/ 1899138 w 4454769"/>
                <a:gd name="connsiteY35" fmla="*/ 152400 h 927097"/>
                <a:gd name="connsiteX36" fmla="*/ 1934307 w 4454769"/>
                <a:gd name="connsiteY36" fmla="*/ 117231 h 927097"/>
                <a:gd name="connsiteX37" fmla="*/ 2004646 w 4454769"/>
                <a:gd name="connsiteY37" fmla="*/ 93785 h 927097"/>
                <a:gd name="connsiteX38" fmla="*/ 2074984 w 4454769"/>
                <a:gd name="connsiteY38" fmla="*/ 82062 h 927097"/>
                <a:gd name="connsiteX39" fmla="*/ 2110154 w 4454769"/>
                <a:gd name="connsiteY39" fmla="*/ 93785 h 927097"/>
                <a:gd name="connsiteX40" fmla="*/ 2133600 w 4454769"/>
                <a:gd name="connsiteY40" fmla="*/ 70338 h 927097"/>
                <a:gd name="connsiteX41" fmla="*/ 2157046 w 4454769"/>
                <a:gd name="connsiteY41" fmla="*/ 35169 h 927097"/>
                <a:gd name="connsiteX42" fmla="*/ 2192215 w 4454769"/>
                <a:gd name="connsiteY42" fmla="*/ 23446 h 927097"/>
                <a:gd name="connsiteX43" fmla="*/ 2227384 w 4454769"/>
                <a:gd name="connsiteY43" fmla="*/ 0 h 927097"/>
                <a:gd name="connsiteX44" fmla="*/ 2239107 w 4454769"/>
                <a:gd name="connsiteY44" fmla="*/ 58615 h 927097"/>
                <a:gd name="connsiteX45" fmla="*/ 2262554 w 4454769"/>
                <a:gd name="connsiteY45" fmla="*/ 152400 h 927097"/>
                <a:gd name="connsiteX46" fmla="*/ 2286000 w 4454769"/>
                <a:gd name="connsiteY46" fmla="*/ 281354 h 927097"/>
                <a:gd name="connsiteX47" fmla="*/ 2309446 w 4454769"/>
                <a:gd name="connsiteY47" fmla="*/ 316523 h 927097"/>
                <a:gd name="connsiteX48" fmla="*/ 2321169 w 4454769"/>
                <a:gd name="connsiteY48" fmla="*/ 375138 h 927097"/>
                <a:gd name="connsiteX49" fmla="*/ 2332892 w 4454769"/>
                <a:gd name="connsiteY49" fmla="*/ 457200 h 927097"/>
                <a:gd name="connsiteX50" fmla="*/ 2368061 w 4454769"/>
                <a:gd name="connsiteY50" fmla="*/ 480646 h 927097"/>
                <a:gd name="connsiteX51" fmla="*/ 2379784 w 4454769"/>
                <a:gd name="connsiteY51" fmla="*/ 515815 h 927097"/>
                <a:gd name="connsiteX52" fmla="*/ 2403231 w 4454769"/>
                <a:gd name="connsiteY52" fmla="*/ 539262 h 927097"/>
                <a:gd name="connsiteX53" fmla="*/ 2426677 w 4454769"/>
                <a:gd name="connsiteY53" fmla="*/ 574431 h 927097"/>
                <a:gd name="connsiteX54" fmla="*/ 2438400 w 4454769"/>
                <a:gd name="connsiteY54" fmla="*/ 621323 h 927097"/>
                <a:gd name="connsiteX55" fmla="*/ 2485292 w 4454769"/>
                <a:gd name="connsiteY55" fmla="*/ 633046 h 927097"/>
                <a:gd name="connsiteX56" fmla="*/ 2555631 w 4454769"/>
                <a:gd name="connsiteY56" fmla="*/ 597877 h 927097"/>
                <a:gd name="connsiteX57" fmla="*/ 2567354 w 4454769"/>
                <a:gd name="connsiteY57" fmla="*/ 562708 h 927097"/>
                <a:gd name="connsiteX58" fmla="*/ 2590800 w 4454769"/>
                <a:gd name="connsiteY58" fmla="*/ 597877 h 927097"/>
                <a:gd name="connsiteX59" fmla="*/ 2625969 w 4454769"/>
                <a:gd name="connsiteY59" fmla="*/ 668215 h 927097"/>
                <a:gd name="connsiteX60" fmla="*/ 2649415 w 4454769"/>
                <a:gd name="connsiteY60" fmla="*/ 750277 h 927097"/>
                <a:gd name="connsiteX61" fmla="*/ 2684584 w 4454769"/>
                <a:gd name="connsiteY61" fmla="*/ 773723 h 927097"/>
                <a:gd name="connsiteX62" fmla="*/ 2708031 w 4454769"/>
                <a:gd name="connsiteY62" fmla="*/ 797169 h 927097"/>
                <a:gd name="connsiteX63" fmla="*/ 2743200 w 4454769"/>
                <a:gd name="connsiteY63" fmla="*/ 820615 h 927097"/>
                <a:gd name="connsiteX64" fmla="*/ 2766646 w 4454769"/>
                <a:gd name="connsiteY64" fmla="*/ 844062 h 927097"/>
                <a:gd name="connsiteX65" fmla="*/ 2801815 w 4454769"/>
                <a:gd name="connsiteY65" fmla="*/ 855785 h 927097"/>
                <a:gd name="connsiteX66" fmla="*/ 2836984 w 4454769"/>
                <a:gd name="connsiteY66" fmla="*/ 926123 h 927097"/>
                <a:gd name="connsiteX67" fmla="*/ 2872154 w 4454769"/>
                <a:gd name="connsiteY67" fmla="*/ 914400 h 927097"/>
                <a:gd name="connsiteX68" fmla="*/ 2954215 w 4454769"/>
                <a:gd name="connsiteY68" fmla="*/ 890954 h 927097"/>
                <a:gd name="connsiteX69" fmla="*/ 2989384 w 4454769"/>
                <a:gd name="connsiteY69" fmla="*/ 867508 h 927097"/>
                <a:gd name="connsiteX70" fmla="*/ 3094892 w 4454769"/>
                <a:gd name="connsiteY70" fmla="*/ 902677 h 927097"/>
                <a:gd name="connsiteX71" fmla="*/ 3130061 w 4454769"/>
                <a:gd name="connsiteY71" fmla="*/ 914400 h 927097"/>
                <a:gd name="connsiteX72" fmla="*/ 3235569 w 4454769"/>
                <a:gd name="connsiteY72" fmla="*/ 902677 h 927097"/>
                <a:gd name="connsiteX73" fmla="*/ 3282461 w 4454769"/>
                <a:gd name="connsiteY73" fmla="*/ 855785 h 927097"/>
                <a:gd name="connsiteX74" fmla="*/ 3329354 w 4454769"/>
                <a:gd name="connsiteY74" fmla="*/ 808892 h 927097"/>
                <a:gd name="connsiteX75" fmla="*/ 3341077 w 4454769"/>
                <a:gd name="connsiteY75" fmla="*/ 773723 h 927097"/>
                <a:gd name="connsiteX76" fmla="*/ 3364523 w 4454769"/>
                <a:gd name="connsiteY76" fmla="*/ 844062 h 927097"/>
                <a:gd name="connsiteX77" fmla="*/ 3399692 w 4454769"/>
                <a:gd name="connsiteY77" fmla="*/ 832338 h 927097"/>
                <a:gd name="connsiteX78" fmla="*/ 3423138 w 4454769"/>
                <a:gd name="connsiteY78" fmla="*/ 762000 h 927097"/>
                <a:gd name="connsiteX79" fmla="*/ 3434861 w 4454769"/>
                <a:gd name="connsiteY79" fmla="*/ 726831 h 927097"/>
                <a:gd name="connsiteX80" fmla="*/ 3470031 w 4454769"/>
                <a:gd name="connsiteY80" fmla="*/ 703385 h 927097"/>
                <a:gd name="connsiteX81" fmla="*/ 3481754 w 4454769"/>
                <a:gd name="connsiteY81" fmla="*/ 633046 h 927097"/>
                <a:gd name="connsiteX82" fmla="*/ 3552092 w 4454769"/>
                <a:gd name="connsiteY82" fmla="*/ 609600 h 927097"/>
                <a:gd name="connsiteX83" fmla="*/ 3598984 w 4454769"/>
                <a:gd name="connsiteY83" fmla="*/ 550985 h 927097"/>
                <a:gd name="connsiteX84" fmla="*/ 3622431 w 4454769"/>
                <a:gd name="connsiteY84" fmla="*/ 574431 h 927097"/>
                <a:gd name="connsiteX85" fmla="*/ 3657600 w 4454769"/>
                <a:gd name="connsiteY85" fmla="*/ 586154 h 927097"/>
                <a:gd name="connsiteX86" fmla="*/ 3669323 w 4454769"/>
                <a:gd name="connsiteY86" fmla="*/ 539262 h 927097"/>
                <a:gd name="connsiteX87" fmla="*/ 3704492 w 4454769"/>
                <a:gd name="connsiteY87" fmla="*/ 527538 h 927097"/>
                <a:gd name="connsiteX88" fmla="*/ 3716215 w 4454769"/>
                <a:gd name="connsiteY88" fmla="*/ 492369 h 927097"/>
                <a:gd name="connsiteX89" fmla="*/ 3763107 w 4454769"/>
                <a:gd name="connsiteY89" fmla="*/ 504092 h 927097"/>
                <a:gd name="connsiteX90" fmla="*/ 3798277 w 4454769"/>
                <a:gd name="connsiteY90" fmla="*/ 480646 h 927097"/>
                <a:gd name="connsiteX91" fmla="*/ 3833446 w 4454769"/>
                <a:gd name="connsiteY91" fmla="*/ 468923 h 927097"/>
                <a:gd name="connsiteX92" fmla="*/ 3856892 w 4454769"/>
                <a:gd name="connsiteY92" fmla="*/ 398585 h 927097"/>
                <a:gd name="connsiteX93" fmla="*/ 3868615 w 4454769"/>
                <a:gd name="connsiteY93" fmla="*/ 363415 h 927097"/>
                <a:gd name="connsiteX94" fmla="*/ 3892061 w 4454769"/>
                <a:gd name="connsiteY94" fmla="*/ 328246 h 927097"/>
                <a:gd name="connsiteX95" fmla="*/ 3915507 w 4454769"/>
                <a:gd name="connsiteY95" fmla="*/ 386862 h 927097"/>
                <a:gd name="connsiteX96" fmla="*/ 3938954 w 4454769"/>
                <a:gd name="connsiteY96" fmla="*/ 410308 h 927097"/>
                <a:gd name="connsiteX97" fmla="*/ 3950677 w 4454769"/>
                <a:gd name="connsiteY97" fmla="*/ 375138 h 927097"/>
                <a:gd name="connsiteX98" fmla="*/ 3962400 w 4454769"/>
                <a:gd name="connsiteY98" fmla="*/ 304800 h 927097"/>
                <a:gd name="connsiteX99" fmla="*/ 4032738 w 4454769"/>
                <a:gd name="connsiteY99" fmla="*/ 316523 h 927097"/>
                <a:gd name="connsiteX100" fmla="*/ 4067907 w 4454769"/>
                <a:gd name="connsiteY100" fmla="*/ 339969 h 927097"/>
                <a:gd name="connsiteX101" fmla="*/ 4079631 w 4454769"/>
                <a:gd name="connsiteY101" fmla="*/ 375138 h 927097"/>
                <a:gd name="connsiteX102" fmla="*/ 4114800 w 4454769"/>
                <a:gd name="connsiteY102" fmla="*/ 398585 h 927097"/>
                <a:gd name="connsiteX103" fmla="*/ 4138246 w 4454769"/>
                <a:gd name="connsiteY103" fmla="*/ 468923 h 927097"/>
                <a:gd name="connsiteX104" fmla="*/ 4161692 w 4454769"/>
                <a:gd name="connsiteY104" fmla="*/ 504092 h 927097"/>
                <a:gd name="connsiteX105" fmla="*/ 4220307 w 4454769"/>
                <a:gd name="connsiteY105" fmla="*/ 445477 h 927097"/>
                <a:gd name="connsiteX106" fmla="*/ 4232031 w 4454769"/>
                <a:gd name="connsiteY106" fmla="*/ 410308 h 927097"/>
                <a:gd name="connsiteX107" fmla="*/ 4255477 w 4454769"/>
                <a:gd name="connsiteY107" fmla="*/ 363415 h 927097"/>
                <a:gd name="connsiteX108" fmla="*/ 4278923 w 4454769"/>
                <a:gd name="connsiteY108" fmla="*/ 328246 h 927097"/>
                <a:gd name="connsiteX109" fmla="*/ 4314092 w 4454769"/>
                <a:gd name="connsiteY109" fmla="*/ 316523 h 927097"/>
                <a:gd name="connsiteX110" fmla="*/ 4349261 w 4454769"/>
                <a:gd name="connsiteY110" fmla="*/ 246185 h 927097"/>
                <a:gd name="connsiteX111" fmla="*/ 4396154 w 4454769"/>
                <a:gd name="connsiteY111" fmla="*/ 199292 h 927097"/>
                <a:gd name="connsiteX112" fmla="*/ 4431323 w 4454769"/>
                <a:gd name="connsiteY112" fmla="*/ 187569 h 927097"/>
                <a:gd name="connsiteX113" fmla="*/ 4454769 w 4454769"/>
                <a:gd name="connsiteY113" fmla="*/ 152400 h 927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4454769" h="927097">
                  <a:moveTo>
                    <a:pt x="0" y="926123"/>
                  </a:moveTo>
                  <a:cubicBezTo>
                    <a:pt x="27354" y="922215"/>
                    <a:pt x="56811" y="925622"/>
                    <a:pt x="82061" y="914400"/>
                  </a:cubicBezTo>
                  <a:cubicBezTo>
                    <a:pt x="94936" y="908678"/>
                    <a:pt x="94505" y="888032"/>
                    <a:pt x="105507" y="879231"/>
                  </a:cubicBezTo>
                  <a:cubicBezTo>
                    <a:pt x="115157" y="871511"/>
                    <a:pt x="128954" y="871416"/>
                    <a:pt x="140677" y="867508"/>
                  </a:cubicBezTo>
                  <a:cubicBezTo>
                    <a:pt x="222738" y="812799"/>
                    <a:pt x="187569" y="804984"/>
                    <a:pt x="246184" y="844062"/>
                  </a:cubicBezTo>
                  <a:cubicBezTo>
                    <a:pt x="301056" y="789190"/>
                    <a:pt x="240772" y="835493"/>
                    <a:pt x="281354" y="855785"/>
                  </a:cubicBezTo>
                  <a:cubicBezTo>
                    <a:pt x="292406" y="861311"/>
                    <a:pt x="304800" y="847970"/>
                    <a:pt x="316523" y="844062"/>
                  </a:cubicBezTo>
                  <a:cubicBezTo>
                    <a:pt x="330200" y="864577"/>
                    <a:pt x="345831" y="897792"/>
                    <a:pt x="375138" y="902677"/>
                  </a:cubicBezTo>
                  <a:cubicBezTo>
                    <a:pt x="387327" y="904708"/>
                    <a:pt x="398584" y="894862"/>
                    <a:pt x="410307" y="890954"/>
                  </a:cubicBezTo>
                  <a:cubicBezTo>
                    <a:pt x="456104" y="845159"/>
                    <a:pt x="408050" y="879231"/>
                    <a:pt x="468923" y="879231"/>
                  </a:cubicBezTo>
                  <a:cubicBezTo>
                    <a:pt x="481280" y="879231"/>
                    <a:pt x="492369" y="871416"/>
                    <a:pt x="504092" y="867508"/>
                  </a:cubicBezTo>
                  <a:cubicBezTo>
                    <a:pt x="511907" y="855785"/>
                    <a:pt x="521237" y="844940"/>
                    <a:pt x="527538" y="832338"/>
                  </a:cubicBezTo>
                  <a:cubicBezTo>
                    <a:pt x="533064" y="821285"/>
                    <a:pt x="531541" y="806818"/>
                    <a:pt x="539261" y="797169"/>
                  </a:cubicBezTo>
                  <a:cubicBezTo>
                    <a:pt x="548063" y="786167"/>
                    <a:pt x="561556" y="779445"/>
                    <a:pt x="574431" y="773723"/>
                  </a:cubicBezTo>
                  <a:cubicBezTo>
                    <a:pt x="629328" y="749325"/>
                    <a:pt x="648224" y="750812"/>
                    <a:pt x="703384" y="738554"/>
                  </a:cubicBezTo>
                  <a:cubicBezTo>
                    <a:pt x="719112" y="735059"/>
                    <a:pt x="734646" y="730739"/>
                    <a:pt x="750277" y="726831"/>
                  </a:cubicBezTo>
                  <a:cubicBezTo>
                    <a:pt x="773229" y="703878"/>
                    <a:pt x="816829" y="667941"/>
                    <a:pt x="832338" y="633046"/>
                  </a:cubicBezTo>
                  <a:cubicBezTo>
                    <a:pt x="842375" y="610462"/>
                    <a:pt x="855784" y="562708"/>
                    <a:pt x="855784" y="562708"/>
                  </a:cubicBezTo>
                  <a:cubicBezTo>
                    <a:pt x="863600" y="574431"/>
                    <a:pt x="873509" y="585002"/>
                    <a:pt x="879231" y="597877"/>
                  </a:cubicBezTo>
                  <a:cubicBezTo>
                    <a:pt x="889269" y="620461"/>
                    <a:pt x="902677" y="668215"/>
                    <a:pt x="902677" y="668215"/>
                  </a:cubicBezTo>
                  <a:cubicBezTo>
                    <a:pt x="910492" y="656492"/>
                    <a:pt x="920401" y="645921"/>
                    <a:pt x="926123" y="633046"/>
                  </a:cubicBezTo>
                  <a:cubicBezTo>
                    <a:pt x="956230" y="565305"/>
                    <a:pt x="948176" y="543439"/>
                    <a:pt x="973015" y="468923"/>
                  </a:cubicBezTo>
                  <a:lnTo>
                    <a:pt x="984738" y="433754"/>
                  </a:lnTo>
                  <a:cubicBezTo>
                    <a:pt x="996461" y="441569"/>
                    <a:pt x="1006179" y="454032"/>
                    <a:pt x="1019907" y="457200"/>
                  </a:cubicBezTo>
                  <a:cubicBezTo>
                    <a:pt x="1119407" y="480161"/>
                    <a:pt x="1109329" y="478193"/>
                    <a:pt x="1172307" y="457200"/>
                  </a:cubicBezTo>
                  <a:cubicBezTo>
                    <a:pt x="1180123" y="449385"/>
                    <a:pt x="1186912" y="440386"/>
                    <a:pt x="1195754" y="433754"/>
                  </a:cubicBezTo>
                  <a:cubicBezTo>
                    <a:pt x="1239406" y="401016"/>
                    <a:pt x="1255571" y="386561"/>
                    <a:pt x="1301261" y="375138"/>
                  </a:cubicBezTo>
                  <a:cubicBezTo>
                    <a:pt x="1320592" y="370305"/>
                    <a:pt x="1340338" y="367323"/>
                    <a:pt x="1359877" y="363415"/>
                  </a:cubicBezTo>
                  <a:cubicBezTo>
                    <a:pt x="1430751" y="381133"/>
                    <a:pt x="1391476" y="370041"/>
                    <a:pt x="1477107" y="398585"/>
                  </a:cubicBezTo>
                  <a:lnTo>
                    <a:pt x="1512277" y="410308"/>
                  </a:lnTo>
                  <a:cubicBezTo>
                    <a:pt x="1583151" y="392590"/>
                    <a:pt x="1543876" y="403682"/>
                    <a:pt x="1629507" y="375138"/>
                  </a:cubicBezTo>
                  <a:lnTo>
                    <a:pt x="1664677" y="363415"/>
                  </a:lnTo>
                  <a:lnTo>
                    <a:pt x="1699846" y="351692"/>
                  </a:lnTo>
                  <a:cubicBezTo>
                    <a:pt x="1720687" y="320431"/>
                    <a:pt x="1727216" y="305655"/>
                    <a:pt x="1758461" y="281354"/>
                  </a:cubicBezTo>
                  <a:cubicBezTo>
                    <a:pt x="1877756" y="188570"/>
                    <a:pt x="1793280" y="269984"/>
                    <a:pt x="1852246" y="211015"/>
                  </a:cubicBezTo>
                  <a:cubicBezTo>
                    <a:pt x="1871491" y="153281"/>
                    <a:pt x="1850191" y="193189"/>
                    <a:pt x="1899138" y="152400"/>
                  </a:cubicBezTo>
                  <a:cubicBezTo>
                    <a:pt x="1911874" y="141786"/>
                    <a:pt x="1919814" y="125282"/>
                    <a:pt x="1934307" y="117231"/>
                  </a:cubicBezTo>
                  <a:cubicBezTo>
                    <a:pt x="1955911" y="105229"/>
                    <a:pt x="2004646" y="93785"/>
                    <a:pt x="2004646" y="93785"/>
                  </a:cubicBezTo>
                  <a:cubicBezTo>
                    <a:pt x="2093045" y="123251"/>
                    <a:pt x="1984082" y="97212"/>
                    <a:pt x="2074984" y="82062"/>
                  </a:cubicBezTo>
                  <a:cubicBezTo>
                    <a:pt x="2087173" y="80030"/>
                    <a:pt x="2098431" y="89877"/>
                    <a:pt x="2110154" y="93785"/>
                  </a:cubicBezTo>
                  <a:cubicBezTo>
                    <a:pt x="2117969" y="85969"/>
                    <a:pt x="2126695" y="78969"/>
                    <a:pt x="2133600" y="70338"/>
                  </a:cubicBezTo>
                  <a:cubicBezTo>
                    <a:pt x="2142401" y="59336"/>
                    <a:pt x="2146044" y="43971"/>
                    <a:pt x="2157046" y="35169"/>
                  </a:cubicBezTo>
                  <a:cubicBezTo>
                    <a:pt x="2166695" y="27450"/>
                    <a:pt x="2181162" y="28972"/>
                    <a:pt x="2192215" y="23446"/>
                  </a:cubicBezTo>
                  <a:cubicBezTo>
                    <a:pt x="2204817" y="17145"/>
                    <a:pt x="2215661" y="7815"/>
                    <a:pt x="2227384" y="0"/>
                  </a:cubicBezTo>
                  <a:cubicBezTo>
                    <a:pt x="2231292" y="19538"/>
                    <a:pt x="2234274" y="39285"/>
                    <a:pt x="2239107" y="58615"/>
                  </a:cubicBezTo>
                  <a:cubicBezTo>
                    <a:pt x="2261758" y="149216"/>
                    <a:pt x="2240949" y="22770"/>
                    <a:pt x="2262554" y="152400"/>
                  </a:cubicBezTo>
                  <a:cubicBezTo>
                    <a:pt x="2266011" y="173145"/>
                    <a:pt x="2273723" y="252709"/>
                    <a:pt x="2286000" y="281354"/>
                  </a:cubicBezTo>
                  <a:cubicBezTo>
                    <a:pt x="2291550" y="294304"/>
                    <a:pt x="2301631" y="304800"/>
                    <a:pt x="2309446" y="316523"/>
                  </a:cubicBezTo>
                  <a:cubicBezTo>
                    <a:pt x="2313354" y="336061"/>
                    <a:pt x="2317893" y="355484"/>
                    <a:pt x="2321169" y="375138"/>
                  </a:cubicBezTo>
                  <a:cubicBezTo>
                    <a:pt x="2325712" y="402394"/>
                    <a:pt x="2321670" y="431950"/>
                    <a:pt x="2332892" y="457200"/>
                  </a:cubicBezTo>
                  <a:cubicBezTo>
                    <a:pt x="2338614" y="470075"/>
                    <a:pt x="2356338" y="472831"/>
                    <a:pt x="2368061" y="480646"/>
                  </a:cubicBezTo>
                  <a:cubicBezTo>
                    <a:pt x="2371969" y="492369"/>
                    <a:pt x="2373426" y="505219"/>
                    <a:pt x="2379784" y="515815"/>
                  </a:cubicBezTo>
                  <a:cubicBezTo>
                    <a:pt x="2385471" y="525293"/>
                    <a:pt x="2396326" y="530631"/>
                    <a:pt x="2403231" y="539262"/>
                  </a:cubicBezTo>
                  <a:cubicBezTo>
                    <a:pt x="2412033" y="550264"/>
                    <a:pt x="2418862" y="562708"/>
                    <a:pt x="2426677" y="574431"/>
                  </a:cubicBezTo>
                  <a:cubicBezTo>
                    <a:pt x="2430585" y="590062"/>
                    <a:pt x="2427007" y="609930"/>
                    <a:pt x="2438400" y="621323"/>
                  </a:cubicBezTo>
                  <a:cubicBezTo>
                    <a:pt x="2449793" y="632716"/>
                    <a:pt x="2469180" y="633046"/>
                    <a:pt x="2485292" y="633046"/>
                  </a:cubicBezTo>
                  <a:cubicBezTo>
                    <a:pt x="2509559" y="633046"/>
                    <a:pt x="2537850" y="609731"/>
                    <a:pt x="2555631" y="597877"/>
                  </a:cubicBezTo>
                  <a:cubicBezTo>
                    <a:pt x="2559539" y="586154"/>
                    <a:pt x="2554997" y="562708"/>
                    <a:pt x="2567354" y="562708"/>
                  </a:cubicBezTo>
                  <a:cubicBezTo>
                    <a:pt x="2581443" y="562708"/>
                    <a:pt x="2584499" y="585275"/>
                    <a:pt x="2590800" y="597877"/>
                  </a:cubicBezTo>
                  <a:cubicBezTo>
                    <a:pt x="2639335" y="694948"/>
                    <a:pt x="2558776" y="567426"/>
                    <a:pt x="2625969" y="668215"/>
                  </a:cubicBezTo>
                  <a:cubicBezTo>
                    <a:pt x="2626735" y="671279"/>
                    <a:pt x="2643299" y="742632"/>
                    <a:pt x="2649415" y="750277"/>
                  </a:cubicBezTo>
                  <a:cubicBezTo>
                    <a:pt x="2658217" y="761279"/>
                    <a:pt x="2673582" y="764922"/>
                    <a:pt x="2684584" y="773723"/>
                  </a:cubicBezTo>
                  <a:cubicBezTo>
                    <a:pt x="2693215" y="780628"/>
                    <a:pt x="2699400" y="790264"/>
                    <a:pt x="2708031" y="797169"/>
                  </a:cubicBezTo>
                  <a:cubicBezTo>
                    <a:pt x="2719033" y="805970"/>
                    <a:pt x="2732198" y="811813"/>
                    <a:pt x="2743200" y="820615"/>
                  </a:cubicBezTo>
                  <a:cubicBezTo>
                    <a:pt x="2751831" y="827520"/>
                    <a:pt x="2757168" y="838375"/>
                    <a:pt x="2766646" y="844062"/>
                  </a:cubicBezTo>
                  <a:cubicBezTo>
                    <a:pt x="2777242" y="850420"/>
                    <a:pt x="2790092" y="851877"/>
                    <a:pt x="2801815" y="855785"/>
                  </a:cubicBezTo>
                  <a:cubicBezTo>
                    <a:pt x="2806750" y="870590"/>
                    <a:pt x="2819503" y="919131"/>
                    <a:pt x="2836984" y="926123"/>
                  </a:cubicBezTo>
                  <a:cubicBezTo>
                    <a:pt x="2848458" y="930712"/>
                    <a:pt x="2860272" y="917795"/>
                    <a:pt x="2872154" y="914400"/>
                  </a:cubicBezTo>
                  <a:cubicBezTo>
                    <a:pt x="2889682" y="909392"/>
                    <a:pt x="2935477" y="900323"/>
                    <a:pt x="2954215" y="890954"/>
                  </a:cubicBezTo>
                  <a:cubicBezTo>
                    <a:pt x="2966817" y="884653"/>
                    <a:pt x="2977661" y="875323"/>
                    <a:pt x="2989384" y="867508"/>
                  </a:cubicBezTo>
                  <a:lnTo>
                    <a:pt x="3094892" y="902677"/>
                  </a:lnTo>
                  <a:lnTo>
                    <a:pt x="3130061" y="914400"/>
                  </a:lnTo>
                  <a:cubicBezTo>
                    <a:pt x="3212123" y="887046"/>
                    <a:pt x="3176954" y="883139"/>
                    <a:pt x="3235569" y="902677"/>
                  </a:cubicBezTo>
                  <a:cubicBezTo>
                    <a:pt x="3305907" y="879231"/>
                    <a:pt x="3243384" y="910492"/>
                    <a:pt x="3282461" y="855785"/>
                  </a:cubicBezTo>
                  <a:cubicBezTo>
                    <a:pt x="3295310" y="837797"/>
                    <a:pt x="3329354" y="808892"/>
                    <a:pt x="3329354" y="808892"/>
                  </a:cubicBezTo>
                  <a:cubicBezTo>
                    <a:pt x="3333262" y="797169"/>
                    <a:pt x="3332339" y="764985"/>
                    <a:pt x="3341077" y="773723"/>
                  </a:cubicBezTo>
                  <a:cubicBezTo>
                    <a:pt x="3358553" y="791199"/>
                    <a:pt x="3364523" y="844062"/>
                    <a:pt x="3364523" y="844062"/>
                  </a:cubicBezTo>
                  <a:cubicBezTo>
                    <a:pt x="3376246" y="840154"/>
                    <a:pt x="3392510" y="842394"/>
                    <a:pt x="3399692" y="832338"/>
                  </a:cubicBezTo>
                  <a:cubicBezTo>
                    <a:pt x="3414057" y="812227"/>
                    <a:pt x="3415323" y="785446"/>
                    <a:pt x="3423138" y="762000"/>
                  </a:cubicBezTo>
                  <a:cubicBezTo>
                    <a:pt x="3427046" y="750277"/>
                    <a:pt x="3424579" y="733685"/>
                    <a:pt x="3434861" y="726831"/>
                  </a:cubicBezTo>
                  <a:lnTo>
                    <a:pt x="3470031" y="703385"/>
                  </a:lnTo>
                  <a:cubicBezTo>
                    <a:pt x="3473939" y="679939"/>
                    <a:pt x="3466102" y="650935"/>
                    <a:pt x="3481754" y="633046"/>
                  </a:cubicBezTo>
                  <a:cubicBezTo>
                    <a:pt x="3498028" y="614447"/>
                    <a:pt x="3552092" y="609600"/>
                    <a:pt x="3552092" y="609600"/>
                  </a:cubicBezTo>
                  <a:cubicBezTo>
                    <a:pt x="3559412" y="587640"/>
                    <a:pt x="3563633" y="550985"/>
                    <a:pt x="3598984" y="550985"/>
                  </a:cubicBezTo>
                  <a:cubicBezTo>
                    <a:pt x="3610037" y="550985"/>
                    <a:pt x="3612953" y="568744"/>
                    <a:pt x="3622431" y="574431"/>
                  </a:cubicBezTo>
                  <a:cubicBezTo>
                    <a:pt x="3633027" y="580789"/>
                    <a:pt x="3645877" y="582246"/>
                    <a:pt x="3657600" y="586154"/>
                  </a:cubicBezTo>
                  <a:cubicBezTo>
                    <a:pt x="3661508" y="570523"/>
                    <a:pt x="3659258" y="551843"/>
                    <a:pt x="3669323" y="539262"/>
                  </a:cubicBezTo>
                  <a:cubicBezTo>
                    <a:pt x="3677042" y="529613"/>
                    <a:pt x="3695754" y="536276"/>
                    <a:pt x="3704492" y="527538"/>
                  </a:cubicBezTo>
                  <a:cubicBezTo>
                    <a:pt x="3713230" y="518800"/>
                    <a:pt x="3712307" y="504092"/>
                    <a:pt x="3716215" y="492369"/>
                  </a:cubicBezTo>
                  <a:cubicBezTo>
                    <a:pt x="3731846" y="496277"/>
                    <a:pt x="3747157" y="506371"/>
                    <a:pt x="3763107" y="504092"/>
                  </a:cubicBezTo>
                  <a:cubicBezTo>
                    <a:pt x="3777055" y="502099"/>
                    <a:pt x="3785675" y="486947"/>
                    <a:pt x="3798277" y="480646"/>
                  </a:cubicBezTo>
                  <a:cubicBezTo>
                    <a:pt x="3809330" y="475120"/>
                    <a:pt x="3821723" y="472831"/>
                    <a:pt x="3833446" y="468923"/>
                  </a:cubicBezTo>
                  <a:lnTo>
                    <a:pt x="3856892" y="398585"/>
                  </a:lnTo>
                  <a:cubicBezTo>
                    <a:pt x="3860800" y="386862"/>
                    <a:pt x="3861760" y="373697"/>
                    <a:pt x="3868615" y="363415"/>
                  </a:cubicBezTo>
                  <a:lnTo>
                    <a:pt x="3892061" y="328246"/>
                  </a:lnTo>
                  <a:cubicBezTo>
                    <a:pt x="3899876" y="347785"/>
                    <a:pt x="3905066" y="368591"/>
                    <a:pt x="3915507" y="386862"/>
                  </a:cubicBezTo>
                  <a:cubicBezTo>
                    <a:pt x="3920991" y="396458"/>
                    <a:pt x="3928468" y="413803"/>
                    <a:pt x="3938954" y="410308"/>
                  </a:cubicBezTo>
                  <a:cubicBezTo>
                    <a:pt x="3950677" y="406400"/>
                    <a:pt x="3947996" y="387201"/>
                    <a:pt x="3950677" y="375138"/>
                  </a:cubicBezTo>
                  <a:cubicBezTo>
                    <a:pt x="3955833" y="351935"/>
                    <a:pt x="3958492" y="328246"/>
                    <a:pt x="3962400" y="304800"/>
                  </a:cubicBezTo>
                  <a:cubicBezTo>
                    <a:pt x="4063189" y="371993"/>
                    <a:pt x="3935667" y="300345"/>
                    <a:pt x="4032738" y="316523"/>
                  </a:cubicBezTo>
                  <a:cubicBezTo>
                    <a:pt x="4046636" y="318839"/>
                    <a:pt x="4056184" y="332154"/>
                    <a:pt x="4067907" y="339969"/>
                  </a:cubicBezTo>
                  <a:cubicBezTo>
                    <a:pt x="4071815" y="351692"/>
                    <a:pt x="4071911" y="365489"/>
                    <a:pt x="4079631" y="375138"/>
                  </a:cubicBezTo>
                  <a:cubicBezTo>
                    <a:pt x="4088433" y="386140"/>
                    <a:pt x="4107333" y="386637"/>
                    <a:pt x="4114800" y="398585"/>
                  </a:cubicBezTo>
                  <a:cubicBezTo>
                    <a:pt x="4127898" y="419543"/>
                    <a:pt x="4130431" y="445477"/>
                    <a:pt x="4138246" y="468923"/>
                  </a:cubicBezTo>
                  <a:cubicBezTo>
                    <a:pt x="4142701" y="482289"/>
                    <a:pt x="4153877" y="492369"/>
                    <a:pt x="4161692" y="504092"/>
                  </a:cubicBezTo>
                  <a:cubicBezTo>
                    <a:pt x="4196862" y="480645"/>
                    <a:pt x="4200768" y="484554"/>
                    <a:pt x="4220307" y="445477"/>
                  </a:cubicBezTo>
                  <a:cubicBezTo>
                    <a:pt x="4225833" y="434424"/>
                    <a:pt x="4227163" y="421666"/>
                    <a:pt x="4232031" y="410308"/>
                  </a:cubicBezTo>
                  <a:cubicBezTo>
                    <a:pt x="4238915" y="394245"/>
                    <a:pt x="4246807" y="378588"/>
                    <a:pt x="4255477" y="363415"/>
                  </a:cubicBezTo>
                  <a:cubicBezTo>
                    <a:pt x="4262467" y="351182"/>
                    <a:pt x="4267921" y="337048"/>
                    <a:pt x="4278923" y="328246"/>
                  </a:cubicBezTo>
                  <a:cubicBezTo>
                    <a:pt x="4288572" y="320527"/>
                    <a:pt x="4302369" y="320431"/>
                    <a:pt x="4314092" y="316523"/>
                  </a:cubicBezTo>
                  <a:cubicBezTo>
                    <a:pt x="4325439" y="282483"/>
                    <a:pt x="4324470" y="275108"/>
                    <a:pt x="4349261" y="246185"/>
                  </a:cubicBezTo>
                  <a:cubicBezTo>
                    <a:pt x="4363647" y="229401"/>
                    <a:pt x="4375183" y="206282"/>
                    <a:pt x="4396154" y="199292"/>
                  </a:cubicBezTo>
                  <a:lnTo>
                    <a:pt x="4431323" y="187569"/>
                  </a:lnTo>
                  <a:lnTo>
                    <a:pt x="4454769" y="15240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8E9E63D-5597-FA4E-9E34-1ED698F00AF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891325" y="3270738"/>
              <a:ext cx="1" cy="1758462"/>
            </a:xfrm>
            <a:prstGeom prst="line">
              <a:avLst/>
            </a:prstGeom>
            <a:noFill/>
            <a:ln>
              <a:solidFill>
                <a:schemeClr val="accent4"/>
              </a:solidFill>
              <a:prstDash val="dash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049C31-649F-B846-A169-D4D4AB8DCD20}"/>
                </a:ext>
              </a:extLst>
            </p:cNvPr>
            <p:cNvSpPr txBox="1"/>
            <p:nvPr/>
          </p:nvSpPr>
          <p:spPr>
            <a:xfrm>
              <a:off x="6516864" y="5251938"/>
              <a:ext cx="74892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>
                  <a:solidFill>
                    <a:schemeClr val="tx1"/>
                  </a:solidFill>
                  <a:latin typeface="Hiragino Kaku Gothic Pro W3" charset="-128"/>
                  <a:ea typeface="Hiragino Kaku Gothic Pro W3" charset="-128"/>
                  <a:cs typeface="Hiragino Kaku Gothic Pro W3" charset="-128"/>
                </a:rPr>
                <a:t>今日</a:t>
              </a:r>
              <a:endParaRPr lang="en-US" dirty="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DF5DB6F-356C-144C-9B2A-E4DBBEE1173B}"/>
                </a:ext>
              </a:extLst>
            </p:cNvPr>
            <p:cNvSpPr txBox="1"/>
            <p:nvPr/>
          </p:nvSpPr>
          <p:spPr>
            <a:xfrm>
              <a:off x="912392" y="2581683"/>
              <a:ext cx="74892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>
                  <a:solidFill>
                    <a:schemeClr val="tx1"/>
                  </a:solidFill>
                  <a:latin typeface="Hiragino Kaku Gothic Pro W3" charset="-128"/>
                  <a:ea typeface="Hiragino Kaku Gothic Pro W3" charset="-128"/>
                  <a:cs typeface="Hiragino Kaku Gothic Pro W3" charset="-128"/>
                </a:rPr>
                <a:t>株価</a:t>
              </a:r>
              <a:endParaRPr lang="en-US" dirty="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C19B4B3D-0387-F847-BC0C-A5D58AF6D1E1}"/>
                    </a:ext>
                  </a:extLst>
                </p:cNvPr>
                <p:cNvSpPr txBox="1"/>
                <p:nvPr/>
              </p:nvSpPr>
              <p:spPr>
                <a:xfrm>
                  <a:off x="3969477" y="2380952"/>
                  <a:ext cx="576247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iragino Kaku Gothic Pro W3" charset="-128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iragino Kaku Gothic Pro W3" charset="-128"/>
                              </a:rPr>
                              <m:t>ℱ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iragino Kaku Gothic Pro W3" charset="-128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  <a:latin typeface="Hiragino Kaku Gothic Pro W3" charset="-128"/>
                    <a:ea typeface="Hiragino Kaku Gothic Pro W3" charset="-128"/>
                    <a:cs typeface="Hiragino Kaku Gothic Pro W3" charset="-128"/>
                  </a:endParaRPr>
                </a:p>
              </p:txBody>
            </p:sp>
          </mc:Choice>
          <mc:Fallback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C19B4B3D-0387-F847-BC0C-A5D58AF6D1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9477" y="2380952"/>
                  <a:ext cx="576247" cy="43088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Right Brace 29">
              <a:extLst>
                <a:ext uri="{FF2B5EF4-FFF2-40B4-BE49-F238E27FC236}">
                  <a16:creationId xmlns:a16="http://schemas.microsoft.com/office/drawing/2014/main" id="{D8FD5C08-E5B2-E245-B8C3-E38341A61353}"/>
                </a:ext>
              </a:extLst>
            </p:cNvPr>
            <p:cNvSpPr/>
            <p:nvPr/>
          </p:nvSpPr>
          <p:spPr bwMode="auto">
            <a:xfrm rot="16200000">
              <a:off x="4108601" y="321024"/>
              <a:ext cx="291910" cy="5273541"/>
            </a:xfrm>
            <a:prstGeom prst="rightBrace">
              <a:avLst/>
            </a:prstGeom>
            <a:noFill/>
            <a:ln>
              <a:solidFill>
                <a:schemeClr val="accent4"/>
              </a:solidFill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404B0796-D9E5-674C-BF99-B2A610EA22E0}"/>
                </a:ext>
              </a:extLst>
            </p:cNvPr>
            <p:cNvSpPr/>
            <p:nvPr/>
          </p:nvSpPr>
          <p:spPr bwMode="auto">
            <a:xfrm>
              <a:off x="6893169" y="3634154"/>
              <a:ext cx="246185" cy="187569"/>
            </a:xfrm>
            <a:custGeom>
              <a:avLst/>
              <a:gdLst>
                <a:gd name="connsiteX0" fmla="*/ 0 w 246185"/>
                <a:gd name="connsiteY0" fmla="*/ 187569 h 187569"/>
                <a:gd name="connsiteX1" fmla="*/ 35169 w 246185"/>
                <a:gd name="connsiteY1" fmla="*/ 105508 h 187569"/>
                <a:gd name="connsiteX2" fmla="*/ 82062 w 246185"/>
                <a:gd name="connsiteY2" fmla="*/ 93784 h 187569"/>
                <a:gd name="connsiteX3" fmla="*/ 234462 w 246185"/>
                <a:gd name="connsiteY3" fmla="*/ 35169 h 187569"/>
                <a:gd name="connsiteX4" fmla="*/ 246185 w 246185"/>
                <a:gd name="connsiteY4" fmla="*/ 0 h 187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185" h="187569">
                  <a:moveTo>
                    <a:pt x="0" y="187569"/>
                  </a:moveTo>
                  <a:cubicBezTo>
                    <a:pt x="11723" y="160215"/>
                    <a:pt x="15572" y="127905"/>
                    <a:pt x="35169" y="105508"/>
                  </a:cubicBezTo>
                  <a:cubicBezTo>
                    <a:pt x="45779" y="93382"/>
                    <a:pt x="67651" y="100990"/>
                    <a:pt x="82062" y="93784"/>
                  </a:cubicBezTo>
                  <a:cubicBezTo>
                    <a:pt x="218943" y="25343"/>
                    <a:pt x="81798" y="56978"/>
                    <a:pt x="234462" y="35169"/>
                  </a:cubicBezTo>
                  <a:lnTo>
                    <a:pt x="246185" y="0"/>
                  </a:lnTo>
                </a:path>
              </a:pathLst>
            </a:custGeom>
            <a:noFill/>
            <a:ln>
              <a:solidFill>
                <a:srgbClr val="C00000"/>
              </a:solidFill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844577BE-A413-1C43-B848-350D111DBCE5}"/>
                    </a:ext>
                  </a:extLst>
                </p:cNvPr>
                <p:cNvSpPr txBox="1"/>
                <p:nvPr/>
              </p:nvSpPr>
              <p:spPr>
                <a:xfrm>
                  <a:off x="7139354" y="3390836"/>
                  <a:ext cx="865622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Hiragino Kaku Gothic Pro W3" charset="-128"/>
                                <a:cs typeface="Hiragino Kaku Gothic Pro W3" charset="-128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Hiragino Kaku Gothic Pro W3" charset="-128"/>
                                <a:cs typeface="Hiragino Kaku Gothic Pro W3" charset="-128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Hiragino Kaku Gothic Pro W3" charset="-128"/>
                                <a:cs typeface="Hiragino Kaku Gothic Pro W3" charset="-128"/>
                              </a:rPr>
                              <m:t>𝑛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Hiragino Kaku Gothic Pro W3" charset="-128"/>
                                <a:cs typeface="Hiragino Kaku Gothic Pro W3" charset="-128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  <a:latin typeface="Hiragino Kaku Gothic Pro W3" charset="-128"/>
                    <a:ea typeface="Hiragino Kaku Gothic Pro W3" charset="-128"/>
                    <a:cs typeface="Hiragino Kaku Gothic Pro W3" charset="-128"/>
                  </a:endParaRPr>
                </a:p>
              </p:txBody>
            </p:sp>
          </mc:Choice>
          <mc:Fallback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844577BE-A413-1C43-B848-350D111DBC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9354" y="3390836"/>
                  <a:ext cx="865622" cy="43088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03656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9207F8E-4617-1C44-A0ED-0750D4AC2F71}"/>
              </a:ext>
            </a:extLst>
          </p:cNvPr>
          <p:cNvGrpSpPr/>
          <p:nvPr/>
        </p:nvGrpSpPr>
        <p:grpSpPr>
          <a:xfrm>
            <a:off x="1910862" y="2549856"/>
            <a:ext cx="4783209" cy="2491067"/>
            <a:chOff x="1910862" y="2549856"/>
            <a:chExt cx="4783209" cy="2491067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6A90841F-CD50-1943-8BFE-5E5F0F2A7C73}"/>
                </a:ext>
              </a:extLst>
            </p:cNvPr>
            <p:cNvCxnSpPr/>
            <p:nvPr/>
          </p:nvCxnSpPr>
          <p:spPr bwMode="auto">
            <a:xfrm>
              <a:off x="1934308" y="5040923"/>
              <a:ext cx="4572000" cy="0"/>
            </a:xfrm>
            <a:prstGeom prst="straightConnector1">
              <a:avLst/>
            </a:prstGeom>
            <a:noFill/>
            <a:ln>
              <a:solidFill>
                <a:schemeClr val="accent4"/>
              </a:solidFill>
              <a:tailEnd type="triangle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C7CFD042-3F5F-7C4F-B367-83BF91CEED36}"/>
                </a:ext>
              </a:extLst>
            </p:cNvPr>
            <p:cNvSpPr/>
            <p:nvPr/>
          </p:nvSpPr>
          <p:spPr bwMode="auto">
            <a:xfrm>
              <a:off x="2121877" y="3299809"/>
              <a:ext cx="3270738" cy="1623883"/>
            </a:xfrm>
            <a:custGeom>
              <a:avLst/>
              <a:gdLst>
                <a:gd name="connsiteX0" fmla="*/ 0 w 3270738"/>
                <a:gd name="connsiteY0" fmla="*/ 1588714 h 1623883"/>
                <a:gd name="connsiteX1" fmla="*/ 715108 w 3270738"/>
                <a:gd name="connsiteY1" fmla="*/ 1494929 h 1623883"/>
                <a:gd name="connsiteX2" fmla="*/ 832338 w 3270738"/>
                <a:gd name="connsiteY2" fmla="*/ 1389422 h 1623883"/>
                <a:gd name="connsiteX3" fmla="*/ 1043354 w 3270738"/>
                <a:gd name="connsiteY3" fmla="*/ 1166683 h 1623883"/>
                <a:gd name="connsiteX4" fmla="*/ 1172308 w 3270738"/>
                <a:gd name="connsiteY4" fmla="*/ 908776 h 1623883"/>
                <a:gd name="connsiteX5" fmla="*/ 1254369 w 3270738"/>
                <a:gd name="connsiteY5" fmla="*/ 650868 h 1623883"/>
                <a:gd name="connsiteX6" fmla="*/ 1383323 w 3270738"/>
                <a:gd name="connsiteY6" fmla="*/ 299176 h 1623883"/>
                <a:gd name="connsiteX7" fmla="*/ 1512277 w 3270738"/>
                <a:gd name="connsiteY7" fmla="*/ 88160 h 1623883"/>
                <a:gd name="connsiteX8" fmla="*/ 1641231 w 3270738"/>
                <a:gd name="connsiteY8" fmla="*/ 6099 h 1623883"/>
                <a:gd name="connsiteX9" fmla="*/ 1828800 w 3270738"/>
                <a:gd name="connsiteY9" fmla="*/ 17822 h 1623883"/>
                <a:gd name="connsiteX10" fmla="*/ 1946031 w 3270738"/>
                <a:gd name="connsiteY10" fmla="*/ 111606 h 1623883"/>
                <a:gd name="connsiteX11" fmla="*/ 2121877 w 3270738"/>
                <a:gd name="connsiteY11" fmla="*/ 463299 h 1623883"/>
                <a:gd name="connsiteX12" fmla="*/ 2157046 w 3270738"/>
                <a:gd name="connsiteY12" fmla="*/ 674314 h 1623883"/>
                <a:gd name="connsiteX13" fmla="*/ 2227385 w 3270738"/>
                <a:gd name="connsiteY13" fmla="*/ 1002560 h 1623883"/>
                <a:gd name="connsiteX14" fmla="*/ 2274277 w 3270738"/>
                <a:gd name="connsiteY14" fmla="*/ 1154960 h 1623883"/>
                <a:gd name="connsiteX15" fmla="*/ 2356338 w 3270738"/>
                <a:gd name="connsiteY15" fmla="*/ 1295637 h 1623883"/>
                <a:gd name="connsiteX16" fmla="*/ 2485292 w 3270738"/>
                <a:gd name="connsiteY16" fmla="*/ 1401145 h 1623883"/>
                <a:gd name="connsiteX17" fmla="*/ 2661138 w 3270738"/>
                <a:gd name="connsiteY17" fmla="*/ 1506653 h 1623883"/>
                <a:gd name="connsiteX18" fmla="*/ 2813538 w 3270738"/>
                <a:gd name="connsiteY18" fmla="*/ 1565268 h 1623883"/>
                <a:gd name="connsiteX19" fmla="*/ 2977661 w 3270738"/>
                <a:gd name="connsiteY19" fmla="*/ 1600437 h 1623883"/>
                <a:gd name="connsiteX20" fmla="*/ 3165231 w 3270738"/>
                <a:gd name="connsiteY20" fmla="*/ 1600437 h 1623883"/>
                <a:gd name="connsiteX21" fmla="*/ 3247292 w 3270738"/>
                <a:gd name="connsiteY21" fmla="*/ 1612160 h 1623883"/>
                <a:gd name="connsiteX22" fmla="*/ 3270738 w 3270738"/>
                <a:gd name="connsiteY22" fmla="*/ 1623883 h 1623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270738" h="1623883">
                  <a:moveTo>
                    <a:pt x="0" y="1588714"/>
                  </a:moveTo>
                  <a:cubicBezTo>
                    <a:pt x="288192" y="1558429"/>
                    <a:pt x="576385" y="1528144"/>
                    <a:pt x="715108" y="1494929"/>
                  </a:cubicBezTo>
                  <a:cubicBezTo>
                    <a:pt x="853831" y="1461714"/>
                    <a:pt x="777630" y="1444130"/>
                    <a:pt x="832338" y="1389422"/>
                  </a:cubicBezTo>
                  <a:cubicBezTo>
                    <a:pt x="887046" y="1334714"/>
                    <a:pt x="986692" y="1246791"/>
                    <a:pt x="1043354" y="1166683"/>
                  </a:cubicBezTo>
                  <a:cubicBezTo>
                    <a:pt x="1100016" y="1086575"/>
                    <a:pt x="1137139" y="994745"/>
                    <a:pt x="1172308" y="908776"/>
                  </a:cubicBezTo>
                  <a:cubicBezTo>
                    <a:pt x="1207477" y="822807"/>
                    <a:pt x="1219200" y="752468"/>
                    <a:pt x="1254369" y="650868"/>
                  </a:cubicBezTo>
                  <a:cubicBezTo>
                    <a:pt x="1289538" y="549268"/>
                    <a:pt x="1340338" y="392961"/>
                    <a:pt x="1383323" y="299176"/>
                  </a:cubicBezTo>
                  <a:cubicBezTo>
                    <a:pt x="1426308" y="205391"/>
                    <a:pt x="1469292" y="137006"/>
                    <a:pt x="1512277" y="88160"/>
                  </a:cubicBezTo>
                  <a:cubicBezTo>
                    <a:pt x="1555262" y="39314"/>
                    <a:pt x="1588477" y="17822"/>
                    <a:pt x="1641231" y="6099"/>
                  </a:cubicBezTo>
                  <a:cubicBezTo>
                    <a:pt x="1693985" y="-5624"/>
                    <a:pt x="1778000" y="237"/>
                    <a:pt x="1828800" y="17822"/>
                  </a:cubicBezTo>
                  <a:cubicBezTo>
                    <a:pt x="1879600" y="35406"/>
                    <a:pt x="1897185" y="37360"/>
                    <a:pt x="1946031" y="111606"/>
                  </a:cubicBezTo>
                  <a:cubicBezTo>
                    <a:pt x="1994877" y="185852"/>
                    <a:pt x="2086708" y="369514"/>
                    <a:pt x="2121877" y="463299"/>
                  </a:cubicBezTo>
                  <a:cubicBezTo>
                    <a:pt x="2157046" y="557084"/>
                    <a:pt x="2139461" y="584437"/>
                    <a:pt x="2157046" y="674314"/>
                  </a:cubicBezTo>
                  <a:cubicBezTo>
                    <a:pt x="2174631" y="764191"/>
                    <a:pt x="2207847" y="922452"/>
                    <a:pt x="2227385" y="1002560"/>
                  </a:cubicBezTo>
                  <a:cubicBezTo>
                    <a:pt x="2246923" y="1082668"/>
                    <a:pt x="2252785" y="1106114"/>
                    <a:pt x="2274277" y="1154960"/>
                  </a:cubicBezTo>
                  <a:cubicBezTo>
                    <a:pt x="2295769" y="1203806"/>
                    <a:pt x="2321169" y="1254606"/>
                    <a:pt x="2356338" y="1295637"/>
                  </a:cubicBezTo>
                  <a:cubicBezTo>
                    <a:pt x="2391507" y="1336668"/>
                    <a:pt x="2434492" y="1365976"/>
                    <a:pt x="2485292" y="1401145"/>
                  </a:cubicBezTo>
                  <a:cubicBezTo>
                    <a:pt x="2536092" y="1436314"/>
                    <a:pt x="2606430" y="1479299"/>
                    <a:pt x="2661138" y="1506653"/>
                  </a:cubicBezTo>
                  <a:cubicBezTo>
                    <a:pt x="2715846" y="1534007"/>
                    <a:pt x="2760784" y="1549637"/>
                    <a:pt x="2813538" y="1565268"/>
                  </a:cubicBezTo>
                  <a:cubicBezTo>
                    <a:pt x="2866292" y="1580899"/>
                    <a:pt x="2919046" y="1594576"/>
                    <a:pt x="2977661" y="1600437"/>
                  </a:cubicBezTo>
                  <a:cubicBezTo>
                    <a:pt x="3036276" y="1606298"/>
                    <a:pt x="3120293" y="1598483"/>
                    <a:pt x="3165231" y="1600437"/>
                  </a:cubicBezTo>
                  <a:cubicBezTo>
                    <a:pt x="3210169" y="1602391"/>
                    <a:pt x="3247292" y="1612160"/>
                    <a:pt x="3247292" y="1612160"/>
                  </a:cubicBezTo>
                  <a:cubicBezTo>
                    <a:pt x="3264876" y="1616068"/>
                    <a:pt x="3267807" y="1619975"/>
                    <a:pt x="3270738" y="1623883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758CFCC7-C8C6-A94D-8D7D-7FB7DE0E9C47}"/>
                </a:ext>
              </a:extLst>
            </p:cNvPr>
            <p:cNvSpPr/>
            <p:nvPr/>
          </p:nvSpPr>
          <p:spPr bwMode="auto">
            <a:xfrm>
              <a:off x="1910862" y="4288390"/>
              <a:ext cx="4548553" cy="529794"/>
            </a:xfrm>
            <a:custGeom>
              <a:avLst/>
              <a:gdLst>
                <a:gd name="connsiteX0" fmla="*/ 0 w 4548553"/>
                <a:gd name="connsiteY0" fmla="*/ 529794 h 529794"/>
                <a:gd name="connsiteX1" fmla="*/ 422030 w 4548553"/>
                <a:gd name="connsiteY1" fmla="*/ 482902 h 529794"/>
                <a:gd name="connsiteX2" fmla="*/ 679938 w 4548553"/>
                <a:gd name="connsiteY2" fmla="*/ 412563 h 529794"/>
                <a:gd name="connsiteX3" fmla="*/ 1019907 w 4548553"/>
                <a:gd name="connsiteY3" fmla="*/ 365671 h 529794"/>
                <a:gd name="connsiteX4" fmla="*/ 1336430 w 4548553"/>
                <a:gd name="connsiteY4" fmla="*/ 318779 h 529794"/>
                <a:gd name="connsiteX5" fmla="*/ 1652953 w 4548553"/>
                <a:gd name="connsiteY5" fmla="*/ 224994 h 529794"/>
                <a:gd name="connsiteX6" fmla="*/ 1922584 w 4548553"/>
                <a:gd name="connsiteY6" fmla="*/ 154656 h 529794"/>
                <a:gd name="connsiteX7" fmla="*/ 2168769 w 4548553"/>
                <a:gd name="connsiteY7" fmla="*/ 72594 h 529794"/>
                <a:gd name="connsiteX8" fmla="*/ 2414953 w 4548553"/>
                <a:gd name="connsiteY8" fmla="*/ 13979 h 529794"/>
                <a:gd name="connsiteX9" fmla="*/ 2567353 w 4548553"/>
                <a:gd name="connsiteY9" fmla="*/ 2256 h 529794"/>
                <a:gd name="connsiteX10" fmla="*/ 2743200 w 4548553"/>
                <a:gd name="connsiteY10" fmla="*/ 2256 h 529794"/>
                <a:gd name="connsiteX11" fmla="*/ 2907323 w 4548553"/>
                <a:gd name="connsiteY11" fmla="*/ 25702 h 529794"/>
                <a:gd name="connsiteX12" fmla="*/ 3083169 w 4548553"/>
                <a:gd name="connsiteY12" fmla="*/ 72594 h 529794"/>
                <a:gd name="connsiteX13" fmla="*/ 3329353 w 4548553"/>
                <a:gd name="connsiteY13" fmla="*/ 119486 h 529794"/>
                <a:gd name="connsiteX14" fmla="*/ 3505200 w 4548553"/>
                <a:gd name="connsiteY14" fmla="*/ 178102 h 529794"/>
                <a:gd name="connsiteX15" fmla="*/ 3727938 w 4548553"/>
                <a:gd name="connsiteY15" fmla="*/ 283609 h 529794"/>
                <a:gd name="connsiteX16" fmla="*/ 3821723 w 4548553"/>
                <a:gd name="connsiteY16" fmla="*/ 330502 h 529794"/>
                <a:gd name="connsiteX17" fmla="*/ 3962400 w 4548553"/>
                <a:gd name="connsiteY17" fmla="*/ 377394 h 529794"/>
                <a:gd name="connsiteX18" fmla="*/ 4185138 w 4548553"/>
                <a:gd name="connsiteY18" fmla="*/ 436009 h 529794"/>
                <a:gd name="connsiteX19" fmla="*/ 4384430 w 4548553"/>
                <a:gd name="connsiteY19" fmla="*/ 471179 h 529794"/>
                <a:gd name="connsiteX20" fmla="*/ 4501661 w 4548553"/>
                <a:gd name="connsiteY20" fmla="*/ 494625 h 529794"/>
                <a:gd name="connsiteX21" fmla="*/ 4548553 w 4548553"/>
                <a:gd name="connsiteY21" fmla="*/ 494625 h 529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548553" h="529794">
                  <a:moveTo>
                    <a:pt x="0" y="529794"/>
                  </a:moveTo>
                  <a:cubicBezTo>
                    <a:pt x="154353" y="516117"/>
                    <a:pt x="308707" y="502440"/>
                    <a:pt x="422030" y="482902"/>
                  </a:cubicBezTo>
                  <a:cubicBezTo>
                    <a:pt x="535353" y="463363"/>
                    <a:pt x="580292" y="432101"/>
                    <a:pt x="679938" y="412563"/>
                  </a:cubicBezTo>
                  <a:cubicBezTo>
                    <a:pt x="779584" y="393025"/>
                    <a:pt x="1019907" y="365671"/>
                    <a:pt x="1019907" y="365671"/>
                  </a:cubicBezTo>
                  <a:cubicBezTo>
                    <a:pt x="1129322" y="350040"/>
                    <a:pt x="1230922" y="342225"/>
                    <a:pt x="1336430" y="318779"/>
                  </a:cubicBezTo>
                  <a:cubicBezTo>
                    <a:pt x="1441938" y="295333"/>
                    <a:pt x="1555261" y="252348"/>
                    <a:pt x="1652953" y="224994"/>
                  </a:cubicBezTo>
                  <a:cubicBezTo>
                    <a:pt x="1750645" y="197640"/>
                    <a:pt x="1836615" y="180056"/>
                    <a:pt x="1922584" y="154656"/>
                  </a:cubicBezTo>
                  <a:cubicBezTo>
                    <a:pt x="2008553" y="129256"/>
                    <a:pt x="2086708" y="96040"/>
                    <a:pt x="2168769" y="72594"/>
                  </a:cubicBezTo>
                  <a:cubicBezTo>
                    <a:pt x="2250831" y="49148"/>
                    <a:pt x="2348522" y="25702"/>
                    <a:pt x="2414953" y="13979"/>
                  </a:cubicBezTo>
                  <a:cubicBezTo>
                    <a:pt x="2481384" y="2256"/>
                    <a:pt x="2512645" y="4210"/>
                    <a:pt x="2567353" y="2256"/>
                  </a:cubicBezTo>
                  <a:cubicBezTo>
                    <a:pt x="2622061" y="302"/>
                    <a:pt x="2686538" y="-1652"/>
                    <a:pt x="2743200" y="2256"/>
                  </a:cubicBezTo>
                  <a:cubicBezTo>
                    <a:pt x="2799862" y="6164"/>
                    <a:pt x="2850661" y="13979"/>
                    <a:pt x="2907323" y="25702"/>
                  </a:cubicBezTo>
                  <a:cubicBezTo>
                    <a:pt x="2963985" y="37425"/>
                    <a:pt x="3012831" y="56963"/>
                    <a:pt x="3083169" y="72594"/>
                  </a:cubicBezTo>
                  <a:cubicBezTo>
                    <a:pt x="3153507" y="88225"/>
                    <a:pt x="3259014" y="101901"/>
                    <a:pt x="3329353" y="119486"/>
                  </a:cubicBezTo>
                  <a:cubicBezTo>
                    <a:pt x="3399692" y="137071"/>
                    <a:pt x="3438769" y="150748"/>
                    <a:pt x="3505200" y="178102"/>
                  </a:cubicBezTo>
                  <a:cubicBezTo>
                    <a:pt x="3571631" y="205456"/>
                    <a:pt x="3675184" y="258209"/>
                    <a:pt x="3727938" y="283609"/>
                  </a:cubicBezTo>
                  <a:cubicBezTo>
                    <a:pt x="3780692" y="309009"/>
                    <a:pt x="3782646" y="314871"/>
                    <a:pt x="3821723" y="330502"/>
                  </a:cubicBezTo>
                  <a:cubicBezTo>
                    <a:pt x="3860800" y="346133"/>
                    <a:pt x="3901831" y="359810"/>
                    <a:pt x="3962400" y="377394"/>
                  </a:cubicBezTo>
                  <a:cubicBezTo>
                    <a:pt x="4022969" y="394978"/>
                    <a:pt x="4114800" y="420378"/>
                    <a:pt x="4185138" y="436009"/>
                  </a:cubicBezTo>
                  <a:cubicBezTo>
                    <a:pt x="4255476" y="451640"/>
                    <a:pt x="4331676" y="461410"/>
                    <a:pt x="4384430" y="471179"/>
                  </a:cubicBezTo>
                  <a:cubicBezTo>
                    <a:pt x="4437184" y="480948"/>
                    <a:pt x="4501661" y="494625"/>
                    <a:pt x="4501661" y="494625"/>
                  </a:cubicBezTo>
                  <a:cubicBezTo>
                    <a:pt x="4529015" y="498533"/>
                    <a:pt x="4538784" y="496579"/>
                    <a:pt x="4548553" y="494625"/>
                  </a:cubicBezTo>
                </a:path>
              </a:pathLst>
            </a:cu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059AD138-EA68-9547-9639-363C4C97672D}"/>
                    </a:ext>
                  </a:extLst>
                </p:cNvPr>
                <p:cNvSpPr txBox="1"/>
                <p:nvPr/>
              </p:nvSpPr>
              <p:spPr>
                <a:xfrm>
                  <a:off x="3391753" y="2549856"/>
                  <a:ext cx="1337739" cy="7694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ja-JP" altLang="en-US" b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Hiragino Kaku Gothic Pro W3" charset="-128"/>
                      <a:cs typeface="Hiragino Kaku Gothic Pro W3" charset="-128"/>
                    </a:rPr>
                    <a:t>事後分布</a:t>
                  </a:r>
                  <a:endParaRPr lang="en-US" b="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Hiragino Kaku Gothic Pro W3" charset="-128"/>
                    <a:cs typeface="Hiragino Kaku Gothic Pro W3" charset="-128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iragino Kaku Gothic Pro W3" charset="-128"/>
                            <a:cs typeface="Hiragino Kaku Gothic Pro W3" charset="-128"/>
                          </a:rPr>
                          <m:t>𝑝</m:t>
                        </m:r>
                        <m:d>
                          <m:dPr>
                            <m:endChr m:val="|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Hiragino Kaku Gothic Pro W3" charset="-128"/>
                                <a:cs typeface="Hiragino Kaku Gothic Pro W3" charset="-128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Hiragino Kaku Gothic Pro W3" charset="-128"/>
                                <a:cs typeface="Hiragino Kaku Gothic Pro W3" charset="-128"/>
                              </a:rPr>
                              <m:t>𝜃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Hiragino Kaku Gothic Pro W3" charset="-128"/>
                                <a:cs typeface="Hiragino Kaku Gothic Pro W3" charset="-128"/>
                              </a:rPr>
                              <m:t> 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iragino Kaku Gothic Pro W3" charset="-128"/>
                            <a:cs typeface="Hiragino Kaku Gothic Pro W3" charset="-128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iragino Kaku Gothic Pro W3" charset="-128"/>
                          </a:rPr>
                          <m:t>𝒟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iragino Kaku Gothic Pro W3" charset="-128"/>
                            <a:cs typeface="Hiragino Kaku Gothic Pro W3" charset="-128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  <a:latin typeface="Hiragino Kaku Gothic Pro W3" charset="-128"/>
                    <a:ea typeface="Hiragino Kaku Gothic Pro W3" charset="-128"/>
                    <a:cs typeface="Hiragino Kaku Gothic Pro W3" charset="-128"/>
                  </a:endParaRPr>
                </a:p>
              </p:txBody>
            </p:sp>
          </mc:Choice>
          <mc:Fallback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059AD138-EA68-9547-9639-363C4C9767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1753" y="2549856"/>
                  <a:ext cx="1337739" cy="769441"/>
                </a:xfrm>
                <a:prstGeom prst="rect">
                  <a:avLst/>
                </a:prstGeom>
                <a:blipFill>
                  <a:blip r:embed="rId2"/>
                  <a:stretch>
                    <a:fillRect l="-4717" t="-4918" r="-2830" b="-114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E6A703A-5BC3-6F4B-97A2-5F55526033E3}"/>
                    </a:ext>
                  </a:extLst>
                </p:cNvPr>
                <p:cNvSpPr txBox="1"/>
                <p:nvPr/>
              </p:nvSpPr>
              <p:spPr>
                <a:xfrm>
                  <a:off x="5380891" y="3822285"/>
                  <a:ext cx="1313180" cy="7694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0" dirty="0">
                      <a:solidFill>
                        <a:schemeClr val="tx1"/>
                      </a:solidFill>
                      <a:ea typeface="Hiragino Kaku Gothic Pro W3" charset="-128"/>
                      <a:cs typeface="Hiragino Kaku Gothic Pro W3" charset="-128"/>
                    </a:rPr>
                    <a:t>事前分布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iragino Kaku Gothic Pro W3" charset="-128"/>
                            <a:cs typeface="Hiragino Kaku Gothic Pro W3" charset="-128"/>
                          </a:rPr>
                          <m:t>𝑝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iragino Kaku Gothic Pro W3" charset="-128"/>
                            <a:cs typeface="Hiragino Kaku Gothic Pro W3" charset="-128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iragino Kaku Gothic Pro W3" charset="-128"/>
                            <a:cs typeface="Hiragino Kaku Gothic Pro W3" charset="-128"/>
                          </a:rPr>
                          <m:t>𝜃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iragino Kaku Gothic Pro W3" charset="-128"/>
                            <a:cs typeface="Hiragino Kaku Gothic Pro W3" charset="-128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  <a:latin typeface="Hiragino Kaku Gothic Pro W3" charset="-128"/>
                    <a:ea typeface="Hiragino Kaku Gothic Pro W3" charset="-128"/>
                    <a:cs typeface="Hiragino Kaku Gothic Pro W3" charset="-128"/>
                  </a:endParaRPr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E6A703A-5BC3-6F4B-97A2-5F55526033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80891" y="3822285"/>
                  <a:ext cx="1313180" cy="769441"/>
                </a:xfrm>
                <a:prstGeom prst="rect">
                  <a:avLst/>
                </a:prstGeom>
                <a:blipFill>
                  <a:blip r:embed="rId3"/>
                  <a:stretch>
                    <a:fillRect l="-4808" t="-4839" r="-4808" b="-96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50387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1584117"/>
      </p:ext>
    </p:extLst>
  </p:cSld>
  <p:clrMapOvr>
    <a:masterClrMapping/>
  </p:clrMapOvr>
</p:sld>
</file>

<file path=ppt/theme/theme1.xml><?xml version="1.0" encoding="utf-8"?>
<a:theme xmlns:a="http://schemas.openxmlformats.org/drawingml/2006/main" name="January 2013">
  <a:themeElements>
    <a:clrScheme name="January 2013 1">
      <a:dk1>
        <a:srgbClr val="000000"/>
      </a:dk1>
      <a:lt1>
        <a:srgbClr val="FFFFFF"/>
      </a:lt1>
      <a:dk2>
        <a:srgbClr val="00B2EF"/>
      </a:dk2>
      <a:lt2>
        <a:srgbClr val="808080"/>
      </a:lt2>
      <a:accent1>
        <a:srgbClr val="83D1F5"/>
      </a:accent1>
      <a:accent2>
        <a:srgbClr val="00A6A0"/>
      </a:accent2>
      <a:accent3>
        <a:srgbClr val="FFFFFF"/>
      </a:accent3>
      <a:accent4>
        <a:srgbClr val="000000"/>
      </a:accent4>
      <a:accent5>
        <a:srgbClr val="C1E5F9"/>
      </a:accent5>
      <a:accent6>
        <a:srgbClr val="009691"/>
      </a:accent6>
      <a:hlink>
        <a:srgbClr val="00B2EF"/>
      </a:hlink>
      <a:folHlink>
        <a:srgbClr val="AB1A86"/>
      </a:folHlink>
    </a:clrScheme>
    <a:fontScheme name="January 2013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>
          <a:solidFill>
            <a:schemeClr val="bg1">
              <a:lumMod val="75000"/>
            </a:schemeClr>
          </a:solidFill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>
          <a:defRPr dirty="0">
            <a:solidFill>
              <a:schemeClr val="tx1">
                <a:lumMod val="65000"/>
                <a:lumOff val="35000"/>
              </a:schemeClr>
            </a:solidFill>
            <a:latin typeface="Hiragino Kaku Gothic Pro W3" charset="-128"/>
            <a:ea typeface="Hiragino Kaku Gothic Pro W3" charset="-128"/>
            <a:cs typeface="Hiragino Kaku Gothic Pro W3" charset="-128"/>
          </a:defRPr>
        </a:defPPr>
      </a:lstStyle>
    </a:spDef>
    <a:lnDef>
      <a:spPr bwMode="auto">
        <a:noFill/>
        <a:ln>
          <a:solidFill>
            <a:schemeClr val="accent4"/>
          </a:solidFill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none" rtlCol="0">
        <a:spAutoFit/>
      </a:bodyPr>
      <a:lstStyle>
        <a:defPPr>
          <a:defRPr dirty="0">
            <a:solidFill>
              <a:schemeClr val="tx1"/>
            </a:solidFill>
            <a:latin typeface="Hiragino Kaku Gothic Pro W3" charset="-128"/>
            <a:ea typeface="Hiragino Kaku Gothic Pro W3" charset="-128"/>
            <a:cs typeface="Hiragino Kaku Gothic Pro W3" charset="-128"/>
          </a:defRPr>
        </a:defPPr>
      </a:lstStyle>
    </a:txDef>
  </a:objectDefaults>
  <a:extraClrSchemeLst>
    <a:extraClrScheme>
      <a:clrScheme name="January 2013 1">
        <a:dk1>
          <a:srgbClr val="000000"/>
        </a:dk1>
        <a:lt1>
          <a:srgbClr val="FFFFFF"/>
        </a:lt1>
        <a:dk2>
          <a:srgbClr val="00B2EF"/>
        </a:dk2>
        <a:lt2>
          <a:srgbClr val="808080"/>
        </a:lt2>
        <a:accent1>
          <a:srgbClr val="83D1F5"/>
        </a:accent1>
        <a:accent2>
          <a:srgbClr val="00A6A0"/>
        </a:accent2>
        <a:accent3>
          <a:srgbClr val="FFFFFF"/>
        </a:accent3>
        <a:accent4>
          <a:srgbClr val="000000"/>
        </a:accent4>
        <a:accent5>
          <a:srgbClr val="C1E5F9"/>
        </a:accent5>
        <a:accent6>
          <a:srgbClr val="009691"/>
        </a:accent6>
        <a:hlink>
          <a:srgbClr val="00B2EF"/>
        </a:hlink>
        <a:folHlink>
          <a:srgbClr val="AB1A8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IBM2009">
  <a:themeElements>
    <a:clrScheme name="IBM2009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9999"/>
      </a:accent1>
      <a:accent2>
        <a:srgbClr val="71BFA7"/>
      </a:accent2>
      <a:accent3>
        <a:srgbClr val="FFFFFF"/>
      </a:accent3>
      <a:accent4>
        <a:srgbClr val="000000"/>
      </a:accent4>
      <a:accent5>
        <a:srgbClr val="AACACA"/>
      </a:accent5>
      <a:accent6>
        <a:srgbClr val="66AD97"/>
      </a:accent6>
      <a:hlink>
        <a:srgbClr val="7889FB"/>
      </a:hlink>
      <a:folHlink>
        <a:srgbClr val="9900CC"/>
      </a:folHlink>
    </a:clrScheme>
    <a:fontScheme name="IBM2009">
      <a:majorFont>
        <a:latin typeface="Impact"/>
        <a:ea typeface="HGPｺﾞｼｯｸE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rgbClr val="FFFF00"/>
        </a:solidFill>
        <a:ln>
          <a:noFill/>
        </a:ln>
        <a:effectLst/>
        <a:extLst/>
      </a:spPr>
      <a:bodyPr vert="horz" wrap="none" lIns="90000" tIns="46800" rIns="90000" bIns="46800" numCol="1" rtlCol="0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anose="05000000000000000000" pitchFamily="2" charset="2"/>
          <a:buNone/>
          <a:tabLst/>
          <a:defRPr kumimoji="0" sz="1800" b="0" i="0" u="none" strike="noStrike" cap="none" normalizeH="0" baseline="0" dirty="0" smtClean="0">
            <a:ln>
              <a:noFill/>
            </a:ln>
            <a:solidFill>
              <a:srgbClr val="FF0000"/>
            </a:solidFill>
            <a:effectLst/>
            <a:latin typeface="HGPｺﾞｼｯｸE" pitchFamily="50" charset="-128"/>
            <a:ea typeface="HGPｺﾞｼｯｸE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3300"/>
              </a:solidFill>
            </a14:hiddenFill>
          </a:ext>
          <a:ext uri="{91240B29-F687-4F45-9708-019B960494DF}">
            <a14:hiddenLine xmlns:a14="http://schemas.microsoft.com/office/drawing/2010/main"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anose="05000000000000000000" pitchFamily="2" charset="2"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GPｺﾞｼｯｸE" pitchFamily="50" charset="-128"/>
            <a:ea typeface="HGPｺﾞｼｯｸE" pitchFamily="50" charset="-128"/>
          </a:defRPr>
        </a:defPPr>
      </a:lstStyle>
    </a:lnDef>
  </a:objectDefaults>
  <a:extraClrSchemeLst>
    <a:extraClrScheme>
      <a:clrScheme name="IBM200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71BFA7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66AD97"/>
        </a:accent6>
        <a:hlink>
          <a:srgbClr val="7889FB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53277</TotalTime>
  <Words>195</Words>
  <Application>Microsoft Macintosh PowerPoint</Application>
  <PresentationFormat>On-screen Show (4:3)</PresentationFormat>
  <Paragraphs>59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21" baseType="lpstr">
      <vt:lpstr>HGPｺﾞｼｯｸE</vt:lpstr>
      <vt:lpstr>HGP創英角ｺﾞｼｯｸUB</vt:lpstr>
      <vt:lpstr>Hiragino Kaku Gothic Pro W3</vt:lpstr>
      <vt:lpstr>Hiragino Kaku Gothic Pro W6</vt:lpstr>
      <vt:lpstr>Meiryo UI</vt:lpstr>
      <vt:lpstr>ＭＳ Ｐゴシック</vt:lpstr>
      <vt:lpstr>Arial</vt:lpstr>
      <vt:lpstr>Cambria Math</vt:lpstr>
      <vt:lpstr>Impact</vt:lpstr>
      <vt:lpstr>Wingdings</vt:lpstr>
      <vt:lpstr>January 2013</vt:lpstr>
      <vt:lpstr>IBM2009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IBM</Company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Brand Template</dc:title>
  <dc:creator>Randy Golden</dc:creator>
  <cp:lastModifiedBy>HIROSHI Kajino</cp:lastModifiedBy>
  <cp:revision>3279</cp:revision>
  <cp:lastPrinted>2016-07-29T00:11:46Z</cp:lastPrinted>
  <dcterms:created xsi:type="dcterms:W3CDTF">2009-05-28T20:28:13Z</dcterms:created>
  <dcterms:modified xsi:type="dcterms:W3CDTF">2018-07-22T04:00:29Z</dcterms:modified>
</cp:coreProperties>
</file>