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6"/>
  </p:notesMasterIdLst>
  <p:handoutMasterIdLst>
    <p:handoutMasterId r:id="rId7"/>
  </p:handoutMasterIdLst>
  <p:sldIdLst>
    <p:sldId id="395" r:id="rId3"/>
    <p:sldId id="396" r:id="rId4"/>
    <p:sldId id="39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8" autoAdjust="0"/>
    <p:restoredTop sz="86438" autoAdjust="0"/>
  </p:normalViewPr>
  <p:slideViewPr>
    <p:cSldViewPr snapToGrid="0">
      <p:cViewPr varScale="1">
        <p:scale>
          <a:sx n="106" d="100"/>
          <a:sy n="106" d="100"/>
        </p:scale>
        <p:origin x="1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8C4FF-8EDA-F54A-825F-DA9481446D10}"/>
              </a:ext>
            </a:extLst>
          </p:cNvPr>
          <p:cNvGrpSpPr/>
          <p:nvPr/>
        </p:nvGrpSpPr>
        <p:grpSpPr>
          <a:xfrm>
            <a:off x="613111" y="1479971"/>
            <a:ext cx="6994979" cy="3432000"/>
            <a:chOff x="613111" y="1479971"/>
            <a:chExt cx="6994979" cy="343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A62DF5-3F76-9841-9BA4-85A31B3F5879}"/>
                </a:ext>
              </a:extLst>
            </p:cNvPr>
            <p:cNvGrpSpPr/>
            <p:nvPr/>
          </p:nvGrpSpPr>
          <p:grpSpPr>
            <a:xfrm>
              <a:off x="679938" y="1946031"/>
              <a:ext cx="6283571" cy="2965940"/>
              <a:chOff x="679938" y="1946031"/>
              <a:chExt cx="6283571" cy="29659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AF943E-2E44-1340-BB47-020384C63101}"/>
                  </a:ext>
                </a:extLst>
              </p:cNvPr>
              <p:cNvSpPr/>
              <p:nvPr/>
            </p:nvSpPr>
            <p:spPr bwMode="auto">
              <a:xfrm>
                <a:off x="679938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A50D18-F3F4-F146-B026-0458DAB467A0}"/>
                  </a:ext>
                </a:extLst>
              </p:cNvPr>
              <p:cNvSpPr/>
              <p:nvPr/>
            </p:nvSpPr>
            <p:spPr bwMode="auto">
              <a:xfrm>
                <a:off x="6658709" y="1946031"/>
                <a:ext cx="304800" cy="2965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4D98120A-8156-574A-882C-F05B61EE5CB5}"/>
                  </a:ext>
                </a:extLst>
              </p:cNvPr>
              <p:cNvSpPr/>
              <p:nvPr/>
            </p:nvSpPr>
            <p:spPr bwMode="auto">
              <a:xfrm rot="5400000">
                <a:off x="844061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0A6A9BE-A1F8-D64E-A32F-50085123EEF5}"/>
                  </a:ext>
                </a:extLst>
              </p:cNvPr>
              <p:cNvSpPr/>
              <p:nvPr/>
            </p:nvSpPr>
            <p:spPr bwMode="auto">
              <a:xfrm rot="16200000">
                <a:off x="3833446" y="2385647"/>
                <a:ext cx="2965940" cy="2086707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A77550-45D7-D54C-B784-77F871C66F4A}"/>
                  </a:ext>
                </a:extLst>
              </p:cNvPr>
              <p:cNvSpPr/>
              <p:nvPr/>
            </p:nvSpPr>
            <p:spPr bwMode="auto">
              <a:xfrm>
                <a:off x="3669323" y="2467708"/>
                <a:ext cx="304800" cy="1922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/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9B2683-681F-3848-91D8-95EDE529C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11" y="1515143"/>
                  <a:ext cx="438453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/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2EF37F-704B-394F-99D7-44C09521E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8" y="1479971"/>
                  <a:ext cx="1593962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/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𝑧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1FD521-0510-304A-98E9-2D290B82D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75" y="1515142"/>
                  <a:ext cx="12139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/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F8F84CF-7184-C147-B401-DF5BD113E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877" y="3213556"/>
                  <a:ext cx="55797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/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75FC8C-1EA3-6C46-9B4C-266E79C40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307" y="3213555"/>
                  <a:ext cx="641137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4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375079-A050-684C-A8BB-4CF8FB5E13EF}"/>
              </a:ext>
            </a:extLst>
          </p:cNvPr>
          <p:cNvGrpSpPr/>
          <p:nvPr/>
        </p:nvGrpSpPr>
        <p:grpSpPr>
          <a:xfrm>
            <a:off x="1251284" y="573504"/>
            <a:ext cx="5594684" cy="2826860"/>
            <a:chOff x="1251284" y="573504"/>
            <a:chExt cx="5594684" cy="282686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2FC1C9-AF2A-E346-8C4A-AE2C9F164AE8}"/>
                </a:ext>
              </a:extLst>
            </p:cNvPr>
            <p:cNvSpPr/>
            <p:nvPr/>
          </p:nvSpPr>
          <p:spPr bwMode="auto">
            <a:xfrm>
              <a:off x="1251284" y="1347537"/>
              <a:ext cx="5594684" cy="14558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726BC9-E780-5441-A416-E2113C632FD4}"/>
                </a:ext>
              </a:extLst>
            </p:cNvPr>
            <p:cNvSpPr txBox="1"/>
            <p:nvPr/>
          </p:nvSpPr>
          <p:spPr>
            <a:xfrm>
              <a:off x="1914497" y="1961144"/>
              <a:ext cx="1374094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[0 1 2]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4F6F59-7C15-BB43-A4B8-7FEE2F3F2150}"/>
                </a:ext>
              </a:extLst>
            </p:cNvPr>
            <p:cNvSpPr txBox="1"/>
            <p:nvPr/>
          </p:nvSpPr>
          <p:spPr>
            <a:xfrm>
              <a:off x="4813370" y="1961144"/>
              <a:ext cx="1204176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[0 10]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73922-0C1C-8A4E-903A-4FB9DBE4411D}"/>
                </a:ext>
              </a:extLst>
            </p:cNvPr>
            <p:cNvSpPr txBox="1"/>
            <p:nvPr/>
          </p:nvSpPr>
          <p:spPr>
            <a:xfrm>
              <a:off x="3406415" y="1151020"/>
              <a:ext cx="1374095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ndarray</a:t>
              </a:r>
              <a:endPara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6" name="Rounded Rectangular Callout 5">
              <a:extLst>
                <a:ext uri="{FF2B5EF4-FFF2-40B4-BE49-F238E27FC236}">
                  <a16:creationId xmlns:a16="http://schemas.microsoft.com/office/drawing/2014/main" id="{758DD0B9-C5DC-0B47-ABFD-2AC1CA68AE2B}"/>
                </a:ext>
              </a:extLst>
            </p:cNvPr>
            <p:cNvSpPr/>
            <p:nvPr/>
          </p:nvSpPr>
          <p:spPr bwMode="auto">
            <a:xfrm>
              <a:off x="4393004" y="573504"/>
              <a:ext cx="1491916" cy="549441"/>
            </a:xfrm>
            <a:prstGeom prst="wedgeRoundRectCallout">
              <a:avLst>
                <a:gd name="adj1" fmla="val -41801"/>
                <a:gd name="adj2" fmla="val 6688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型の名前</a:t>
              </a:r>
              <a:endPara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317764D8-4F21-B944-8D43-5F11E7BCA5A8}"/>
                </a:ext>
              </a:extLst>
            </p:cNvPr>
            <p:cNvSpPr/>
            <p:nvPr/>
          </p:nvSpPr>
          <p:spPr bwMode="auto">
            <a:xfrm>
              <a:off x="1512062" y="2599386"/>
              <a:ext cx="2178963" cy="800978"/>
            </a:xfrm>
            <a:prstGeom prst="wedgeRoundRectCallout">
              <a:avLst>
                <a:gd name="adj1" fmla="val 5328"/>
                <a:gd name="adj2" fmla="val -7489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IBM Plex Mono" panose="020B0509050203000203" pitchFamily="49" charset="77"/>
                  <a:ea typeface="Hiragino Kaku Gothic Pro W3" charset="-128"/>
                  <a:cs typeface="Hiragino Kaku Gothic Pro W3" charset="-128"/>
                </a:rPr>
                <a:t>ndarray</a:t>
              </a:r>
              <a:r>
                <a:rPr lang="ja-JP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型のオブジェクト</a:t>
              </a:r>
              <a:endPara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4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2FC1C9-AF2A-E346-8C4A-AE2C9F164AE8}"/>
              </a:ext>
            </a:extLst>
          </p:cNvPr>
          <p:cNvSpPr/>
          <p:nvPr/>
        </p:nvSpPr>
        <p:spPr bwMode="auto">
          <a:xfrm>
            <a:off x="1251284" y="1347537"/>
            <a:ext cx="5594684" cy="145582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26BC9-E780-5441-A416-E2113C632FD4}"/>
              </a:ext>
            </a:extLst>
          </p:cNvPr>
          <p:cNvSpPr txBox="1"/>
          <p:nvPr/>
        </p:nvSpPr>
        <p:spPr>
          <a:xfrm>
            <a:off x="1914497" y="1961144"/>
            <a:ext cx="1374094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[0 1 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F6F59-7C15-BB43-A4B8-7FEE2F3F2150}"/>
              </a:ext>
            </a:extLst>
          </p:cNvPr>
          <p:cNvSpPr txBox="1"/>
          <p:nvPr/>
        </p:nvSpPr>
        <p:spPr>
          <a:xfrm>
            <a:off x="4813370" y="1961144"/>
            <a:ext cx="1204176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[0 10]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3922-0C1C-8A4E-903A-4FB9DBE4411D}"/>
              </a:ext>
            </a:extLst>
          </p:cNvPr>
          <p:cNvSpPr txBox="1"/>
          <p:nvPr/>
        </p:nvSpPr>
        <p:spPr>
          <a:xfrm>
            <a:off x="3406415" y="1151020"/>
            <a:ext cx="137409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ndarray</a:t>
            </a:r>
            <a:endParaRPr lang="en-US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58DD0B9-C5DC-0B47-ABFD-2AC1CA68AE2B}"/>
              </a:ext>
            </a:extLst>
          </p:cNvPr>
          <p:cNvSpPr/>
          <p:nvPr/>
        </p:nvSpPr>
        <p:spPr bwMode="auto">
          <a:xfrm>
            <a:off x="4393004" y="573504"/>
            <a:ext cx="1491916" cy="549441"/>
          </a:xfrm>
          <a:prstGeom prst="wedgeRoundRectCallout">
            <a:avLst>
              <a:gd name="adj1" fmla="val -41801"/>
              <a:gd name="adj2" fmla="val 6688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型の名前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17764D8-4F21-B944-8D43-5F11E7BCA5A8}"/>
              </a:ext>
            </a:extLst>
          </p:cNvPr>
          <p:cNvSpPr/>
          <p:nvPr/>
        </p:nvSpPr>
        <p:spPr bwMode="auto">
          <a:xfrm>
            <a:off x="1512062" y="2599385"/>
            <a:ext cx="2178963" cy="2514035"/>
          </a:xfrm>
          <a:prstGeom prst="wedgeRoundRectCallout">
            <a:avLst>
              <a:gd name="adj1" fmla="val 4776"/>
              <a:gd name="adj2" fmla="val -6149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色々な関数を持っている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__add__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transpose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IBM Plex Mono" panose="020B0509050203000203" pitchFamily="49" charset="77"/>
                <a:ea typeface="Hiragino Kaku Gothic Pro W3" charset="-128"/>
                <a:cs typeface="Hiragino Kaku Gothic Pro W3" charset="-128"/>
              </a:rPr>
              <a:t>inv</a:t>
            </a:r>
          </a:p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などなど</a:t>
            </a:r>
            <a:endParaRPr lang="en-US" altLang="ja-JP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DE7D10-5A20-3B43-A5AC-13A8CE97875E}"/>
              </a:ext>
            </a:extLst>
          </p:cNvPr>
          <p:cNvSpPr/>
          <p:nvPr/>
        </p:nvSpPr>
        <p:spPr bwMode="auto">
          <a:xfrm>
            <a:off x="4325976" y="2701373"/>
            <a:ext cx="2688435" cy="1016386"/>
          </a:xfrm>
          <a:prstGeom prst="wedgeRoundRectCallout">
            <a:avLst>
              <a:gd name="adj1" fmla="val 5224"/>
              <a:gd name="adj2" fmla="val -7688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みんな同じ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関数を持っている</a:t>
            </a:r>
            <a:endParaRPr lang="en-US" altLang="ja-JP" dirty="0">
              <a:solidFill>
                <a:schemeClr val="tx1"/>
              </a:solidFill>
              <a:latin typeface="IBM Plex Mono" panose="020B0509050203000203" pitchFamily="49" charset="77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529089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52583</TotalTime>
  <Words>59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Arial</vt:lpstr>
      <vt:lpstr>Cambria Math</vt:lpstr>
      <vt:lpstr>IBM Plex Mono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3272</cp:revision>
  <cp:lastPrinted>2019-10-10T14:47:25Z</cp:lastPrinted>
  <dcterms:created xsi:type="dcterms:W3CDTF">2009-05-28T20:28:13Z</dcterms:created>
  <dcterms:modified xsi:type="dcterms:W3CDTF">2019-10-10T14:51:01Z</dcterms:modified>
</cp:coreProperties>
</file>