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9"/>
  </p:notesMasterIdLst>
  <p:handoutMasterIdLst>
    <p:handoutMasterId r:id="rId10"/>
  </p:handoutMasterIdLst>
  <p:sldIdLst>
    <p:sldId id="394" r:id="rId3"/>
    <p:sldId id="395" r:id="rId4"/>
    <p:sldId id="396" r:id="rId5"/>
    <p:sldId id="397" r:id="rId6"/>
    <p:sldId id="398" r:id="rId7"/>
    <p:sldId id="39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6401" autoAdjust="0"/>
  </p:normalViewPr>
  <p:slideViewPr>
    <p:cSldViewPr snapToGrid="0">
      <p:cViewPr varScale="1">
        <p:scale>
          <a:sx n="109" d="100"/>
          <a:sy n="109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D71159-60D5-FC46-8491-110D67D981BC}"/>
              </a:ext>
            </a:extLst>
          </p:cNvPr>
          <p:cNvGrpSpPr/>
          <p:nvPr/>
        </p:nvGrpSpPr>
        <p:grpSpPr>
          <a:xfrm>
            <a:off x="430144" y="926123"/>
            <a:ext cx="8033918" cy="3345961"/>
            <a:chOff x="430144" y="926123"/>
            <a:chExt cx="8033918" cy="334596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7CB234-BA5F-CC4B-93F9-43131FB150BA}"/>
                </a:ext>
              </a:extLst>
            </p:cNvPr>
            <p:cNvGrpSpPr/>
            <p:nvPr/>
          </p:nvGrpSpPr>
          <p:grpSpPr>
            <a:xfrm>
              <a:off x="430144" y="2096088"/>
              <a:ext cx="2969083" cy="1938992"/>
              <a:chOff x="430144" y="1997205"/>
              <a:chExt cx="2969083" cy="193899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211EB6-76D5-4B44-AD83-E2630DF0E773}"/>
                  </a:ext>
                </a:extLst>
              </p:cNvPr>
              <p:cNvSpPr txBox="1"/>
              <p:nvPr/>
            </p:nvSpPr>
            <p:spPr>
              <a:xfrm>
                <a:off x="1373511" y="2766646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700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🎲</a:t>
                </a:r>
                <a:endParaRPr lang="en-US" sz="7000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C6B9422-AE28-8441-B650-C4D9B60DA8F2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4" y="1997205"/>
                    <a:ext cx="296908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𝐾</m:t>
                        </m:r>
                      </m:oMath>
                    </a14:m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面さいころを振って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𝑘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 を得る</a:t>
                    </a: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C6B9422-AE28-8441-B650-C4D9B60DA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4" y="1997205"/>
                    <a:ext cx="2969083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4839" r="-127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D50B6ED-01A4-854D-ABEB-82D52824CDC7}"/>
                </a:ext>
              </a:extLst>
            </p:cNvPr>
            <p:cNvSpPr/>
            <p:nvPr/>
          </p:nvSpPr>
          <p:spPr bwMode="auto">
            <a:xfrm>
              <a:off x="3680814" y="2837674"/>
              <a:ext cx="844061" cy="45582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91679D-20A8-6F43-8787-64A14AD70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6461" y="1859084"/>
              <a:ext cx="3657600" cy="241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812AD2E9-B4E0-6244-996C-036168C66BAA}"/>
                    </a:ext>
                  </a:extLst>
                </p:cNvPr>
                <p:cNvSpPr/>
                <p:nvPr/>
              </p:nvSpPr>
              <p:spPr bwMode="auto">
                <a:xfrm>
                  <a:off x="4888524" y="926123"/>
                  <a:ext cx="3575538" cy="932961"/>
                </a:xfrm>
                <a:prstGeom prst="wedgeRectCallout">
                  <a:avLst>
                    <a:gd name="adj1" fmla="val 11179"/>
                    <a:gd name="adj2" fmla="val 813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分布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を使って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デ</a:t>
                  </a:r>
                  <a:r>
                    <a:rPr lang="en-US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ータ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𝑋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を生成</a:t>
                  </a:r>
                </a:p>
              </p:txBody>
            </p:sp>
          </mc:Choice>
          <mc:Fallback xmlns=""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812AD2E9-B4E0-6244-996C-036168C66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8524" y="926123"/>
                  <a:ext cx="3575538" cy="932961"/>
                </a:xfrm>
                <a:prstGeom prst="wedgeRectCallout">
                  <a:avLst>
                    <a:gd name="adj1" fmla="val 11179"/>
                    <a:gd name="adj2" fmla="val 81348"/>
                  </a:avLst>
                </a:prstGeom>
                <a:blipFill>
                  <a:blip r:embed="rId4"/>
                  <a:stretch>
                    <a:fillRect l="-1413" r="-1413"/>
                  </a:stretch>
                </a:blip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F90EE77-71EB-1C47-AE33-C94B35D426F3}"/>
              </a:ext>
            </a:extLst>
          </p:cNvPr>
          <p:cNvGrpSpPr/>
          <p:nvPr/>
        </p:nvGrpSpPr>
        <p:grpSpPr>
          <a:xfrm>
            <a:off x="2522106" y="820615"/>
            <a:ext cx="3821723" cy="4443046"/>
            <a:chOff x="4667430" y="820615"/>
            <a:chExt cx="3821723" cy="44430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C069723-71BA-2646-9F81-CCC1FB594DFA}"/>
                    </a:ext>
                  </a:extLst>
                </p:cNvPr>
                <p:cNvSpPr/>
                <p:nvPr/>
              </p:nvSpPr>
              <p:spPr bwMode="auto">
                <a:xfrm>
                  <a:off x="4667430" y="2033318"/>
                  <a:ext cx="3821723" cy="32303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内部状態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腕の角度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足の角度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𝑙</m:t>
                          </m:r>
                        </m:sub>
                      </m:sSub>
                    </m:oMath>
                  </a14:m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記憶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ロボットに対する命令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立て！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座れ！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覚えろ！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C069723-71BA-2646-9F81-CCC1FB594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7430" y="2033318"/>
                  <a:ext cx="3821723" cy="323034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71A45E-41F1-AB44-A9FB-F4DAA3B03082}"/>
                </a:ext>
              </a:extLst>
            </p:cNvPr>
            <p:cNvSpPr txBox="1"/>
            <p:nvPr/>
          </p:nvSpPr>
          <p:spPr>
            <a:xfrm>
              <a:off x="5972998" y="1219200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F66FE-5B68-B24E-8993-B6A07CADE4F0}"/>
                </a:ext>
              </a:extLst>
            </p:cNvPr>
            <p:cNvSpPr txBox="1"/>
            <p:nvPr/>
          </p:nvSpPr>
          <p:spPr>
            <a:xfrm>
              <a:off x="5639573" y="820615"/>
              <a:ext cx="1877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7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/>
              <p:nvPr/>
            </p:nvSpPr>
            <p:spPr>
              <a:xfrm>
                <a:off x="504093" y="855784"/>
                <a:ext cx="1877437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初期内部状態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3" y="855784"/>
                <a:ext cx="1877437" cy="1446550"/>
              </a:xfrm>
              <a:prstGeom prst="rect">
                <a:avLst/>
              </a:prstGeom>
              <a:blipFill>
                <a:blip r:embed="rId2"/>
                <a:stretch>
                  <a:fillRect l="-4027" t="-1739" r="-2685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3E60ADF-63B8-DA4D-99F0-2C22B337EEC4}"/>
              </a:ext>
            </a:extLst>
          </p:cNvPr>
          <p:cNvGrpSpPr/>
          <p:nvPr/>
        </p:nvGrpSpPr>
        <p:grpSpPr>
          <a:xfrm>
            <a:off x="3711964" y="855784"/>
            <a:ext cx="1210588" cy="1758462"/>
            <a:chOff x="3511151" y="855784"/>
            <a:chExt cx="1210588" cy="17584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EC50F-EDED-8F42-99E2-DF78BC545441}"/>
                </a:ext>
              </a:extLst>
            </p:cNvPr>
            <p:cNvSpPr txBox="1"/>
            <p:nvPr/>
          </p:nvSpPr>
          <p:spPr>
            <a:xfrm>
              <a:off x="3511151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📄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77414-779B-884C-9C07-25133BD95D6B}"/>
                </a:ext>
              </a:extLst>
            </p:cNvPr>
            <p:cNvSpPr txBox="1"/>
            <p:nvPr/>
          </p:nvSpPr>
          <p:spPr>
            <a:xfrm>
              <a:off x="3600920" y="855784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クラス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77CB98-5A6C-6D42-B6E5-5922221A8897}"/>
              </a:ext>
            </a:extLst>
          </p:cNvPr>
          <p:cNvGrpSpPr/>
          <p:nvPr/>
        </p:nvGrpSpPr>
        <p:grpSpPr>
          <a:xfrm>
            <a:off x="6252985" y="855784"/>
            <a:ext cx="1877437" cy="1758462"/>
            <a:chOff x="6252985" y="855784"/>
            <a:chExt cx="1877437" cy="17584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61540-CB3D-4548-94B6-D6039ADC88F3}"/>
                </a:ext>
              </a:extLst>
            </p:cNvPr>
            <p:cNvSpPr txBox="1"/>
            <p:nvPr/>
          </p:nvSpPr>
          <p:spPr>
            <a:xfrm>
              <a:off x="6586409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875C0-49C5-7549-8744-98C11FD8B14F}"/>
                </a:ext>
              </a:extLst>
            </p:cNvPr>
            <p:cNvSpPr txBox="1"/>
            <p:nvPr/>
          </p:nvSpPr>
          <p:spPr>
            <a:xfrm>
              <a:off x="6252985" y="855784"/>
              <a:ext cx="1877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66002-9505-4D4B-BB36-34F0CFEB76C9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473569" y="1952526"/>
            <a:ext cx="1238395" cy="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98BCC-4755-A842-853C-E391B3B20A0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 bwMode="auto">
          <a:xfrm>
            <a:off x="4922552" y="1952527"/>
            <a:ext cx="1663857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/>
              <p:nvPr/>
            </p:nvSpPr>
            <p:spPr bwMode="auto">
              <a:xfrm>
                <a:off x="3998721" y="2661138"/>
                <a:ext cx="3798276" cy="3165231"/>
              </a:xfrm>
              <a:prstGeom prst="wedgeRoundRectCallout">
                <a:avLst>
                  <a:gd name="adj1" fmla="val 34311"/>
                  <a:gd name="adj2" fmla="val -58302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腕の角度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𝑎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足の角度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𝑙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記憶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ロボットに対する命令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立て！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座れ！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覚えろ！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721" y="2661138"/>
                <a:ext cx="3798276" cy="3165231"/>
              </a:xfrm>
              <a:prstGeom prst="wedgeRoundRectCallout">
                <a:avLst>
                  <a:gd name="adj1" fmla="val 34311"/>
                  <a:gd name="adj2" fmla="val -5830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6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/>
              <p:nvPr/>
            </p:nvSpPr>
            <p:spPr>
              <a:xfrm>
                <a:off x="504093" y="855784"/>
                <a:ext cx="192693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初期内部状態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3" y="855784"/>
                <a:ext cx="1926938" cy="1446550"/>
              </a:xfrm>
              <a:prstGeom prst="rect">
                <a:avLst/>
              </a:prstGeom>
              <a:blipFill>
                <a:blip r:embed="rId2"/>
                <a:stretch>
                  <a:fillRect l="-3947" t="-1739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3E60ADF-63B8-DA4D-99F0-2C22B337EEC4}"/>
              </a:ext>
            </a:extLst>
          </p:cNvPr>
          <p:cNvGrpSpPr/>
          <p:nvPr/>
        </p:nvGrpSpPr>
        <p:grpSpPr>
          <a:xfrm>
            <a:off x="3660670" y="517230"/>
            <a:ext cx="1313180" cy="2097016"/>
            <a:chOff x="3459857" y="517230"/>
            <a:chExt cx="1313180" cy="20970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EC50F-EDED-8F42-99E2-DF78BC545441}"/>
                </a:ext>
              </a:extLst>
            </p:cNvPr>
            <p:cNvSpPr txBox="1"/>
            <p:nvPr/>
          </p:nvSpPr>
          <p:spPr>
            <a:xfrm>
              <a:off x="3511151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📄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77414-779B-884C-9C07-25133BD95D6B}"/>
                </a:ext>
              </a:extLst>
            </p:cNvPr>
            <p:cNvSpPr txBox="1"/>
            <p:nvPr/>
          </p:nvSpPr>
          <p:spPr>
            <a:xfrm>
              <a:off x="3459857" y="517230"/>
              <a:ext cx="1313180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正規分布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クラス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77CB98-5A6C-6D42-B6E5-5922221A8897}"/>
              </a:ext>
            </a:extLst>
          </p:cNvPr>
          <p:cNvGrpSpPr/>
          <p:nvPr/>
        </p:nvGrpSpPr>
        <p:grpSpPr>
          <a:xfrm>
            <a:off x="6252985" y="517230"/>
            <a:ext cx="1877437" cy="2097016"/>
            <a:chOff x="6252985" y="517230"/>
            <a:chExt cx="1877437" cy="2097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61540-CB3D-4548-94B6-D6039ADC88F3}"/>
                </a:ext>
              </a:extLst>
            </p:cNvPr>
            <p:cNvSpPr txBox="1"/>
            <p:nvPr/>
          </p:nvSpPr>
          <p:spPr>
            <a:xfrm>
              <a:off x="6586409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875C0-49C5-7549-8744-98C11FD8B14F}"/>
                </a:ext>
              </a:extLst>
            </p:cNvPr>
            <p:cNvSpPr txBox="1"/>
            <p:nvPr/>
          </p:nvSpPr>
          <p:spPr>
            <a:xfrm>
              <a:off x="6252985" y="517230"/>
              <a:ext cx="1877437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正規分布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66002-9505-4D4B-BB36-34F0CFEB76C9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473569" y="1952526"/>
            <a:ext cx="1238395" cy="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98BCC-4755-A842-853C-E391B3B20A0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 bwMode="auto">
          <a:xfrm>
            <a:off x="4922552" y="1952527"/>
            <a:ext cx="1663857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/>
              <p:nvPr/>
            </p:nvSpPr>
            <p:spPr bwMode="auto">
              <a:xfrm>
                <a:off x="3283614" y="2708031"/>
                <a:ext cx="474669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平均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𝜇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標準偏差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𝜎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正規分布に対する命令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このデータにフィットしろ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このデータに対する尤度を計算しろ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3614" y="2708031"/>
                <a:ext cx="474669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8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/>
              <p:nvPr/>
            </p:nvSpPr>
            <p:spPr>
              <a:xfrm>
                <a:off x="504093" y="855784"/>
                <a:ext cx="1877437" cy="1360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初期内部状態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charset="-128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charset="-128"/>
                                  </a:rPr>
                                  <m:t>−0.3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3" y="855784"/>
                <a:ext cx="1877437" cy="1360950"/>
              </a:xfrm>
              <a:prstGeom prst="rect">
                <a:avLst/>
              </a:prstGeom>
              <a:blipFill>
                <a:blip r:embed="rId2"/>
                <a:stretch>
                  <a:fillRect l="-4027" t="-1835" r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3E60ADF-63B8-DA4D-99F0-2C22B337EEC4}"/>
              </a:ext>
            </a:extLst>
          </p:cNvPr>
          <p:cNvGrpSpPr/>
          <p:nvPr/>
        </p:nvGrpSpPr>
        <p:grpSpPr>
          <a:xfrm>
            <a:off x="2955352" y="517230"/>
            <a:ext cx="2723823" cy="2097016"/>
            <a:chOff x="2754539" y="517230"/>
            <a:chExt cx="2723823" cy="20970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EC50F-EDED-8F42-99E2-DF78BC545441}"/>
                </a:ext>
              </a:extLst>
            </p:cNvPr>
            <p:cNvSpPr txBox="1"/>
            <p:nvPr/>
          </p:nvSpPr>
          <p:spPr>
            <a:xfrm>
              <a:off x="3511151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📄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77414-779B-884C-9C07-25133BD95D6B}"/>
                </a:ext>
              </a:extLst>
            </p:cNvPr>
            <p:cNvSpPr txBox="1"/>
            <p:nvPr/>
          </p:nvSpPr>
          <p:spPr>
            <a:xfrm>
              <a:off x="2754539" y="517230"/>
              <a:ext cx="2723823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ロジスティック回帰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クラス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77CB98-5A6C-6D42-B6E5-5922221A8897}"/>
              </a:ext>
            </a:extLst>
          </p:cNvPr>
          <p:cNvGrpSpPr/>
          <p:nvPr/>
        </p:nvGrpSpPr>
        <p:grpSpPr>
          <a:xfrm>
            <a:off x="5829792" y="517230"/>
            <a:ext cx="2723823" cy="2097016"/>
            <a:chOff x="5829792" y="517230"/>
            <a:chExt cx="2723823" cy="2097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61540-CB3D-4548-94B6-D6039ADC88F3}"/>
                </a:ext>
              </a:extLst>
            </p:cNvPr>
            <p:cNvSpPr txBox="1"/>
            <p:nvPr/>
          </p:nvSpPr>
          <p:spPr>
            <a:xfrm>
              <a:off x="6586409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875C0-49C5-7549-8744-98C11FD8B14F}"/>
                </a:ext>
              </a:extLst>
            </p:cNvPr>
            <p:cNvSpPr txBox="1"/>
            <p:nvPr/>
          </p:nvSpPr>
          <p:spPr>
            <a:xfrm>
              <a:off x="5829792" y="517230"/>
              <a:ext cx="2723823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ロジスティック回帰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66002-9505-4D4B-BB36-34F0CFEB76C9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473569" y="1952526"/>
            <a:ext cx="1238395" cy="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98BCC-4755-A842-853C-E391B3B20A0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 bwMode="auto">
          <a:xfrm>
            <a:off x="4922552" y="1952527"/>
            <a:ext cx="1663857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/>
              <p:nvPr/>
            </p:nvSpPr>
            <p:spPr bwMode="auto">
              <a:xfrm>
                <a:off x="3283614" y="2708031"/>
                <a:ext cx="501632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分類平面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𝑤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  <m:t>−0.3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ロジスティック回帰に対する命令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このデータにフィットしろ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この入力に対するラベルを</a:t>
                </a:r>
                <a:b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</a:b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予測しろ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3614" y="2708031"/>
                <a:ext cx="501632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9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86878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42618</TotalTime>
  <Words>166</Words>
  <Application>Microsoft Macintosh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3299</cp:revision>
  <cp:lastPrinted>2018-09-15T05:52:16Z</cp:lastPrinted>
  <dcterms:created xsi:type="dcterms:W3CDTF">2009-05-28T20:28:13Z</dcterms:created>
  <dcterms:modified xsi:type="dcterms:W3CDTF">2018-09-15T07:39:38Z</dcterms:modified>
</cp:coreProperties>
</file>