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2" r:id="rId1"/>
    <p:sldMasterId id="2147484090" r:id="rId2"/>
  </p:sldMasterIdLst>
  <p:notesMasterIdLst>
    <p:notesMasterId r:id="rId12"/>
  </p:notesMasterIdLst>
  <p:handoutMasterIdLst>
    <p:handoutMasterId r:id="rId13"/>
  </p:handoutMasterIdLst>
  <p:sldIdLst>
    <p:sldId id="394" r:id="rId3"/>
    <p:sldId id="401" r:id="rId4"/>
    <p:sldId id="402" r:id="rId5"/>
    <p:sldId id="400" r:id="rId6"/>
    <p:sldId id="395" r:id="rId7"/>
    <p:sldId id="396" r:id="rId8"/>
    <p:sldId id="397" r:id="rId9"/>
    <p:sldId id="398" r:id="rId10"/>
    <p:sldId id="399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sz="2200" kern="1200">
        <a:solidFill>
          <a:schemeClr val="hlink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6C5D"/>
    <a:srgbClr val="803E35"/>
    <a:srgbClr val="FF6511"/>
    <a:srgbClr val="FE7F1B"/>
    <a:srgbClr val="FDB813"/>
    <a:srgbClr val="CCD2FF"/>
    <a:srgbClr val="7889FD"/>
    <a:srgbClr val="0000FF"/>
    <a:srgbClr val="FF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83" autoAdjust="0"/>
    <p:restoredTop sz="86401" autoAdjust="0"/>
  </p:normalViewPr>
  <p:slideViewPr>
    <p:cSldViewPr snapToGrid="0">
      <p:cViewPr varScale="1">
        <p:scale>
          <a:sx n="109" d="100"/>
          <a:sy n="109" d="100"/>
        </p:scale>
        <p:origin x="16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2" d="100"/>
        <a:sy n="142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ja-JP" altLang="en-US"/>
              <a:t>アレ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08EB2-D86C-DA4C-AF35-E27FFC1365AA}" type="datetimeFigureOut">
              <a:rPr lang="en-US" smtClean="0"/>
              <a:t>10/7/18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7EFE77-564E-2F48-A318-18541FDA3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041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</a:lstStyle>
          <a:p>
            <a:pPr>
              <a:defRPr/>
            </a:pPr>
            <a:r>
              <a:rPr lang="ja-JP" altLang="en-US"/>
              <a:t>アレ</a:t>
            </a:r>
            <a:endParaRPr lang="ja-JP" altLang="ja-JP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ja-JP" altLang="ja-JP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ja-JP" altLang="ja-JP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9D37911-79C0-48BF-91E1-A2627FB7112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209627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D37911-79C0-48BF-91E1-A2627FB71128}" type="slidenum">
              <a:rPr lang="en-US" altLang="ja-JP" smtClean="0"/>
              <a:pPr>
                <a:defRPr/>
              </a:pPr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13520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8" descr="blue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400" y="684213"/>
            <a:ext cx="5873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274638" y="1050925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black">
          <a:xfrm>
            <a:off x="182563" y="6462713"/>
            <a:ext cx="13716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100000"/>
              </a:lnSpc>
              <a:defRPr/>
            </a:pPr>
            <a:r>
              <a:rPr lang="en-US" altLang="ja-JP" sz="800">
                <a:solidFill>
                  <a:schemeClr val="tx1"/>
                </a:solidFill>
              </a:rPr>
              <a:t>© 2016 IBM Corporation</a:t>
            </a:r>
            <a:endParaRPr lang="en-US" altLang="ja-JP" sz="1800">
              <a:solidFill>
                <a:schemeClr val="tx1"/>
              </a:solidFill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563" y="528638"/>
            <a:ext cx="7769225" cy="530225"/>
          </a:xfrm>
        </p:spPr>
        <p:txBody>
          <a:bodyPr anchor="b"/>
          <a:lstStyle>
            <a:lvl1pPr marL="0" indent="0">
              <a:buFont typeface="Wingdings" charset="0"/>
              <a:buNone/>
              <a:defRPr sz="11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8643" name="Rectangle 35"/>
          <p:cNvSpPr>
            <a:spLocks noGrp="1" noChangeArrowheads="1"/>
          </p:cNvSpPr>
          <p:nvPr>
            <p:ph type="ctrTitle"/>
          </p:nvPr>
        </p:nvSpPr>
        <p:spPr>
          <a:xfrm>
            <a:off x="139700" y="1235075"/>
            <a:ext cx="6900863" cy="2193925"/>
          </a:xfrm>
        </p:spPr>
        <p:txBody>
          <a:bodyPr anchor="b"/>
          <a:lstStyle>
            <a:lvl1pPr>
              <a:defRPr sz="35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pic>
        <p:nvPicPr>
          <p:cNvPr id="8" name="Picture 43" descr="37-degree-pos-tri-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00" b="24518"/>
          <a:stretch>
            <a:fillRect/>
          </a:stretch>
        </p:blipFill>
        <p:spPr bwMode="auto">
          <a:xfrm>
            <a:off x="3571875" y="1882775"/>
            <a:ext cx="5572125" cy="497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6219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6537325"/>
            <a:ext cx="366712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713C05-0DDE-4289-B355-E2A1CA527AC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アレ</a:t>
            </a: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14626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7663" y="593725"/>
            <a:ext cx="2171700" cy="57610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593725"/>
            <a:ext cx="6362700" cy="57610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6537325"/>
            <a:ext cx="366712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CF2303-EF8E-484D-BA08-1CB541730EA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アレ</a:t>
            </a: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28837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 flipV="1">
            <a:off x="274028" y="1050925"/>
            <a:ext cx="859594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sz="1292">
              <a:solidFill>
                <a:srgbClr val="000000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pic>
        <p:nvPicPr>
          <p:cNvPr id="5" name="Picture 18" descr="5300_IBMpos_black_PPT_bkg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889" y="684213"/>
            <a:ext cx="584688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85" y="3716339"/>
            <a:ext cx="8575431" cy="223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Box 20"/>
          <p:cNvSpPr txBox="1">
            <a:spLocks noChangeArrowheads="1"/>
          </p:cNvSpPr>
          <p:nvPr/>
        </p:nvSpPr>
        <p:spPr bwMode="auto">
          <a:xfrm>
            <a:off x="206620" y="288926"/>
            <a:ext cx="3302977" cy="293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077" tIns="43200" rIns="83077" bIns="43200">
            <a:spAutoFit/>
          </a:bodyPr>
          <a:lstStyle>
            <a:lvl1pP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ja-JP" sz="1292" dirty="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Discover IBM V8.3.1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black">
          <a:xfrm>
            <a:off x="7520354" y="6484938"/>
            <a:ext cx="13716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992" tIns="42497" rIns="84992" bIns="42497"/>
          <a:lstStyle>
            <a:lvl1pP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algn="r" eaLnBrk="1" hangingPunct="1">
              <a:buFontTx/>
              <a:buNone/>
              <a:defRPr/>
            </a:pPr>
            <a:r>
              <a:rPr lang="en-GB" altLang="ja-JP" sz="738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rPr>
              <a:t>© 2015 IBM Corporation</a:t>
            </a:r>
            <a:endParaRPr lang="en-GB" altLang="ja-JP" sz="1662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7198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86104" y="1590676"/>
            <a:ext cx="8679473" cy="2011363"/>
          </a:xfrm>
        </p:spPr>
        <p:txBody>
          <a:bodyPr anchor="b"/>
          <a:lstStyle>
            <a:lvl1pPr>
              <a:defRPr sz="3231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1pPr>
          </a:lstStyle>
          <a:p>
            <a:pPr lvl="0"/>
            <a:r>
              <a:rPr lang="en-GB" altLang="ja-JP" noProof="0"/>
              <a:t>Click to edit Master title style</a:t>
            </a:r>
          </a:p>
        </p:txBody>
      </p:sp>
      <p:sp>
        <p:nvSpPr>
          <p:cNvPr id="719876" name="Rectangle 4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04801" y="174626"/>
            <a:ext cx="3474427" cy="82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>
              <a:buFont typeface="Wingdings" panose="05000000000000000000" pitchFamily="2" charset="2"/>
              <a:buNone/>
              <a:defRPr sz="1200"/>
            </a:lvl1pPr>
          </a:lstStyle>
          <a:p>
            <a:pPr lvl="0"/>
            <a:r>
              <a:rPr lang="en-GB" altLang="ja-JP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99733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17989" y="549275"/>
            <a:ext cx="8508023" cy="719138"/>
          </a:xfrm>
        </p:spPr>
        <p:txBody>
          <a:bodyPr/>
          <a:lstStyle>
            <a:lvl1pPr>
              <a:defRPr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D0B615-EE7B-4D8D-AD9F-5829C567FEF7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5216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254" y="1709739"/>
            <a:ext cx="7886700" cy="2852737"/>
          </a:xfrm>
        </p:spPr>
        <p:txBody>
          <a:bodyPr anchor="b"/>
          <a:lstStyle>
            <a:lvl1pPr>
              <a:defRPr sz="5539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254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15"/>
            </a:lvl1pPr>
            <a:lvl2pPr marL="422041" indent="0">
              <a:buNone/>
              <a:defRPr sz="1846"/>
            </a:lvl2pPr>
            <a:lvl3pPr marL="844083" indent="0">
              <a:buNone/>
              <a:defRPr sz="1662"/>
            </a:lvl3pPr>
            <a:lvl4pPr marL="1266124" indent="0">
              <a:buNone/>
              <a:defRPr sz="1477"/>
            </a:lvl4pPr>
            <a:lvl5pPr marL="1688165" indent="0">
              <a:buNone/>
              <a:defRPr sz="1477"/>
            </a:lvl5pPr>
            <a:lvl6pPr marL="2110207" indent="0">
              <a:buNone/>
              <a:defRPr sz="1477"/>
            </a:lvl6pPr>
            <a:lvl7pPr marL="2532248" indent="0">
              <a:buNone/>
              <a:defRPr sz="1477"/>
            </a:lvl7pPr>
            <a:lvl8pPr marL="2954289" indent="0">
              <a:buNone/>
              <a:defRPr sz="1477"/>
            </a:lvl8pPr>
            <a:lvl9pPr marL="3376331" indent="0">
              <a:buNone/>
              <a:defRPr sz="1477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E56FA3-2EA9-422E-A0D7-08C5C87B6B1D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940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73011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9" y="1825625"/>
            <a:ext cx="3873012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5BA219-9CF8-4117-9AD0-4D19E7D31072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13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116" y="365126"/>
            <a:ext cx="78867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116" y="1681163"/>
            <a:ext cx="3868615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116" y="2505075"/>
            <a:ext cx="3868615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665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665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61C3C-79BC-40F9-A8F9-CB8C7EF6849B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4314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931" y="6665913"/>
            <a:ext cx="366346" cy="1841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32A7AB-506F-41A3-9248-A7C92FA07F3F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1374531" y="6665913"/>
            <a:ext cx="5943600" cy="1841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2"/>
          </p:nvPr>
        </p:nvSpPr>
        <p:spPr>
          <a:xfrm>
            <a:off x="369277" y="6665913"/>
            <a:ext cx="1005254" cy="1841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5808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953FCD-3739-4E3E-824F-4144482B1CC4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7465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115" y="457200"/>
            <a:ext cx="2948354" cy="1600200"/>
          </a:xfrm>
        </p:spPr>
        <p:txBody>
          <a:bodyPr anchor="b"/>
          <a:lstStyle>
            <a:lvl1pPr>
              <a:defRPr sz="2954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666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115" y="2057400"/>
            <a:ext cx="2948354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77"/>
            </a:lvl1pPr>
            <a:lvl2pPr marL="422041" indent="0">
              <a:buNone/>
              <a:defRPr sz="1292"/>
            </a:lvl2pPr>
            <a:lvl3pPr marL="844083" indent="0">
              <a:buNone/>
              <a:defRPr sz="1108"/>
            </a:lvl3pPr>
            <a:lvl4pPr marL="1266124" indent="0">
              <a:buNone/>
              <a:defRPr sz="923"/>
            </a:lvl4pPr>
            <a:lvl5pPr marL="1688165" indent="0">
              <a:buNone/>
              <a:defRPr sz="923"/>
            </a:lvl5pPr>
            <a:lvl6pPr marL="2110207" indent="0">
              <a:buNone/>
              <a:defRPr sz="923"/>
            </a:lvl6pPr>
            <a:lvl7pPr marL="2532248" indent="0">
              <a:buNone/>
              <a:defRPr sz="923"/>
            </a:lvl7pPr>
            <a:lvl8pPr marL="2954289" indent="0">
              <a:buNone/>
              <a:defRPr sz="923"/>
            </a:lvl8pPr>
            <a:lvl9pPr marL="3376331" indent="0">
              <a:buNone/>
              <a:defRPr sz="923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882CAE-48DA-4782-9952-F1BAA3FCA2BC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2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Hiragino Kaku Gothic Pro W6" charset="-128"/>
                <a:ea typeface="Hiragino Kaku Gothic Pro W6" charset="-128"/>
                <a:cs typeface="Hiragino Kaku Gothic Pro W6" charset="-12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563" y="1554480"/>
            <a:ext cx="8686800" cy="4800283"/>
          </a:xfrm>
        </p:spPr>
        <p:txBody>
          <a:bodyPr/>
          <a:lstStyle>
            <a:lvl1pPr>
              <a:lnSpc>
                <a:spcPct val="150000"/>
              </a:lnSpc>
              <a:defRPr sz="2400" b="0" i="0">
                <a:solidFill>
                  <a:schemeClr val="tx2">
                    <a:lumMod val="50000"/>
                  </a:schemeClr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defRPr>
            </a:lvl1pPr>
            <a:lvl2pPr>
              <a:lnSpc>
                <a:spcPct val="150000"/>
              </a:lnSpc>
              <a:defRPr sz="2200" b="0" i="0">
                <a:solidFill>
                  <a:schemeClr val="tx1">
                    <a:lumMod val="65000"/>
                    <a:lumOff val="35000"/>
                  </a:schemeClr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defRPr>
            </a:lvl2pPr>
            <a:lvl3pPr>
              <a:lnSpc>
                <a:spcPct val="150000"/>
              </a:lnSpc>
              <a:defRPr sz="2000" b="0" i="0">
                <a:solidFill>
                  <a:schemeClr val="tx1">
                    <a:lumMod val="65000"/>
                    <a:lumOff val="35000"/>
                  </a:schemeClr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defRPr>
            </a:lvl3pPr>
            <a:lvl4pPr>
              <a:lnSpc>
                <a:spcPct val="150000"/>
              </a:lnSpc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defRPr>
            </a:lvl4pPr>
            <a:lvl5pPr>
              <a:lnSpc>
                <a:spcPct val="150000"/>
              </a:lnSpc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2" y="6537325"/>
            <a:ext cx="594677" cy="184150"/>
          </a:xfrm>
          <a:prstGeom prst="rect">
            <a:avLst/>
          </a:prstGeom>
          <a:ln/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FC0FCC19-9270-4CE2-A905-B6EAC36C9267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アレ</a:t>
            </a: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82563" y="0"/>
            <a:ext cx="8686800" cy="593725"/>
          </a:xfrm>
        </p:spPr>
        <p:txBody>
          <a:bodyPr anchor="b"/>
          <a:lstStyle>
            <a:lvl1pPr marL="0" indent="0">
              <a:buNone/>
              <a:defRPr sz="1800">
                <a:latin typeface="Hiragino Kaku Gothic Pro W6" charset="-128"/>
                <a:ea typeface="Hiragino Kaku Gothic Pro W6" charset="-128"/>
                <a:cs typeface="Hiragino Kaku Gothic Pro W6" charset="-128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9119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115" y="457200"/>
            <a:ext cx="2948354" cy="1600200"/>
          </a:xfrm>
        </p:spPr>
        <p:txBody>
          <a:bodyPr anchor="b"/>
          <a:lstStyle>
            <a:lvl1pPr>
              <a:defRPr sz="2954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666" y="987426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115" y="2057400"/>
            <a:ext cx="2948354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77"/>
            </a:lvl1pPr>
            <a:lvl2pPr marL="422041" indent="0">
              <a:buNone/>
              <a:defRPr sz="1292"/>
            </a:lvl2pPr>
            <a:lvl3pPr marL="844083" indent="0">
              <a:buNone/>
              <a:defRPr sz="1108"/>
            </a:lvl3pPr>
            <a:lvl4pPr marL="1266124" indent="0">
              <a:buNone/>
              <a:defRPr sz="923"/>
            </a:lvl4pPr>
            <a:lvl5pPr marL="1688165" indent="0">
              <a:buNone/>
              <a:defRPr sz="923"/>
            </a:lvl5pPr>
            <a:lvl6pPr marL="2110207" indent="0">
              <a:buNone/>
              <a:defRPr sz="923"/>
            </a:lvl6pPr>
            <a:lvl7pPr marL="2532248" indent="0">
              <a:buNone/>
              <a:defRPr sz="923"/>
            </a:lvl7pPr>
            <a:lvl8pPr marL="2954289" indent="0">
              <a:buNone/>
              <a:defRPr sz="923"/>
            </a:lvl8pPr>
            <a:lvl9pPr marL="3376331" indent="0">
              <a:buNone/>
              <a:defRPr sz="923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707AE-17F6-4FBC-91EF-6FB737EF0E05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2423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7C2B5F-E855-48C1-ACE0-7C5E7C63836C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0956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9739" y="549275"/>
            <a:ext cx="2126274" cy="562768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7989" y="549275"/>
            <a:ext cx="6241073" cy="56276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EB2E79-9E8F-4F3D-9DF4-68E1CCFB9AA3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6672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17989" y="549275"/>
            <a:ext cx="8508023" cy="71913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28651" y="1825626"/>
            <a:ext cx="3873011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2339" y="1825626"/>
            <a:ext cx="3873012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28651" y="4076701"/>
            <a:ext cx="3873011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39" y="4076701"/>
            <a:ext cx="3873012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8272E2-C9A4-4E09-AE70-0E01B225C313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6662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989" y="549275"/>
            <a:ext cx="8508023" cy="71913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endParaRPr lang="ja-JP" alt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6C0838-E00E-415E-9444-D71F65B843E5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7702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989" y="549275"/>
            <a:ext cx="8508023" cy="71913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endParaRPr lang="ja-JP" alt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753F1F-7671-4AA9-A1C2-9E99866A60FC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6741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989" y="549275"/>
            <a:ext cx="8508023" cy="719138"/>
          </a:xfrm>
        </p:spPr>
        <p:txBody>
          <a:bodyPr/>
          <a:lstStyle>
            <a:lvl1pPr>
              <a:defRPr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73011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2339" y="1825626"/>
            <a:ext cx="3873012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2339" y="4076701"/>
            <a:ext cx="3873012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E1AD8B-BF9C-4D00-BFA5-2ACC0AED81F1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096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989" y="549275"/>
            <a:ext cx="8508023" cy="71913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28651" y="1825625"/>
            <a:ext cx="3873011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2339" y="1825626"/>
            <a:ext cx="3873012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2339" y="4076701"/>
            <a:ext cx="3873012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82F310-0290-4EB3-B530-58B49EA763E5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6386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989" y="549275"/>
            <a:ext cx="8508023" cy="71913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28651" y="1825625"/>
            <a:ext cx="3873011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9" y="1825625"/>
            <a:ext cx="3873012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F502DC-D8CD-4A08-A3D3-DE86A053B193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6236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17989" y="549275"/>
            <a:ext cx="8508023" cy="56276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B07E86-6B8C-49DF-BC89-FAD5F804BDD1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986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6537325"/>
            <a:ext cx="366712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7E72D-9E35-45CC-A14C-F88F5FAB9EF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アレ</a:t>
            </a: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563116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989" y="549275"/>
            <a:ext cx="8508023" cy="719138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endParaRPr lang="ja-JP" alt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6C8874-17D5-41D4-8C74-F1341BC05312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9154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17989" y="1268413"/>
            <a:ext cx="8508023" cy="5040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7A4BF6-F6BF-482C-B0C7-47E7273CED72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501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563" y="1874838"/>
            <a:ext cx="4267200" cy="447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2163" y="1874838"/>
            <a:ext cx="4267200" cy="447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6537325"/>
            <a:ext cx="366712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07B474-D985-4E8C-9062-AA9BCA11429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アレ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16139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6537325"/>
            <a:ext cx="366712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69B44D-40D6-464C-9C7E-2D713C37A35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アレ</a:t>
            </a:r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18221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6537325"/>
            <a:ext cx="366712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B87B8C-7194-41A2-A62C-F743E49C522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アレ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8704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6537325"/>
            <a:ext cx="366712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1826D6-D731-4DEC-822E-079AEA24548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アレ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3990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6537325"/>
            <a:ext cx="366712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FCB01D-8078-4025-9E7B-329A871B93D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アレ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95511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6537325"/>
            <a:ext cx="366712" cy="184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5C3D69-1543-4F65-960B-5AC721BDB50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アレ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31564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563" y="1874838"/>
            <a:ext cx="8686800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</p:txBody>
      </p:sp>
      <p:sp>
        <p:nvSpPr>
          <p:cNvPr id="6759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54163" y="6537325"/>
            <a:ext cx="594360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8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r>
              <a:rPr lang="ja-JP" altLang="en-US"/>
              <a:t>アレ</a:t>
            </a:r>
            <a:endParaRPr lang="en-US"/>
          </a:p>
        </p:txBody>
      </p:sp>
      <p:sp>
        <p:nvSpPr>
          <p:cNvPr id="6759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49275" y="6537325"/>
            <a:ext cx="1004888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8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33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593725"/>
            <a:ext cx="868680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  <p:sldLayoutId id="2147484073" r:id="rId2"/>
    <p:sldLayoutId id="2147484074" r:id="rId3"/>
    <p:sldLayoutId id="2147484075" r:id="rId4"/>
    <p:sldLayoutId id="2147484076" r:id="rId5"/>
    <p:sldLayoutId id="2147484077" r:id="rId6"/>
    <p:sldLayoutId id="2147484078" r:id="rId7"/>
    <p:sldLayoutId id="2147484079" r:id="rId8"/>
    <p:sldLayoutId id="2147484080" r:id="rId9"/>
    <p:sldLayoutId id="2147484081" r:id="rId10"/>
    <p:sldLayoutId id="2147484082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173038" indent="-173038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509588" indent="-163513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2pPr>
      <a:lvl3pPr marL="855663" indent="-173038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203325" indent="-173038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–"/>
        <a:defRPr sz="1600">
          <a:solidFill>
            <a:schemeClr val="bg1"/>
          </a:solidFill>
          <a:latin typeface="+mn-lt"/>
          <a:ea typeface="+mn-ea"/>
        </a:defRPr>
      </a:lvl4pPr>
      <a:lvl5pPr marL="1539875" indent="-163513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ea typeface="+mn-ea"/>
        </a:defRPr>
      </a:lvl5pPr>
      <a:lvl6pPr marL="19970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ea typeface="+mn-ea"/>
        </a:defRPr>
      </a:lvl6pPr>
      <a:lvl7pPr marL="24542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ea typeface="+mn-ea"/>
        </a:defRPr>
      </a:lvl7pPr>
      <a:lvl8pPr marL="29114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ea typeface="+mn-ea"/>
        </a:defRPr>
      </a:lvl8pPr>
      <a:lvl9pPr marL="33686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989" y="549275"/>
            <a:ext cx="8508023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ja-JP"/>
              <a:t>Click to edit Master title style</a:t>
            </a:r>
          </a:p>
        </p:txBody>
      </p:sp>
      <p:sp>
        <p:nvSpPr>
          <p:cNvPr id="1027" name="Line 4"/>
          <p:cNvSpPr>
            <a:spLocks noChangeShapeType="1"/>
          </p:cNvSpPr>
          <p:nvPr/>
        </p:nvSpPr>
        <p:spPr bwMode="auto">
          <a:xfrm flipV="1">
            <a:off x="274028" y="549275"/>
            <a:ext cx="859594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sz="1292">
              <a:solidFill>
                <a:srgbClr val="000000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028" name="Rectangle 6"/>
          <p:cNvSpPr>
            <a:spLocks noChangeArrowheads="1"/>
          </p:cNvSpPr>
          <p:nvPr/>
        </p:nvSpPr>
        <p:spPr bwMode="black">
          <a:xfrm>
            <a:off x="7769469" y="6665913"/>
            <a:ext cx="13716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992" tIns="42497" rIns="84992" bIns="42497"/>
          <a:lstStyle>
            <a:lvl1pP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algn="r" eaLnBrk="1" hangingPunct="1">
              <a:buFontTx/>
              <a:buNone/>
              <a:defRPr/>
            </a:pPr>
            <a:r>
              <a:rPr lang="en-GB" altLang="ja-JP" sz="738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rPr>
              <a:t>© 2015 IBM Corporation</a:t>
            </a:r>
            <a:endParaRPr lang="en-GB" altLang="ja-JP" sz="1662" dirty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718854" name="Rectangle 6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43962" y="6665913"/>
            <a:ext cx="366346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buFontTx/>
              <a:buNone/>
              <a:defRPr sz="738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B5C2838-CD21-4F96-876A-678D0919405C}" type="slidenum">
              <a:rPr lang="ja-JP" alt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7188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15562" y="6665913"/>
            <a:ext cx="594360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buFontTx/>
              <a:buNone/>
              <a:defRPr sz="738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ja-JP" altLang="en-US">
                <a:solidFill>
                  <a:srgbClr val="000000"/>
                </a:solidFill>
              </a:rPr>
              <a:t>アレ</a:t>
            </a:r>
            <a:endParaRPr lang="en-GB" altLang="ja-JP">
              <a:solidFill>
                <a:srgbClr val="000000"/>
              </a:solidFill>
            </a:endParaRPr>
          </a:p>
        </p:txBody>
      </p:sp>
      <p:sp>
        <p:nvSpPr>
          <p:cNvPr id="718856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10308" y="6665913"/>
            <a:ext cx="1005254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buFontTx/>
              <a:buNone/>
              <a:defRPr sz="738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GB" altLang="ja-JP">
              <a:solidFill>
                <a:srgbClr val="000000"/>
              </a:solidFill>
            </a:endParaRPr>
          </a:p>
        </p:txBody>
      </p:sp>
      <p:pic>
        <p:nvPicPr>
          <p:cNvPr id="1032" name="Picture 9" descr="5300_IBMpos_black_PPT_bkgd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820" y="228600"/>
            <a:ext cx="586154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Text Box 10"/>
          <p:cNvSpPr txBox="1">
            <a:spLocks noChangeArrowheads="1"/>
          </p:cNvSpPr>
          <p:nvPr/>
        </p:nvSpPr>
        <p:spPr bwMode="auto">
          <a:xfrm>
            <a:off x="41031" y="109538"/>
            <a:ext cx="3302977" cy="28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077" tIns="43200" rIns="83077" bIns="43200">
            <a:spAutoFit/>
          </a:bodyPr>
          <a:lstStyle>
            <a:lvl1pP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ja-JP" sz="1292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Discover IBM V6.</a:t>
            </a:r>
          </a:p>
        </p:txBody>
      </p:sp>
      <p:sp>
        <p:nvSpPr>
          <p:cNvPr id="1034" name="Text Box 11"/>
          <p:cNvSpPr txBox="1">
            <a:spLocks noChangeArrowheads="1"/>
          </p:cNvSpPr>
          <p:nvPr/>
        </p:nvSpPr>
        <p:spPr bwMode="auto">
          <a:xfrm>
            <a:off x="206620" y="288926"/>
            <a:ext cx="3302977" cy="293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077" tIns="43200" rIns="83077" bIns="43200">
            <a:spAutoFit/>
          </a:bodyPr>
          <a:lstStyle>
            <a:lvl1pPr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1pPr>
            <a:lvl2pPr marL="742950" indent="-28575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2pPr>
            <a:lvl3pPr marL="11430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3pPr>
            <a:lvl4pPr marL="16002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4pPr>
            <a:lvl5pPr marL="2057400" indent="-228600"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defRPr sz="140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ja-JP" sz="1292" dirty="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Discover IBM V8.3.1</a:t>
            </a:r>
            <a:endParaRPr lang="ja-JP" altLang="en-US" sz="1292" dirty="0">
              <a:solidFill>
                <a:srgbClr val="4D4D4D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678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1" r:id="rId1"/>
    <p:sldLayoutId id="2147484092" r:id="rId2"/>
    <p:sldLayoutId id="2147484093" r:id="rId3"/>
    <p:sldLayoutId id="2147484094" r:id="rId4"/>
    <p:sldLayoutId id="2147484095" r:id="rId5"/>
    <p:sldLayoutId id="2147484096" r:id="rId6"/>
    <p:sldLayoutId id="2147484097" r:id="rId7"/>
    <p:sldLayoutId id="2147484098" r:id="rId8"/>
    <p:sldLayoutId id="2147484099" r:id="rId9"/>
    <p:sldLayoutId id="2147484100" r:id="rId10"/>
    <p:sldLayoutId id="2147484101" r:id="rId11"/>
    <p:sldLayoutId id="2147484102" r:id="rId12"/>
    <p:sldLayoutId id="2147484103" r:id="rId13"/>
    <p:sldLayoutId id="2147484104" r:id="rId14"/>
    <p:sldLayoutId id="2147484105" r:id="rId15"/>
    <p:sldLayoutId id="2147484106" r:id="rId16"/>
    <p:sldLayoutId id="2147484107" r:id="rId17"/>
    <p:sldLayoutId id="2147484108" r:id="rId18"/>
    <p:sldLayoutId id="2147484109" r:id="rId19"/>
    <p:sldLayoutId id="2147484110" r:id="rId20"/>
  </p:sldLayoutIdLst>
  <p:hf hdr="0" ftr="0" dt="0"/>
  <p:txStyles>
    <p:titleStyle>
      <a:lvl1pPr algn="l" rtl="0" eaLnBrk="0" fontAlgn="base" hangingPunct="0">
        <a:spcBef>
          <a:spcPct val="50000"/>
        </a:spcBef>
        <a:spcAft>
          <a:spcPct val="0"/>
        </a:spcAft>
        <a:defRPr sz="2031" b="1" kern="1200">
          <a:solidFill>
            <a:srgbClr val="7889FB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  <a:lvl2pPr algn="l" rtl="0" eaLnBrk="0" fontAlgn="base" hangingPunct="0">
        <a:spcBef>
          <a:spcPct val="50000"/>
        </a:spcBef>
        <a:spcAft>
          <a:spcPct val="0"/>
        </a:spcAft>
        <a:defRPr sz="2031">
          <a:solidFill>
            <a:srgbClr val="7889FB"/>
          </a:solidFill>
          <a:latin typeface="Impact" panose="020B0806030902050204" pitchFamily="34" charset="0"/>
          <a:ea typeface="HGPｺﾞｼｯｸE" pitchFamily="50" charset="-128"/>
        </a:defRPr>
      </a:lvl2pPr>
      <a:lvl3pPr algn="l" rtl="0" eaLnBrk="0" fontAlgn="base" hangingPunct="0">
        <a:spcBef>
          <a:spcPct val="50000"/>
        </a:spcBef>
        <a:spcAft>
          <a:spcPct val="0"/>
        </a:spcAft>
        <a:defRPr sz="2031">
          <a:solidFill>
            <a:srgbClr val="7889FB"/>
          </a:solidFill>
          <a:latin typeface="Impact" panose="020B0806030902050204" pitchFamily="34" charset="0"/>
          <a:ea typeface="HGPｺﾞｼｯｸE" pitchFamily="50" charset="-128"/>
        </a:defRPr>
      </a:lvl3pPr>
      <a:lvl4pPr algn="l" rtl="0" eaLnBrk="0" fontAlgn="base" hangingPunct="0">
        <a:spcBef>
          <a:spcPct val="50000"/>
        </a:spcBef>
        <a:spcAft>
          <a:spcPct val="0"/>
        </a:spcAft>
        <a:defRPr sz="2031">
          <a:solidFill>
            <a:srgbClr val="7889FB"/>
          </a:solidFill>
          <a:latin typeface="Impact" panose="020B0806030902050204" pitchFamily="34" charset="0"/>
          <a:ea typeface="HGPｺﾞｼｯｸE" pitchFamily="50" charset="-128"/>
        </a:defRPr>
      </a:lvl4pPr>
      <a:lvl5pPr algn="l" rtl="0" eaLnBrk="0" fontAlgn="base" hangingPunct="0">
        <a:spcBef>
          <a:spcPct val="50000"/>
        </a:spcBef>
        <a:spcAft>
          <a:spcPct val="0"/>
        </a:spcAft>
        <a:defRPr sz="2031">
          <a:solidFill>
            <a:srgbClr val="7889FB"/>
          </a:solidFill>
          <a:latin typeface="Impact" panose="020B0806030902050204" pitchFamily="34" charset="0"/>
          <a:ea typeface="HGPｺﾞｼｯｸE" pitchFamily="50" charset="-128"/>
        </a:defRPr>
      </a:lvl5pPr>
      <a:lvl6pPr marL="422041" algn="l" rtl="0" fontAlgn="base">
        <a:spcBef>
          <a:spcPct val="50000"/>
        </a:spcBef>
        <a:spcAft>
          <a:spcPct val="0"/>
        </a:spcAft>
        <a:defRPr sz="2031">
          <a:solidFill>
            <a:srgbClr val="7889FB"/>
          </a:solidFill>
          <a:latin typeface="Impact" panose="020B0806030902050204" pitchFamily="34" charset="0"/>
          <a:ea typeface="HGPｺﾞｼｯｸE" pitchFamily="50" charset="-128"/>
        </a:defRPr>
      </a:lvl6pPr>
      <a:lvl7pPr marL="844083" algn="l" rtl="0" fontAlgn="base">
        <a:spcBef>
          <a:spcPct val="50000"/>
        </a:spcBef>
        <a:spcAft>
          <a:spcPct val="0"/>
        </a:spcAft>
        <a:defRPr sz="2031">
          <a:solidFill>
            <a:srgbClr val="7889FB"/>
          </a:solidFill>
          <a:latin typeface="Impact" panose="020B0806030902050204" pitchFamily="34" charset="0"/>
          <a:ea typeface="HGPｺﾞｼｯｸE" pitchFamily="50" charset="-128"/>
        </a:defRPr>
      </a:lvl7pPr>
      <a:lvl8pPr marL="1266124" algn="l" rtl="0" fontAlgn="base">
        <a:spcBef>
          <a:spcPct val="50000"/>
        </a:spcBef>
        <a:spcAft>
          <a:spcPct val="0"/>
        </a:spcAft>
        <a:defRPr sz="2031">
          <a:solidFill>
            <a:srgbClr val="7889FB"/>
          </a:solidFill>
          <a:latin typeface="Impact" panose="020B0806030902050204" pitchFamily="34" charset="0"/>
          <a:ea typeface="HGPｺﾞｼｯｸE" pitchFamily="50" charset="-128"/>
        </a:defRPr>
      </a:lvl8pPr>
      <a:lvl9pPr marL="1688165" algn="l" rtl="0" fontAlgn="base">
        <a:spcBef>
          <a:spcPct val="50000"/>
        </a:spcBef>
        <a:spcAft>
          <a:spcPct val="0"/>
        </a:spcAft>
        <a:defRPr sz="2031">
          <a:solidFill>
            <a:srgbClr val="7889FB"/>
          </a:solidFill>
          <a:latin typeface="Impact" panose="020B0806030902050204" pitchFamily="34" charset="0"/>
          <a:ea typeface="HGPｺﾞｼｯｸE" pitchFamily="50" charset="-128"/>
        </a:defRPr>
      </a:lvl9pPr>
    </p:titleStyle>
    <p:bodyStyle>
      <a:lvl1pPr marL="159731" indent="-159731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1477" kern="1200">
          <a:solidFill>
            <a:schemeClr val="tx1"/>
          </a:solidFill>
          <a:latin typeface="+mn-lt"/>
          <a:ea typeface="+mn-ea"/>
          <a:cs typeface="+mn-cs"/>
        </a:defRPr>
      </a:lvl1pPr>
      <a:lvl2pPr marL="470401" indent="-150939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–"/>
        <a:defRPr sz="1477" kern="1200">
          <a:solidFill>
            <a:schemeClr val="tx1"/>
          </a:solidFill>
          <a:latin typeface="+mn-lt"/>
          <a:ea typeface="+mn-ea"/>
          <a:cs typeface="+mn-cs"/>
        </a:defRPr>
      </a:lvl2pPr>
      <a:lvl3pPr marL="789863" indent="-159731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3pPr>
      <a:lvl4pPr marL="1110789" indent="-159731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defRPr sz="1477" kern="1200">
          <a:solidFill>
            <a:schemeClr val="bg1"/>
          </a:solidFill>
          <a:latin typeface="+mn-lt"/>
          <a:ea typeface="+mn-ea"/>
          <a:cs typeface="+mn-cs"/>
        </a:defRPr>
      </a:lvl4pPr>
      <a:lvl5pPr marL="1421459" indent="-150939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»"/>
        <a:defRPr sz="1477" kern="1200">
          <a:solidFill>
            <a:schemeClr val="bg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8A3C60-9BFD-CE4E-BBF1-C54CD5402C66}"/>
              </a:ext>
            </a:extLst>
          </p:cNvPr>
          <p:cNvSpPr txBox="1"/>
          <p:nvPr/>
        </p:nvSpPr>
        <p:spPr>
          <a:xfrm>
            <a:off x="855785" y="2157046"/>
            <a:ext cx="274947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📄</a:t>
            </a:r>
            <a:endParaRPr lang="en-US" sz="20000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9459B8-47AD-FD4C-8C4A-FBF3C843859E}"/>
              </a:ext>
            </a:extLst>
          </p:cNvPr>
          <p:cNvSpPr txBox="1"/>
          <p:nvPr/>
        </p:nvSpPr>
        <p:spPr>
          <a:xfrm>
            <a:off x="1008185" y="2309446"/>
            <a:ext cx="274947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📄</a:t>
            </a:r>
            <a:endParaRPr lang="en-US" sz="20000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8724B-E7B9-F442-B7B1-20187CA88001}"/>
              </a:ext>
            </a:extLst>
          </p:cNvPr>
          <p:cNvSpPr txBox="1"/>
          <p:nvPr/>
        </p:nvSpPr>
        <p:spPr>
          <a:xfrm>
            <a:off x="1160585" y="2461846"/>
            <a:ext cx="274947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📄</a:t>
            </a:r>
            <a:endParaRPr lang="en-US" sz="20000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4128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107B570D-BD09-B445-AF07-9072E2CB0542}"/>
              </a:ext>
            </a:extLst>
          </p:cNvPr>
          <p:cNvGrpSpPr/>
          <p:nvPr/>
        </p:nvGrpSpPr>
        <p:grpSpPr>
          <a:xfrm>
            <a:off x="0" y="1680816"/>
            <a:ext cx="8907565" cy="3633720"/>
            <a:chOff x="0" y="1680816"/>
            <a:chExt cx="8907565" cy="363372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D6FFFF5-6CD1-0C4E-B5E1-FD06BD08EB8A}"/>
                </a:ext>
              </a:extLst>
            </p:cNvPr>
            <p:cNvGrpSpPr/>
            <p:nvPr/>
          </p:nvGrpSpPr>
          <p:grpSpPr>
            <a:xfrm>
              <a:off x="0" y="1680816"/>
              <a:ext cx="4423991" cy="3633720"/>
              <a:chOff x="1043354" y="196853"/>
              <a:chExt cx="4423991" cy="3633720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92B925D9-0DFC-4C40-B681-8661D6456038}"/>
                  </a:ext>
                </a:extLst>
              </p:cNvPr>
              <p:cNvGrpSpPr/>
              <p:nvPr/>
            </p:nvGrpSpPr>
            <p:grpSpPr>
              <a:xfrm>
                <a:off x="1043354" y="615465"/>
                <a:ext cx="4423991" cy="3215108"/>
                <a:chOff x="1043354" y="615465"/>
                <a:chExt cx="4423991" cy="3215108"/>
              </a:xfrm>
            </p:grpSpPr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D274F576-601E-B14C-8190-71BF4C580791}"/>
                    </a:ext>
                  </a:extLst>
                </p:cNvPr>
                <p:cNvGrpSpPr/>
                <p:nvPr/>
              </p:nvGrpSpPr>
              <p:grpSpPr>
                <a:xfrm>
                  <a:off x="1043354" y="615465"/>
                  <a:ext cx="4349261" cy="2094197"/>
                  <a:chOff x="3446585" y="1248512"/>
                  <a:chExt cx="2602523" cy="1125415"/>
                </a:xfrm>
              </p:grpSpPr>
              <p:cxnSp>
                <p:nvCxnSpPr>
                  <p:cNvPr id="5" name="Straight Connector 4">
                    <a:extLst>
                      <a:ext uri="{FF2B5EF4-FFF2-40B4-BE49-F238E27FC236}">
                        <a16:creationId xmlns:a16="http://schemas.microsoft.com/office/drawing/2014/main" id="{F780F208-0597-7D44-8158-09AF0EFA8677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3446585" y="2368062"/>
                    <a:ext cx="2532184" cy="0"/>
                  </a:xfrm>
                  <a:prstGeom prst="line">
                    <a:avLst/>
                  </a:prstGeom>
                  <a:noFill/>
                  <a:ln>
                    <a:solidFill>
                      <a:schemeClr val="accent4"/>
                    </a:solidFill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2" name="Rectangle 1">
                    <a:extLst>
                      <a:ext uri="{FF2B5EF4-FFF2-40B4-BE49-F238E27FC236}">
                        <a16:creationId xmlns:a16="http://schemas.microsoft.com/office/drawing/2014/main" id="{5F063111-4E4D-A14B-8512-EBAC0760CC5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692770" y="1494696"/>
                    <a:ext cx="211016" cy="879231"/>
                  </a:xfrm>
                  <a:prstGeom prst="rect">
                    <a:avLst/>
                  </a:prstGeom>
                  <a:solidFill>
                    <a:schemeClr val="tx2"/>
                  </a:solidFill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Hiragino Kaku Gothic Pro W3" charset="-128"/>
                      <a:ea typeface="Hiragino Kaku Gothic Pro W3" charset="-128"/>
                      <a:cs typeface="Hiragino Kaku Gothic Pro W3" charset="-128"/>
                    </a:endParaRPr>
                  </a:p>
                </p:txBody>
              </p:sp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B832AB64-248A-F44D-85B6-245BA7AE511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903786" y="1248512"/>
                    <a:ext cx="211014" cy="1125415"/>
                  </a:xfrm>
                  <a:prstGeom prst="rect">
                    <a:avLst/>
                  </a:prstGeom>
                  <a:solidFill>
                    <a:schemeClr val="tx2"/>
                  </a:solidFill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Hiragino Kaku Gothic Pro W3" charset="-128"/>
                      <a:ea typeface="Hiragino Kaku Gothic Pro W3" charset="-128"/>
                      <a:cs typeface="Hiragino Kaku Gothic Pro W3" charset="-128"/>
                    </a:endParaRPr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E1D1CAC1-F959-6F45-9052-7758C44969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14802" y="1389190"/>
                    <a:ext cx="211013" cy="984737"/>
                  </a:xfrm>
                  <a:prstGeom prst="rect">
                    <a:avLst/>
                  </a:prstGeom>
                  <a:solidFill>
                    <a:schemeClr val="tx2"/>
                  </a:solidFill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Hiragino Kaku Gothic Pro W3" charset="-128"/>
                      <a:ea typeface="Hiragino Kaku Gothic Pro W3" charset="-128"/>
                      <a:cs typeface="Hiragino Kaku Gothic Pro W3" charset="-128"/>
                    </a:endParaRPr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18B40368-02B6-9843-92EC-61826565DA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325815" y="2010513"/>
                    <a:ext cx="211016" cy="363414"/>
                  </a:xfrm>
                  <a:prstGeom prst="rect">
                    <a:avLst/>
                  </a:prstGeom>
                  <a:solidFill>
                    <a:schemeClr val="tx2"/>
                  </a:solidFill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Hiragino Kaku Gothic Pro W3" charset="-128"/>
                      <a:ea typeface="Hiragino Kaku Gothic Pro W3" charset="-128"/>
                      <a:cs typeface="Hiragino Kaku Gothic Pro W3" charset="-128"/>
                    </a:endParaRPr>
                  </a:p>
                </p:txBody>
              </p:sp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4F348814-3A27-4C41-88B1-6B6A2BC2E1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39508" y="2094009"/>
                    <a:ext cx="211016" cy="279918"/>
                  </a:xfrm>
                  <a:prstGeom prst="rect">
                    <a:avLst/>
                  </a:prstGeom>
                  <a:solidFill>
                    <a:schemeClr val="tx2"/>
                  </a:solidFill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Hiragino Kaku Gothic Pro W3" charset="-128"/>
                      <a:ea typeface="Hiragino Kaku Gothic Pro W3" charset="-128"/>
                      <a:cs typeface="Hiragino Kaku Gothic Pro W3" charset="-128"/>
                    </a:endParaRPr>
                  </a:p>
                </p:txBody>
              </p:sp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16090178-8EC6-6D46-8D27-DA11083FC0D0}"/>
                      </a:ext>
                    </a:extLst>
                  </p:cNvPr>
                  <p:cNvSpPr txBox="1"/>
                  <p:nvPr/>
                </p:nvSpPr>
                <p:spPr>
                  <a:xfrm>
                    <a:off x="4472644" y="1651393"/>
                    <a:ext cx="1031051" cy="4308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tx1"/>
                        </a:solidFill>
                        <a:latin typeface="Hiragino Kaku Gothic Pro W3" charset="-128"/>
                        <a:ea typeface="Hiragino Kaku Gothic Pro W3" charset="-128"/>
                        <a:cs typeface="Hiragino Kaku Gothic Pro W3" charset="-128"/>
                      </a:rPr>
                      <a:t>・・・</a:t>
                    </a:r>
                  </a:p>
                </p:txBody>
              </p:sp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353ABEC7-C898-8B40-BBDE-6671F4C88E5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0524" y="2261683"/>
                    <a:ext cx="187568" cy="111367"/>
                  </a:xfrm>
                  <a:prstGeom prst="rect">
                    <a:avLst/>
                  </a:prstGeom>
                  <a:solidFill>
                    <a:schemeClr val="tx2"/>
                  </a:solidFill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Hiragino Kaku Gothic Pro W3" charset="-128"/>
                      <a:ea typeface="Hiragino Kaku Gothic Pro W3" charset="-128"/>
                      <a:cs typeface="Hiragino Kaku Gothic Pro W3" charset="-128"/>
                    </a:endParaRPr>
                  </a:p>
                </p:txBody>
              </p:sp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968B3F9F-6175-AD40-AA92-E694F18F1A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838092" y="2203938"/>
                    <a:ext cx="211016" cy="169989"/>
                  </a:xfrm>
                  <a:prstGeom prst="rect">
                    <a:avLst/>
                  </a:prstGeom>
                  <a:solidFill>
                    <a:schemeClr val="tx2"/>
                  </a:solidFill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Hiragino Kaku Gothic Pro W3" charset="-128"/>
                      <a:ea typeface="Hiragino Kaku Gothic Pro W3" charset="-128"/>
                      <a:cs typeface="Hiragino Kaku Gothic Pro W3" charset="-128"/>
                    </a:endParaRPr>
                  </a:p>
                </p:txBody>
              </p:sp>
            </p:grp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087C313-928D-F04C-8F21-B33936E3727F}"/>
                    </a:ext>
                  </a:extLst>
                </p:cNvPr>
                <p:cNvSpPr txBox="1"/>
                <p:nvPr/>
              </p:nvSpPr>
              <p:spPr>
                <a:xfrm>
                  <a:off x="1417450" y="2708321"/>
                  <a:ext cx="466794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ja-JP" altLang="en-US">
                      <a:solidFill>
                        <a:schemeClr val="tx1"/>
                      </a:solidFill>
                      <a:latin typeface="Hiragino Kaku Gothic Pro W3" charset="-128"/>
                      <a:ea typeface="Hiragino Kaku Gothic Pro W3" charset="-128"/>
                      <a:cs typeface="Hiragino Kaku Gothic Pro W3" charset="-128"/>
                    </a:rPr>
                    <a:t>台</a:t>
                  </a:r>
                  <a:endParaRPr lang="en-US" altLang="ja-JP" dirty="0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endParaRPr>
                </a:p>
                <a:p>
                  <a:r>
                    <a:rPr lang="ja-JP" altLang="en-US">
                      <a:solidFill>
                        <a:schemeClr val="tx1"/>
                      </a:solidFill>
                      <a:latin typeface="Hiragino Kaku Gothic Pro W3" charset="-128"/>
                      <a:ea typeface="Hiragino Kaku Gothic Pro W3" charset="-128"/>
                      <a:cs typeface="Hiragino Kaku Gothic Pro W3" charset="-128"/>
                    </a:rPr>
                    <a:t>風</a:t>
                  </a:r>
                  <a:endParaRPr lang="en-US" dirty="0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endParaRP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A4A41F33-2A80-944F-962B-48ACE109D975}"/>
                    </a:ext>
                  </a:extLst>
                </p:cNvPr>
                <p:cNvSpPr txBox="1"/>
                <p:nvPr/>
              </p:nvSpPr>
              <p:spPr>
                <a:xfrm>
                  <a:off x="1769664" y="2698748"/>
                  <a:ext cx="466794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ja-JP" altLang="en-US">
                      <a:solidFill>
                        <a:schemeClr val="tx1"/>
                      </a:solidFill>
                      <a:latin typeface="Hiragino Kaku Gothic Pro W3" charset="-128"/>
                      <a:ea typeface="Hiragino Kaku Gothic Pro W3" charset="-128"/>
                      <a:cs typeface="Hiragino Kaku Gothic Pro W3" charset="-128"/>
                    </a:rPr>
                    <a:t>風</a:t>
                  </a:r>
                  <a:endParaRPr lang="en-US" dirty="0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endParaRP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B4CFA51-1204-F64A-8098-9786929C3E05}"/>
                    </a:ext>
                  </a:extLst>
                </p:cNvPr>
                <p:cNvSpPr txBox="1"/>
                <p:nvPr/>
              </p:nvSpPr>
              <p:spPr>
                <a:xfrm>
                  <a:off x="2086709" y="2689175"/>
                  <a:ext cx="466794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ja-JP" altLang="en-US">
                      <a:solidFill>
                        <a:schemeClr val="tx1"/>
                      </a:solidFill>
                      <a:latin typeface="Hiragino Kaku Gothic Pro W3" charset="-128"/>
                      <a:ea typeface="Hiragino Kaku Gothic Pro W3" charset="-128"/>
                      <a:cs typeface="Hiragino Kaku Gothic Pro W3" charset="-128"/>
                    </a:rPr>
                    <a:t>雨</a:t>
                  </a:r>
                  <a:endParaRPr lang="en-US" dirty="0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endParaRP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176B920-8025-2048-84AF-BB31FF167152}"/>
                    </a:ext>
                  </a:extLst>
                </p:cNvPr>
                <p:cNvSpPr txBox="1"/>
                <p:nvPr/>
              </p:nvSpPr>
              <p:spPr>
                <a:xfrm>
                  <a:off x="4262632" y="2722577"/>
                  <a:ext cx="466794" cy="11079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ja-JP" altLang="en-US">
                      <a:solidFill>
                        <a:schemeClr val="tx1"/>
                      </a:solidFill>
                      <a:latin typeface="Hiragino Kaku Gothic Pro W3" charset="-128"/>
                      <a:ea typeface="Hiragino Kaku Gothic Pro W3" charset="-128"/>
                      <a:cs typeface="Hiragino Kaku Gothic Pro W3" charset="-128"/>
                    </a:rPr>
                    <a:t>テ</a:t>
                  </a:r>
                  <a:endParaRPr lang="en-US" altLang="ja-JP" dirty="0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endParaRPr>
                </a:p>
                <a:p>
                  <a:r>
                    <a:rPr lang="ja-JP" altLang="en-US">
                      <a:solidFill>
                        <a:schemeClr val="tx1"/>
                      </a:solidFill>
                      <a:latin typeface="Hiragino Kaku Gothic Pro W3" charset="-128"/>
                      <a:ea typeface="Hiragino Kaku Gothic Pro W3" charset="-128"/>
                      <a:cs typeface="Hiragino Kaku Gothic Pro W3" charset="-128"/>
                    </a:rPr>
                    <a:t>ニ</a:t>
                  </a:r>
                  <a:endParaRPr lang="en-US" altLang="ja-JP" dirty="0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endParaRPr>
                </a:p>
                <a:p>
                  <a:r>
                    <a:rPr lang="ja-JP" altLang="en-US">
                      <a:solidFill>
                        <a:schemeClr val="tx1"/>
                      </a:solidFill>
                      <a:latin typeface="Hiragino Kaku Gothic Pro W3" charset="-128"/>
                      <a:ea typeface="Hiragino Kaku Gothic Pro W3" charset="-128"/>
                      <a:cs typeface="Hiragino Kaku Gothic Pro W3" charset="-128"/>
                    </a:rPr>
                    <a:t>ス</a:t>
                  </a:r>
                  <a:endParaRPr lang="en-US" dirty="0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endParaRP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A6731BF-4315-3845-8E85-2C48BA09B50C}"/>
                    </a:ext>
                  </a:extLst>
                </p:cNvPr>
                <p:cNvSpPr txBox="1"/>
                <p:nvPr/>
              </p:nvSpPr>
              <p:spPr>
                <a:xfrm>
                  <a:off x="4625730" y="2708030"/>
                  <a:ext cx="466794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ja-JP" altLang="en-US">
                      <a:solidFill>
                        <a:schemeClr val="tx1"/>
                      </a:solidFill>
                      <a:latin typeface="Hiragino Kaku Gothic Pro W3" charset="-128"/>
                      <a:ea typeface="Hiragino Kaku Gothic Pro W3" charset="-128"/>
                      <a:cs typeface="Hiragino Kaku Gothic Pro W3" charset="-128"/>
                    </a:rPr>
                    <a:t>野</a:t>
                  </a:r>
                  <a:endParaRPr lang="en-US" altLang="ja-JP" dirty="0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endParaRPr>
                </a:p>
                <a:p>
                  <a:r>
                    <a:rPr lang="ja-JP" altLang="en-US">
                      <a:solidFill>
                        <a:schemeClr val="tx1"/>
                      </a:solidFill>
                      <a:latin typeface="Hiragino Kaku Gothic Pro W3" charset="-128"/>
                      <a:ea typeface="Hiragino Kaku Gothic Pro W3" charset="-128"/>
                      <a:cs typeface="Hiragino Kaku Gothic Pro W3" charset="-128"/>
                    </a:rPr>
                    <a:t>球</a:t>
                  </a:r>
                  <a:endParaRPr lang="en-US" dirty="0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endParaRP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EABD616-719C-784E-AEE0-119A580B1F98}"/>
                    </a:ext>
                  </a:extLst>
                </p:cNvPr>
                <p:cNvSpPr txBox="1"/>
                <p:nvPr/>
              </p:nvSpPr>
              <p:spPr>
                <a:xfrm>
                  <a:off x="5000551" y="2693483"/>
                  <a:ext cx="466794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ja-JP" altLang="en-US">
                      <a:solidFill>
                        <a:schemeClr val="tx1"/>
                      </a:solidFill>
                      <a:latin typeface="Hiragino Kaku Gothic Pro W3" charset="-128"/>
                      <a:ea typeface="Hiragino Kaku Gothic Pro W3" charset="-128"/>
                      <a:cs typeface="Hiragino Kaku Gothic Pro W3" charset="-128"/>
                    </a:rPr>
                    <a:t>医</a:t>
                  </a:r>
                  <a:endParaRPr lang="en-US" altLang="ja-JP" dirty="0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endParaRPr>
                </a:p>
                <a:p>
                  <a:r>
                    <a:rPr lang="ja-JP" altLang="en-US">
                      <a:solidFill>
                        <a:schemeClr val="tx1"/>
                      </a:solidFill>
                      <a:latin typeface="Hiragino Kaku Gothic Pro W3" charset="-128"/>
                      <a:ea typeface="Hiragino Kaku Gothic Pro W3" charset="-128"/>
                      <a:cs typeface="Hiragino Kaku Gothic Pro W3" charset="-128"/>
                    </a:rPr>
                    <a:t>学</a:t>
                  </a:r>
                  <a:endParaRPr lang="en-US" altLang="ja-JP" dirty="0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endParaRP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95A3B66-766F-1144-B183-4350B5A7E64E}"/>
                  </a:ext>
                </a:extLst>
              </p:cNvPr>
              <p:cNvSpPr txBox="1"/>
              <p:nvPr/>
            </p:nvSpPr>
            <p:spPr>
              <a:xfrm>
                <a:off x="1800464" y="196853"/>
                <a:ext cx="290977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rPr>
                  <a:t>トピック</a:t>
                </a:r>
                <a:r>
                  <a:rPr lang="en-US" altLang="ja-JP" dirty="0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rPr>
                  <a:t>1</a:t>
                </a:r>
                <a:r>
                  <a:rPr lang="ja-JP" altLang="en-US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rPr>
                  <a:t>の単語分布</a:t>
                </a:r>
                <a:endParaRPr lang="en-US" dirty="0">
                  <a:solidFill>
                    <a:schemeClr val="tx1"/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BBB65FF-350D-E645-AF13-887DB05D32FE}"/>
                </a:ext>
              </a:extLst>
            </p:cNvPr>
            <p:cNvGrpSpPr/>
            <p:nvPr/>
          </p:nvGrpSpPr>
          <p:grpSpPr>
            <a:xfrm>
              <a:off x="4483574" y="1680816"/>
              <a:ext cx="4423991" cy="3633720"/>
              <a:chOff x="1043354" y="196853"/>
              <a:chExt cx="4423991" cy="3633720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C83F25DD-A9C3-3646-B8A5-46CEAD1AB60F}"/>
                  </a:ext>
                </a:extLst>
              </p:cNvPr>
              <p:cNvGrpSpPr/>
              <p:nvPr/>
            </p:nvGrpSpPr>
            <p:grpSpPr>
              <a:xfrm>
                <a:off x="1043354" y="651570"/>
                <a:ext cx="4423991" cy="3179003"/>
                <a:chOff x="1043354" y="651570"/>
                <a:chExt cx="4423991" cy="3179003"/>
              </a:xfrm>
            </p:grpSpPr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DF06F22E-3618-954B-B55B-16231B57A645}"/>
                    </a:ext>
                  </a:extLst>
                </p:cNvPr>
                <p:cNvGrpSpPr/>
                <p:nvPr/>
              </p:nvGrpSpPr>
              <p:grpSpPr>
                <a:xfrm>
                  <a:off x="1043354" y="651570"/>
                  <a:ext cx="4349261" cy="2058091"/>
                  <a:chOff x="3446585" y="1267915"/>
                  <a:chExt cx="2602523" cy="1106012"/>
                </a:xfrm>
              </p:grpSpPr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487CFAC2-F92A-1C46-9CBD-7DA9FB363724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3446585" y="2368062"/>
                    <a:ext cx="2532184" cy="0"/>
                  </a:xfrm>
                  <a:prstGeom prst="line">
                    <a:avLst/>
                  </a:prstGeom>
                  <a:noFill/>
                  <a:ln>
                    <a:solidFill>
                      <a:schemeClr val="accent4"/>
                    </a:solidFill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BB0AD8DD-FEF7-0C4F-BC12-D2FB0E6ED5E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692770" y="2082280"/>
                    <a:ext cx="211016" cy="291647"/>
                  </a:xfrm>
                  <a:prstGeom prst="rect">
                    <a:avLst/>
                  </a:prstGeom>
                  <a:solidFill>
                    <a:schemeClr val="tx2"/>
                  </a:solidFill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Hiragino Kaku Gothic Pro W3" charset="-128"/>
                      <a:ea typeface="Hiragino Kaku Gothic Pro W3" charset="-128"/>
                      <a:cs typeface="Hiragino Kaku Gothic Pro W3" charset="-128"/>
                    </a:endParaRPr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41385CB6-8D6F-BF4D-8943-1E493F955AE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903786" y="2175835"/>
                    <a:ext cx="211014" cy="198092"/>
                  </a:xfrm>
                  <a:prstGeom prst="rect">
                    <a:avLst/>
                  </a:prstGeom>
                  <a:solidFill>
                    <a:schemeClr val="tx2"/>
                  </a:solidFill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Hiragino Kaku Gothic Pro W3" charset="-128"/>
                      <a:ea typeface="Hiragino Kaku Gothic Pro W3" charset="-128"/>
                      <a:cs typeface="Hiragino Kaku Gothic Pro W3" charset="-128"/>
                    </a:endParaRPr>
                  </a:p>
                </p:txBody>
              </p:sp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3DAC2292-8442-A94E-9CDC-38ECE5C55F3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14802" y="2261683"/>
                    <a:ext cx="211013" cy="112244"/>
                  </a:xfrm>
                  <a:prstGeom prst="rect">
                    <a:avLst/>
                  </a:prstGeom>
                  <a:solidFill>
                    <a:schemeClr val="tx2"/>
                  </a:solidFill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Hiragino Kaku Gothic Pro W3" charset="-128"/>
                      <a:ea typeface="Hiragino Kaku Gothic Pro W3" charset="-128"/>
                      <a:cs typeface="Hiragino Kaku Gothic Pro W3" charset="-128"/>
                    </a:endParaRPr>
                  </a:p>
                </p:txBody>
              </p:sp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C4952F23-0697-B443-94C4-6C13C21558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325815" y="2010513"/>
                    <a:ext cx="211016" cy="363414"/>
                  </a:xfrm>
                  <a:prstGeom prst="rect">
                    <a:avLst/>
                  </a:prstGeom>
                  <a:solidFill>
                    <a:schemeClr val="tx2"/>
                  </a:solidFill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Hiragino Kaku Gothic Pro W3" charset="-128"/>
                      <a:ea typeface="Hiragino Kaku Gothic Pro W3" charset="-128"/>
                      <a:cs typeface="Hiragino Kaku Gothic Pro W3" charset="-128"/>
                    </a:endParaRPr>
                  </a:p>
                </p:txBody>
              </p:sp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FBCDCA98-E03D-F746-9C0A-C190209B455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39508" y="1267915"/>
                    <a:ext cx="211016" cy="1106012"/>
                  </a:xfrm>
                  <a:prstGeom prst="rect">
                    <a:avLst/>
                  </a:prstGeom>
                  <a:solidFill>
                    <a:schemeClr val="tx2"/>
                  </a:solidFill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Hiragino Kaku Gothic Pro W3" charset="-128"/>
                      <a:ea typeface="Hiragino Kaku Gothic Pro W3" charset="-128"/>
                      <a:cs typeface="Hiragino Kaku Gothic Pro W3" charset="-128"/>
                    </a:endParaRPr>
                  </a:p>
                </p:txBody>
              </p:sp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98246BC7-D6E1-1445-BE56-B54071AA1072}"/>
                      </a:ext>
                    </a:extLst>
                  </p:cNvPr>
                  <p:cNvSpPr txBox="1"/>
                  <p:nvPr/>
                </p:nvSpPr>
                <p:spPr>
                  <a:xfrm>
                    <a:off x="4472644" y="1651393"/>
                    <a:ext cx="1031051" cy="4308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tx1"/>
                        </a:solidFill>
                        <a:latin typeface="Hiragino Kaku Gothic Pro W3" charset="-128"/>
                        <a:ea typeface="Hiragino Kaku Gothic Pro W3" charset="-128"/>
                        <a:cs typeface="Hiragino Kaku Gothic Pro W3" charset="-128"/>
                      </a:rPr>
                      <a:t>・・・</a:t>
                    </a:r>
                  </a:p>
                </p:txBody>
              </p:sp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F0C6A37C-A872-304F-9CC4-A4F330FC507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0524" y="1443275"/>
                    <a:ext cx="187568" cy="929775"/>
                  </a:xfrm>
                  <a:prstGeom prst="rect">
                    <a:avLst/>
                  </a:prstGeom>
                  <a:solidFill>
                    <a:schemeClr val="tx2"/>
                  </a:solidFill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Hiragino Kaku Gothic Pro W3" charset="-128"/>
                      <a:ea typeface="Hiragino Kaku Gothic Pro W3" charset="-128"/>
                      <a:cs typeface="Hiragino Kaku Gothic Pro W3" charset="-128"/>
                    </a:endParaRPr>
                  </a:p>
                </p:txBody>
              </p:sp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AA50413B-06A0-3E4F-9258-15342A48205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838092" y="2203938"/>
                    <a:ext cx="211016" cy="169989"/>
                  </a:xfrm>
                  <a:prstGeom prst="rect">
                    <a:avLst/>
                  </a:prstGeom>
                  <a:solidFill>
                    <a:schemeClr val="tx2"/>
                  </a:solidFill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Hiragino Kaku Gothic Pro W3" charset="-128"/>
                      <a:ea typeface="Hiragino Kaku Gothic Pro W3" charset="-128"/>
                      <a:cs typeface="Hiragino Kaku Gothic Pro W3" charset="-128"/>
                    </a:endParaRPr>
                  </a:p>
                </p:txBody>
              </p:sp>
            </p:grp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8CADD044-FCD3-DD41-B2C6-D4ACFC48DD95}"/>
                    </a:ext>
                  </a:extLst>
                </p:cNvPr>
                <p:cNvSpPr txBox="1"/>
                <p:nvPr/>
              </p:nvSpPr>
              <p:spPr>
                <a:xfrm>
                  <a:off x="1417450" y="2708321"/>
                  <a:ext cx="466794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ja-JP" altLang="en-US">
                      <a:solidFill>
                        <a:schemeClr val="tx1"/>
                      </a:solidFill>
                      <a:latin typeface="Hiragino Kaku Gothic Pro W3" charset="-128"/>
                      <a:ea typeface="Hiragino Kaku Gothic Pro W3" charset="-128"/>
                      <a:cs typeface="Hiragino Kaku Gothic Pro W3" charset="-128"/>
                    </a:rPr>
                    <a:t>台</a:t>
                  </a:r>
                  <a:endParaRPr lang="en-US" altLang="ja-JP" dirty="0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endParaRPr>
                </a:p>
                <a:p>
                  <a:r>
                    <a:rPr lang="ja-JP" altLang="en-US">
                      <a:solidFill>
                        <a:schemeClr val="tx1"/>
                      </a:solidFill>
                      <a:latin typeface="Hiragino Kaku Gothic Pro W3" charset="-128"/>
                      <a:ea typeface="Hiragino Kaku Gothic Pro W3" charset="-128"/>
                      <a:cs typeface="Hiragino Kaku Gothic Pro W3" charset="-128"/>
                    </a:rPr>
                    <a:t>風</a:t>
                  </a:r>
                  <a:endParaRPr lang="en-US" dirty="0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endParaRP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F83091BC-34CB-0B4E-B0E8-D667D09DD753}"/>
                    </a:ext>
                  </a:extLst>
                </p:cNvPr>
                <p:cNvSpPr txBox="1"/>
                <p:nvPr/>
              </p:nvSpPr>
              <p:spPr>
                <a:xfrm>
                  <a:off x="1769664" y="2698748"/>
                  <a:ext cx="466794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ja-JP" altLang="en-US">
                      <a:solidFill>
                        <a:schemeClr val="tx1"/>
                      </a:solidFill>
                      <a:latin typeface="Hiragino Kaku Gothic Pro W3" charset="-128"/>
                      <a:ea typeface="Hiragino Kaku Gothic Pro W3" charset="-128"/>
                      <a:cs typeface="Hiragino Kaku Gothic Pro W3" charset="-128"/>
                    </a:rPr>
                    <a:t>風</a:t>
                  </a:r>
                  <a:endParaRPr lang="en-US" dirty="0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endParaRP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79F91ED7-F4BF-0D48-B44C-C64137DD2584}"/>
                    </a:ext>
                  </a:extLst>
                </p:cNvPr>
                <p:cNvSpPr txBox="1"/>
                <p:nvPr/>
              </p:nvSpPr>
              <p:spPr>
                <a:xfrm>
                  <a:off x="2086709" y="2689175"/>
                  <a:ext cx="466794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ja-JP" altLang="en-US">
                      <a:solidFill>
                        <a:schemeClr val="tx1"/>
                      </a:solidFill>
                      <a:latin typeface="Hiragino Kaku Gothic Pro W3" charset="-128"/>
                      <a:ea typeface="Hiragino Kaku Gothic Pro W3" charset="-128"/>
                      <a:cs typeface="Hiragino Kaku Gothic Pro W3" charset="-128"/>
                    </a:rPr>
                    <a:t>雨</a:t>
                  </a:r>
                  <a:endParaRPr lang="en-US" dirty="0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endParaRP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5F4DD30D-3A0E-CB48-BF4C-62E47709D250}"/>
                    </a:ext>
                  </a:extLst>
                </p:cNvPr>
                <p:cNvSpPr txBox="1"/>
                <p:nvPr/>
              </p:nvSpPr>
              <p:spPr>
                <a:xfrm>
                  <a:off x="4262632" y="2722577"/>
                  <a:ext cx="466794" cy="11079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ja-JP" altLang="en-US">
                      <a:solidFill>
                        <a:schemeClr val="tx1"/>
                      </a:solidFill>
                      <a:latin typeface="Hiragino Kaku Gothic Pro W3" charset="-128"/>
                      <a:ea typeface="Hiragino Kaku Gothic Pro W3" charset="-128"/>
                      <a:cs typeface="Hiragino Kaku Gothic Pro W3" charset="-128"/>
                    </a:rPr>
                    <a:t>テ</a:t>
                  </a:r>
                  <a:endParaRPr lang="en-US" altLang="ja-JP" dirty="0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endParaRPr>
                </a:p>
                <a:p>
                  <a:r>
                    <a:rPr lang="ja-JP" altLang="en-US">
                      <a:solidFill>
                        <a:schemeClr val="tx1"/>
                      </a:solidFill>
                      <a:latin typeface="Hiragino Kaku Gothic Pro W3" charset="-128"/>
                      <a:ea typeface="Hiragino Kaku Gothic Pro W3" charset="-128"/>
                      <a:cs typeface="Hiragino Kaku Gothic Pro W3" charset="-128"/>
                    </a:rPr>
                    <a:t>ニ</a:t>
                  </a:r>
                  <a:endParaRPr lang="en-US" altLang="ja-JP" dirty="0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endParaRPr>
                </a:p>
                <a:p>
                  <a:r>
                    <a:rPr lang="ja-JP" altLang="en-US">
                      <a:solidFill>
                        <a:schemeClr val="tx1"/>
                      </a:solidFill>
                      <a:latin typeface="Hiragino Kaku Gothic Pro W3" charset="-128"/>
                      <a:ea typeface="Hiragino Kaku Gothic Pro W3" charset="-128"/>
                      <a:cs typeface="Hiragino Kaku Gothic Pro W3" charset="-128"/>
                    </a:rPr>
                    <a:t>ス</a:t>
                  </a:r>
                  <a:endParaRPr lang="en-US" dirty="0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endParaRP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DD0A827-2A26-3746-A499-C691184A089A}"/>
                    </a:ext>
                  </a:extLst>
                </p:cNvPr>
                <p:cNvSpPr txBox="1"/>
                <p:nvPr/>
              </p:nvSpPr>
              <p:spPr>
                <a:xfrm>
                  <a:off x="4625730" y="2708030"/>
                  <a:ext cx="466794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ja-JP" altLang="en-US">
                      <a:solidFill>
                        <a:schemeClr val="tx1"/>
                      </a:solidFill>
                      <a:latin typeface="Hiragino Kaku Gothic Pro W3" charset="-128"/>
                      <a:ea typeface="Hiragino Kaku Gothic Pro W3" charset="-128"/>
                      <a:cs typeface="Hiragino Kaku Gothic Pro W3" charset="-128"/>
                    </a:rPr>
                    <a:t>野</a:t>
                  </a:r>
                  <a:endParaRPr lang="en-US" altLang="ja-JP" dirty="0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endParaRPr>
                </a:p>
                <a:p>
                  <a:r>
                    <a:rPr lang="ja-JP" altLang="en-US">
                      <a:solidFill>
                        <a:schemeClr val="tx1"/>
                      </a:solidFill>
                      <a:latin typeface="Hiragino Kaku Gothic Pro W3" charset="-128"/>
                      <a:ea typeface="Hiragino Kaku Gothic Pro W3" charset="-128"/>
                      <a:cs typeface="Hiragino Kaku Gothic Pro W3" charset="-128"/>
                    </a:rPr>
                    <a:t>球</a:t>
                  </a:r>
                  <a:endParaRPr lang="en-US" dirty="0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endParaRP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F762C872-3C7F-4545-8FA0-118B9DAB449B}"/>
                    </a:ext>
                  </a:extLst>
                </p:cNvPr>
                <p:cNvSpPr txBox="1"/>
                <p:nvPr/>
              </p:nvSpPr>
              <p:spPr>
                <a:xfrm>
                  <a:off x="5000551" y="2693483"/>
                  <a:ext cx="466794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ja-JP" altLang="en-US">
                      <a:solidFill>
                        <a:schemeClr val="tx1"/>
                      </a:solidFill>
                      <a:latin typeface="Hiragino Kaku Gothic Pro W3" charset="-128"/>
                      <a:ea typeface="Hiragino Kaku Gothic Pro W3" charset="-128"/>
                      <a:cs typeface="Hiragino Kaku Gothic Pro W3" charset="-128"/>
                    </a:rPr>
                    <a:t>医</a:t>
                  </a:r>
                  <a:endParaRPr lang="en-US" altLang="ja-JP" dirty="0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endParaRPr>
                </a:p>
                <a:p>
                  <a:r>
                    <a:rPr lang="ja-JP" altLang="en-US">
                      <a:solidFill>
                        <a:schemeClr val="tx1"/>
                      </a:solidFill>
                      <a:latin typeface="Hiragino Kaku Gothic Pro W3" charset="-128"/>
                      <a:ea typeface="Hiragino Kaku Gothic Pro W3" charset="-128"/>
                      <a:cs typeface="Hiragino Kaku Gothic Pro W3" charset="-128"/>
                    </a:rPr>
                    <a:t>学</a:t>
                  </a:r>
                  <a:endParaRPr lang="en-US" altLang="ja-JP" dirty="0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endParaRPr>
                </a:p>
              </p:txBody>
            </p:sp>
          </p:grp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DC11721-5D7E-8C45-A866-D7C5C36578BC}"/>
                  </a:ext>
                </a:extLst>
              </p:cNvPr>
              <p:cNvSpPr txBox="1"/>
              <p:nvPr/>
            </p:nvSpPr>
            <p:spPr>
              <a:xfrm>
                <a:off x="1800464" y="196853"/>
                <a:ext cx="290977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rPr>
                  <a:t>トピック</a:t>
                </a:r>
                <a:r>
                  <a:rPr lang="en-US" altLang="ja-JP" dirty="0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rPr>
                  <a:t>2</a:t>
                </a:r>
                <a:r>
                  <a:rPr lang="ja-JP" altLang="en-US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rPr>
                  <a:t>の単語分布</a:t>
                </a:r>
                <a:endParaRPr lang="en-US" dirty="0">
                  <a:solidFill>
                    <a:schemeClr val="tx1"/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00378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48837DF-9B64-7A4F-9E91-CA41CBF88660}"/>
              </a:ext>
            </a:extLst>
          </p:cNvPr>
          <p:cNvGrpSpPr/>
          <p:nvPr/>
        </p:nvGrpSpPr>
        <p:grpSpPr>
          <a:xfrm>
            <a:off x="378555" y="1688849"/>
            <a:ext cx="6895617" cy="4296572"/>
            <a:chOff x="378555" y="1688849"/>
            <a:chExt cx="6895617" cy="429657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AAC4D82-6D35-074D-8961-027144716E7C}"/>
                </a:ext>
              </a:extLst>
            </p:cNvPr>
            <p:cNvGrpSpPr/>
            <p:nvPr/>
          </p:nvGrpSpPr>
          <p:grpSpPr>
            <a:xfrm>
              <a:off x="378555" y="1688849"/>
              <a:ext cx="2909771" cy="4296572"/>
              <a:chOff x="378555" y="1680816"/>
              <a:chExt cx="2909771" cy="4296572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2D8B46D8-89F5-8B4C-8474-27E893554EC0}"/>
                  </a:ext>
                </a:extLst>
              </p:cNvPr>
              <p:cNvGrpSpPr/>
              <p:nvPr/>
            </p:nvGrpSpPr>
            <p:grpSpPr>
              <a:xfrm>
                <a:off x="825256" y="2231075"/>
                <a:ext cx="2016369" cy="3746313"/>
                <a:chOff x="0" y="2231075"/>
                <a:chExt cx="2016369" cy="3746313"/>
              </a:xfrm>
            </p:grpSpPr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F780F208-0597-7D44-8158-09AF0EFA8677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0" y="4182711"/>
                  <a:ext cx="2016369" cy="0"/>
                </a:xfrm>
                <a:prstGeom prst="line">
                  <a:avLst/>
                </a:prstGeom>
                <a:noFill/>
                <a:ln>
                  <a:solidFill>
                    <a:schemeClr val="accent4"/>
                  </a:solidFill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5F063111-4E4D-A14B-8512-EBAC0760CC5A}"/>
                    </a:ext>
                  </a:extLst>
                </p:cNvPr>
                <p:cNvSpPr/>
                <p:nvPr/>
              </p:nvSpPr>
              <p:spPr bwMode="auto">
                <a:xfrm>
                  <a:off x="411417" y="2231075"/>
                  <a:ext cx="352644" cy="1962550"/>
                </a:xfrm>
                <a:prstGeom prst="rect">
                  <a:avLst/>
                </a:prstGeom>
                <a:solidFill>
                  <a:srgbClr val="D86C5D"/>
                </a:solid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endParaRP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E1D1CAC1-F959-6F45-9052-7758C449692E}"/>
                    </a:ext>
                  </a:extLst>
                </p:cNvPr>
                <p:cNvSpPr/>
                <p:nvPr/>
              </p:nvSpPr>
              <p:spPr bwMode="auto">
                <a:xfrm>
                  <a:off x="1116705" y="4071597"/>
                  <a:ext cx="352639" cy="122027"/>
                </a:xfrm>
                <a:prstGeom prst="rect">
                  <a:avLst/>
                </a:prstGeom>
                <a:solidFill>
                  <a:srgbClr val="D86C5D"/>
                </a:solid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endParaRP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087C313-928D-F04C-8F21-B33936E3727F}"/>
                    </a:ext>
                  </a:extLst>
                </p:cNvPr>
                <p:cNvSpPr txBox="1"/>
                <p:nvPr/>
              </p:nvSpPr>
              <p:spPr>
                <a:xfrm>
                  <a:off x="374096" y="4192284"/>
                  <a:ext cx="466794" cy="17851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ja-JP" altLang="en-US">
                      <a:solidFill>
                        <a:schemeClr val="tx1"/>
                      </a:solidFill>
                      <a:latin typeface="Hiragino Kaku Gothic Pro W3" charset="-128"/>
                      <a:ea typeface="Hiragino Kaku Gothic Pro W3" charset="-128"/>
                      <a:cs typeface="Hiragino Kaku Gothic Pro W3" charset="-128"/>
                    </a:rPr>
                    <a:t>ト</a:t>
                  </a:r>
                  <a:endParaRPr lang="en-US" altLang="ja-JP" dirty="0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endParaRPr>
                </a:p>
                <a:p>
                  <a:r>
                    <a:rPr lang="ja-JP" altLang="en-US">
                      <a:solidFill>
                        <a:schemeClr val="tx1"/>
                      </a:solidFill>
                      <a:latin typeface="Hiragino Kaku Gothic Pro W3" charset="-128"/>
                      <a:ea typeface="Hiragino Kaku Gothic Pro W3" charset="-128"/>
                      <a:cs typeface="Hiragino Kaku Gothic Pro W3" charset="-128"/>
                    </a:rPr>
                    <a:t>ピ</a:t>
                  </a:r>
                  <a:endParaRPr lang="en-US" altLang="ja-JP" dirty="0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endParaRPr>
                </a:p>
                <a:p>
                  <a:r>
                    <a:rPr lang="ja-JP" altLang="en-US">
                      <a:solidFill>
                        <a:schemeClr val="tx1"/>
                      </a:solidFill>
                      <a:latin typeface="Hiragino Kaku Gothic Pro W3" charset="-128"/>
                      <a:ea typeface="Hiragino Kaku Gothic Pro W3" charset="-128"/>
                      <a:cs typeface="Hiragino Kaku Gothic Pro W3" charset="-128"/>
                    </a:rPr>
                    <a:t>ッ</a:t>
                  </a:r>
                  <a:endParaRPr lang="en-US" altLang="ja-JP" dirty="0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endParaRPr>
                </a:p>
                <a:p>
                  <a:r>
                    <a:rPr lang="ja-JP" altLang="en-US">
                      <a:solidFill>
                        <a:schemeClr val="tx1"/>
                      </a:solidFill>
                      <a:latin typeface="Hiragino Kaku Gothic Pro W3" charset="-128"/>
                      <a:ea typeface="Hiragino Kaku Gothic Pro W3" charset="-128"/>
                      <a:cs typeface="Hiragino Kaku Gothic Pro W3" charset="-128"/>
                    </a:rPr>
                    <a:t>ク</a:t>
                  </a:r>
                  <a:endParaRPr lang="en-US" altLang="ja-JP" dirty="0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endParaRPr>
                </a:p>
                <a:p>
                  <a:r>
                    <a:rPr lang="ja-JP" altLang="en-US">
                      <a:solidFill>
                        <a:schemeClr val="tx1"/>
                      </a:solidFill>
                      <a:latin typeface="Hiragino Kaku Gothic Pro W3" charset="-128"/>
                      <a:ea typeface="Hiragino Kaku Gothic Pro W3" charset="-128"/>
                      <a:cs typeface="Hiragino Kaku Gothic Pro W3" charset="-128"/>
                    </a:rPr>
                    <a:t>１</a:t>
                  </a:r>
                  <a:endParaRPr lang="en-US" dirty="0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endParaRP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B4CFA51-1204-F64A-8098-9786929C3E05}"/>
                    </a:ext>
                  </a:extLst>
                </p:cNvPr>
                <p:cNvSpPr txBox="1"/>
                <p:nvPr/>
              </p:nvSpPr>
              <p:spPr>
                <a:xfrm>
                  <a:off x="1043355" y="4173138"/>
                  <a:ext cx="466794" cy="17851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ja-JP" altLang="en-US">
                      <a:solidFill>
                        <a:schemeClr val="tx1"/>
                      </a:solidFill>
                      <a:latin typeface="Hiragino Kaku Gothic Pro W3" charset="-128"/>
                      <a:ea typeface="Hiragino Kaku Gothic Pro W3" charset="-128"/>
                      <a:cs typeface="Hiragino Kaku Gothic Pro W3" charset="-128"/>
                    </a:rPr>
                    <a:t>ト</a:t>
                  </a:r>
                  <a:endParaRPr lang="en-US" altLang="ja-JP" dirty="0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endParaRPr>
                </a:p>
                <a:p>
                  <a:r>
                    <a:rPr lang="ja-JP" altLang="en-US">
                      <a:solidFill>
                        <a:schemeClr val="tx1"/>
                      </a:solidFill>
                      <a:latin typeface="Hiragino Kaku Gothic Pro W3" charset="-128"/>
                      <a:ea typeface="Hiragino Kaku Gothic Pro W3" charset="-128"/>
                      <a:cs typeface="Hiragino Kaku Gothic Pro W3" charset="-128"/>
                    </a:rPr>
                    <a:t>ピ</a:t>
                  </a:r>
                  <a:endParaRPr lang="en-US" altLang="ja-JP" dirty="0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endParaRPr>
                </a:p>
                <a:p>
                  <a:r>
                    <a:rPr lang="ja-JP" altLang="en-US">
                      <a:solidFill>
                        <a:schemeClr val="tx1"/>
                      </a:solidFill>
                      <a:latin typeface="Hiragino Kaku Gothic Pro W3" charset="-128"/>
                      <a:ea typeface="Hiragino Kaku Gothic Pro W3" charset="-128"/>
                      <a:cs typeface="Hiragino Kaku Gothic Pro W3" charset="-128"/>
                    </a:rPr>
                    <a:t>ッ</a:t>
                  </a:r>
                  <a:endParaRPr lang="en-US" altLang="ja-JP" dirty="0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endParaRPr>
                </a:p>
                <a:p>
                  <a:r>
                    <a:rPr lang="ja-JP" altLang="en-US">
                      <a:solidFill>
                        <a:schemeClr val="tx1"/>
                      </a:solidFill>
                      <a:latin typeface="Hiragino Kaku Gothic Pro W3" charset="-128"/>
                      <a:ea typeface="Hiragino Kaku Gothic Pro W3" charset="-128"/>
                      <a:cs typeface="Hiragino Kaku Gothic Pro W3" charset="-128"/>
                    </a:rPr>
                    <a:t>ク</a:t>
                  </a:r>
                  <a:endParaRPr lang="en-US" altLang="ja-JP" dirty="0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endParaRPr>
                </a:p>
                <a:p>
                  <a:r>
                    <a:rPr lang="ja-JP" altLang="en-US">
                      <a:solidFill>
                        <a:schemeClr val="tx1"/>
                      </a:solidFill>
                      <a:latin typeface="Hiragino Kaku Gothic Pro W3" charset="-128"/>
                      <a:ea typeface="Hiragino Kaku Gothic Pro W3" charset="-128"/>
                      <a:cs typeface="Hiragino Kaku Gothic Pro W3" charset="-128"/>
                    </a:rPr>
                    <a:t>２</a:t>
                  </a:r>
                  <a:endParaRPr lang="en-US" dirty="0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endParaRP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95A3B66-766F-1144-B183-4350B5A7E64E}"/>
                  </a:ext>
                </a:extLst>
              </p:cNvPr>
              <p:cNvSpPr txBox="1"/>
              <p:nvPr/>
            </p:nvSpPr>
            <p:spPr>
              <a:xfrm>
                <a:off x="378555" y="1680816"/>
                <a:ext cx="290977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rPr>
                  <a:t>文書</a:t>
                </a:r>
                <a:r>
                  <a:rPr lang="en-US" altLang="ja-JP" dirty="0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rPr>
                  <a:t>1</a:t>
                </a:r>
                <a:r>
                  <a:rPr lang="ja-JP" altLang="en-US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rPr>
                  <a:t>のトピック分布</a:t>
                </a:r>
                <a:endParaRPr lang="en-US" dirty="0">
                  <a:solidFill>
                    <a:schemeClr val="tx1"/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endParaRP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BEC07B7F-2C36-2047-96B3-3F5ED023F945}"/>
                </a:ext>
              </a:extLst>
            </p:cNvPr>
            <p:cNvGrpSpPr/>
            <p:nvPr/>
          </p:nvGrpSpPr>
          <p:grpSpPr>
            <a:xfrm>
              <a:off x="4364401" y="1688849"/>
              <a:ext cx="2909771" cy="4296572"/>
              <a:chOff x="378555" y="1680816"/>
              <a:chExt cx="2909771" cy="4296572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8DF9BA35-5401-AC41-81AA-B8CFCDF5D073}"/>
                  </a:ext>
                </a:extLst>
              </p:cNvPr>
              <p:cNvGrpSpPr/>
              <p:nvPr/>
            </p:nvGrpSpPr>
            <p:grpSpPr>
              <a:xfrm>
                <a:off x="825256" y="3016521"/>
                <a:ext cx="2016369" cy="2960867"/>
                <a:chOff x="0" y="3016521"/>
                <a:chExt cx="2016369" cy="2960867"/>
              </a:xfrm>
            </p:grpSpPr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B2CD7268-3429-F24D-81A2-A18044DEC68C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0" y="4182711"/>
                  <a:ext cx="2016369" cy="0"/>
                </a:xfrm>
                <a:prstGeom prst="line">
                  <a:avLst/>
                </a:prstGeom>
                <a:noFill/>
                <a:ln>
                  <a:solidFill>
                    <a:schemeClr val="accent4"/>
                  </a:solidFill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8FBF2C5F-DE03-F549-8DF5-BDDC03B4D548}"/>
                    </a:ext>
                  </a:extLst>
                </p:cNvPr>
                <p:cNvSpPr/>
                <p:nvPr/>
              </p:nvSpPr>
              <p:spPr bwMode="auto">
                <a:xfrm>
                  <a:off x="411417" y="3016521"/>
                  <a:ext cx="352644" cy="1177104"/>
                </a:xfrm>
                <a:prstGeom prst="rect">
                  <a:avLst/>
                </a:prstGeom>
                <a:solidFill>
                  <a:srgbClr val="D86C5D"/>
                </a:solid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endParaRP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EE1AC3D6-19C8-924B-B4FD-A8810EBBCDFF}"/>
                    </a:ext>
                  </a:extLst>
                </p:cNvPr>
                <p:cNvSpPr/>
                <p:nvPr/>
              </p:nvSpPr>
              <p:spPr bwMode="auto">
                <a:xfrm>
                  <a:off x="1116705" y="3016521"/>
                  <a:ext cx="352639" cy="1177104"/>
                </a:xfrm>
                <a:prstGeom prst="rect">
                  <a:avLst/>
                </a:prstGeom>
                <a:solidFill>
                  <a:srgbClr val="D86C5D"/>
                </a:solid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endParaRP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8068A750-4788-504B-AFD9-0F6692AC1DE7}"/>
                    </a:ext>
                  </a:extLst>
                </p:cNvPr>
                <p:cNvSpPr txBox="1"/>
                <p:nvPr/>
              </p:nvSpPr>
              <p:spPr>
                <a:xfrm>
                  <a:off x="374096" y="4192284"/>
                  <a:ext cx="466794" cy="17851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ja-JP" altLang="en-US">
                      <a:solidFill>
                        <a:schemeClr val="tx1"/>
                      </a:solidFill>
                      <a:latin typeface="Hiragino Kaku Gothic Pro W3" charset="-128"/>
                      <a:ea typeface="Hiragino Kaku Gothic Pro W3" charset="-128"/>
                      <a:cs typeface="Hiragino Kaku Gothic Pro W3" charset="-128"/>
                    </a:rPr>
                    <a:t>ト</a:t>
                  </a:r>
                  <a:endParaRPr lang="en-US" altLang="ja-JP" dirty="0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endParaRPr>
                </a:p>
                <a:p>
                  <a:r>
                    <a:rPr lang="ja-JP" altLang="en-US">
                      <a:solidFill>
                        <a:schemeClr val="tx1"/>
                      </a:solidFill>
                      <a:latin typeface="Hiragino Kaku Gothic Pro W3" charset="-128"/>
                      <a:ea typeface="Hiragino Kaku Gothic Pro W3" charset="-128"/>
                      <a:cs typeface="Hiragino Kaku Gothic Pro W3" charset="-128"/>
                    </a:rPr>
                    <a:t>ピ</a:t>
                  </a:r>
                  <a:endParaRPr lang="en-US" altLang="ja-JP" dirty="0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endParaRPr>
                </a:p>
                <a:p>
                  <a:r>
                    <a:rPr lang="ja-JP" altLang="en-US">
                      <a:solidFill>
                        <a:schemeClr val="tx1"/>
                      </a:solidFill>
                      <a:latin typeface="Hiragino Kaku Gothic Pro W3" charset="-128"/>
                      <a:ea typeface="Hiragino Kaku Gothic Pro W3" charset="-128"/>
                      <a:cs typeface="Hiragino Kaku Gothic Pro W3" charset="-128"/>
                    </a:rPr>
                    <a:t>ッ</a:t>
                  </a:r>
                  <a:endParaRPr lang="en-US" altLang="ja-JP" dirty="0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endParaRPr>
                </a:p>
                <a:p>
                  <a:r>
                    <a:rPr lang="ja-JP" altLang="en-US">
                      <a:solidFill>
                        <a:schemeClr val="tx1"/>
                      </a:solidFill>
                      <a:latin typeface="Hiragino Kaku Gothic Pro W3" charset="-128"/>
                      <a:ea typeface="Hiragino Kaku Gothic Pro W3" charset="-128"/>
                      <a:cs typeface="Hiragino Kaku Gothic Pro W3" charset="-128"/>
                    </a:rPr>
                    <a:t>ク</a:t>
                  </a:r>
                  <a:endParaRPr lang="en-US" altLang="ja-JP" dirty="0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endParaRPr>
                </a:p>
                <a:p>
                  <a:r>
                    <a:rPr lang="ja-JP" altLang="en-US">
                      <a:solidFill>
                        <a:schemeClr val="tx1"/>
                      </a:solidFill>
                      <a:latin typeface="Hiragino Kaku Gothic Pro W3" charset="-128"/>
                      <a:ea typeface="Hiragino Kaku Gothic Pro W3" charset="-128"/>
                      <a:cs typeface="Hiragino Kaku Gothic Pro W3" charset="-128"/>
                    </a:rPr>
                    <a:t>１</a:t>
                  </a:r>
                  <a:endParaRPr lang="en-US" dirty="0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endParaRP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5117ED5B-8D07-8C4C-B44E-75A7AED5A306}"/>
                    </a:ext>
                  </a:extLst>
                </p:cNvPr>
                <p:cNvSpPr txBox="1"/>
                <p:nvPr/>
              </p:nvSpPr>
              <p:spPr>
                <a:xfrm>
                  <a:off x="1043355" y="4173138"/>
                  <a:ext cx="466794" cy="17851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ja-JP" altLang="en-US">
                      <a:solidFill>
                        <a:schemeClr val="tx1"/>
                      </a:solidFill>
                      <a:latin typeface="Hiragino Kaku Gothic Pro W3" charset="-128"/>
                      <a:ea typeface="Hiragino Kaku Gothic Pro W3" charset="-128"/>
                      <a:cs typeface="Hiragino Kaku Gothic Pro W3" charset="-128"/>
                    </a:rPr>
                    <a:t>ト</a:t>
                  </a:r>
                  <a:endParaRPr lang="en-US" altLang="ja-JP" dirty="0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endParaRPr>
                </a:p>
                <a:p>
                  <a:r>
                    <a:rPr lang="ja-JP" altLang="en-US">
                      <a:solidFill>
                        <a:schemeClr val="tx1"/>
                      </a:solidFill>
                      <a:latin typeface="Hiragino Kaku Gothic Pro W3" charset="-128"/>
                      <a:ea typeface="Hiragino Kaku Gothic Pro W3" charset="-128"/>
                      <a:cs typeface="Hiragino Kaku Gothic Pro W3" charset="-128"/>
                    </a:rPr>
                    <a:t>ピ</a:t>
                  </a:r>
                  <a:endParaRPr lang="en-US" altLang="ja-JP" dirty="0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endParaRPr>
                </a:p>
                <a:p>
                  <a:r>
                    <a:rPr lang="ja-JP" altLang="en-US">
                      <a:solidFill>
                        <a:schemeClr val="tx1"/>
                      </a:solidFill>
                      <a:latin typeface="Hiragino Kaku Gothic Pro W3" charset="-128"/>
                      <a:ea typeface="Hiragino Kaku Gothic Pro W3" charset="-128"/>
                      <a:cs typeface="Hiragino Kaku Gothic Pro W3" charset="-128"/>
                    </a:rPr>
                    <a:t>ッ</a:t>
                  </a:r>
                  <a:endParaRPr lang="en-US" altLang="ja-JP" dirty="0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endParaRPr>
                </a:p>
                <a:p>
                  <a:r>
                    <a:rPr lang="ja-JP" altLang="en-US">
                      <a:solidFill>
                        <a:schemeClr val="tx1"/>
                      </a:solidFill>
                      <a:latin typeface="Hiragino Kaku Gothic Pro W3" charset="-128"/>
                      <a:ea typeface="Hiragino Kaku Gothic Pro W3" charset="-128"/>
                      <a:cs typeface="Hiragino Kaku Gothic Pro W3" charset="-128"/>
                    </a:rPr>
                    <a:t>ク</a:t>
                  </a:r>
                  <a:endParaRPr lang="en-US" altLang="ja-JP" dirty="0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endParaRPr>
                </a:p>
                <a:p>
                  <a:r>
                    <a:rPr lang="ja-JP" altLang="en-US">
                      <a:solidFill>
                        <a:schemeClr val="tx1"/>
                      </a:solidFill>
                      <a:latin typeface="Hiragino Kaku Gothic Pro W3" charset="-128"/>
                      <a:ea typeface="Hiragino Kaku Gothic Pro W3" charset="-128"/>
                      <a:cs typeface="Hiragino Kaku Gothic Pro W3" charset="-128"/>
                    </a:rPr>
                    <a:t>２</a:t>
                  </a:r>
                  <a:endParaRPr lang="en-US" dirty="0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endParaRPr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8CE6A37-8832-124B-AA4E-5DCBAA52FA5D}"/>
                  </a:ext>
                </a:extLst>
              </p:cNvPr>
              <p:cNvSpPr txBox="1"/>
              <p:nvPr/>
            </p:nvSpPr>
            <p:spPr>
              <a:xfrm>
                <a:off x="378555" y="1680816"/>
                <a:ext cx="290977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rPr>
                  <a:t>文書</a:t>
                </a:r>
                <a:r>
                  <a:rPr lang="en-US" altLang="ja-JP" dirty="0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rPr>
                  <a:t>2</a:t>
                </a:r>
                <a:r>
                  <a:rPr lang="ja-JP" altLang="en-US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rPr>
                  <a:t>のトピック分布</a:t>
                </a:r>
                <a:endParaRPr lang="en-US" dirty="0">
                  <a:solidFill>
                    <a:schemeClr val="tx1"/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6713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>
            <a:extLst>
              <a:ext uri="{FF2B5EF4-FFF2-40B4-BE49-F238E27FC236}">
                <a16:creationId xmlns:a16="http://schemas.microsoft.com/office/drawing/2014/main" id="{84E1F17C-8BBC-EA41-AA47-F2C04F360248}"/>
              </a:ext>
            </a:extLst>
          </p:cNvPr>
          <p:cNvGrpSpPr/>
          <p:nvPr/>
        </p:nvGrpSpPr>
        <p:grpSpPr>
          <a:xfrm>
            <a:off x="66725" y="1254803"/>
            <a:ext cx="9369026" cy="4627315"/>
            <a:chOff x="66725" y="1254803"/>
            <a:chExt cx="9369026" cy="462731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0F33797-34A5-FE47-8F4D-EE3E86E2DB50}"/>
                </a:ext>
              </a:extLst>
            </p:cNvPr>
            <p:cNvGrpSpPr/>
            <p:nvPr/>
          </p:nvGrpSpPr>
          <p:grpSpPr>
            <a:xfrm>
              <a:off x="66725" y="1254803"/>
              <a:ext cx="9369026" cy="3633720"/>
              <a:chOff x="66725" y="1254803"/>
              <a:chExt cx="9369026" cy="3633720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6A7CB234-BA5F-CC4B-93F9-43131FB150BA}"/>
                  </a:ext>
                </a:extLst>
              </p:cNvPr>
              <p:cNvGrpSpPr/>
              <p:nvPr/>
            </p:nvGrpSpPr>
            <p:grpSpPr>
              <a:xfrm>
                <a:off x="66725" y="2102167"/>
                <a:ext cx="2969083" cy="1938992"/>
                <a:chOff x="430144" y="1997205"/>
                <a:chExt cx="2969083" cy="1938992"/>
              </a:xfrm>
            </p:grpSpPr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46211EB6-76D5-4B44-AD83-E2630DF0E773}"/>
                    </a:ext>
                  </a:extLst>
                </p:cNvPr>
                <p:cNvSpPr txBox="1"/>
                <p:nvPr/>
              </p:nvSpPr>
              <p:spPr>
                <a:xfrm>
                  <a:off x="1373511" y="2766646"/>
                  <a:ext cx="1082348" cy="11695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ja-JP" altLang="en-US" sz="7000">
                      <a:solidFill>
                        <a:schemeClr val="tx1"/>
                      </a:solidFill>
                      <a:highlight>
                        <a:srgbClr val="D86C5D"/>
                      </a:highlight>
                      <a:latin typeface="Hiragino Kaku Gothic Pro W3" charset="-128"/>
                      <a:ea typeface="Hiragino Kaku Gothic Pro W3" charset="-128"/>
                      <a:cs typeface="Hiragino Kaku Gothic Pro W3" charset="-128"/>
                    </a:rPr>
                    <a:t>🎲</a:t>
                  </a:r>
                  <a:endParaRPr lang="en-US" sz="7000" dirty="0">
                    <a:solidFill>
                      <a:schemeClr val="tx1"/>
                    </a:solidFill>
                    <a:highlight>
                      <a:srgbClr val="D86C5D"/>
                    </a:highlight>
                    <a:latin typeface="Hiragino Kaku Gothic Pro W3" charset="-128"/>
                    <a:ea typeface="Hiragino Kaku Gothic Pro W3" charset="-128"/>
                    <a:cs typeface="Hiragino Kaku Gothic Pro W3" charset="-128"/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" name="TextBox 2">
                      <a:extLst>
                        <a:ext uri="{FF2B5EF4-FFF2-40B4-BE49-F238E27FC236}">
                          <a16:creationId xmlns:a16="http://schemas.microsoft.com/office/drawing/2014/main" id="{9C6B9422-AE28-8441-B650-C4D9B60DA8F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0144" y="1997205"/>
                      <a:ext cx="2969083" cy="76944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iragino Kaku Gothic Pro W3" charset="-128"/>
                              <a:cs typeface="Hiragino Kaku Gothic Pro W3" charset="-128"/>
                            </a:rPr>
                            <m:t>𝐾</m:t>
                          </m:r>
                        </m:oMath>
                      </a14:m>
                      <a:r>
                        <a:rPr lang="ja-JP" altLang="en-US">
                          <a:solidFill>
                            <a:schemeClr val="tx1"/>
                          </a:solidFill>
                          <a:latin typeface="Hiragino Kaku Gothic Pro W3" charset="-128"/>
                          <a:ea typeface="Hiragino Kaku Gothic Pro W3" charset="-128"/>
                          <a:cs typeface="Hiragino Kaku Gothic Pro W3" charset="-128"/>
                        </a:rPr>
                        <a:t>面さいころを振って</a:t>
                      </a:r>
                      <a:endParaRPr lang="en-US" altLang="ja-JP" dirty="0">
                        <a:solidFill>
                          <a:schemeClr val="tx1"/>
                        </a:solidFill>
                        <a:latin typeface="Hiragino Kaku Gothic Pro W3" charset="-128"/>
                        <a:ea typeface="Hiragino Kaku Gothic Pro W3" charset="-128"/>
                        <a:cs typeface="Hiragino Kaku Gothic Pro W3" charset="-128"/>
                      </a:endParaRPr>
                    </a:p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iragino Kaku Gothic Pro W3" charset="-128"/>
                              <a:cs typeface="Hiragino Kaku Gothic Pro W3" charset="-128"/>
                            </a:rPr>
                            <m:t>𝑍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iragino Kaku Gothic Pro W3" charset="-128"/>
                              <a:cs typeface="Hiragino Kaku Gothic Pro W3" charset="-128"/>
                            </a:rPr>
                            <m:t>=1</m:t>
                          </m:r>
                        </m:oMath>
                      </a14:m>
                      <a:r>
                        <a:rPr lang="en-US" dirty="0">
                          <a:solidFill>
                            <a:schemeClr val="tx1"/>
                          </a:solidFill>
                          <a:latin typeface="Hiragino Kaku Gothic Pro W3" charset="-128"/>
                          <a:ea typeface="Hiragino Kaku Gothic Pro W3" charset="-128"/>
                          <a:cs typeface="Hiragino Kaku Gothic Pro W3" charset="-128"/>
                        </a:rPr>
                        <a:t> を得る</a:t>
                      </a:r>
                    </a:p>
                  </p:txBody>
                </p:sp>
              </mc:Choice>
              <mc:Fallback>
                <p:sp>
                  <p:nvSpPr>
                    <p:cNvPr id="3" name="TextBox 2">
                      <a:extLst>
                        <a:ext uri="{FF2B5EF4-FFF2-40B4-BE49-F238E27FC236}">
                          <a16:creationId xmlns:a16="http://schemas.microsoft.com/office/drawing/2014/main" id="{9C6B9422-AE28-8441-B650-C4D9B60DA8F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0144" y="1997205"/>
                      <a:ext cx="2969083" cy="769441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t="-4918" r="-1277" b="-1475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1" name="Right Arrow 10">
                <a:extLst>
                  <a:ext uri="{FF2B5EF4-FFF2-40B4-BE49-F238E27FC236}">
                    <a16:creationId xmlns:a16="http://schemas.microsoft.com/office/drawing/2014/main" id="{CD50B6ED-01A4-854D-ABEB-82D52824CDC7}"/>
                  </a:ext>
                </a:extLst>
              </p:cNvPr>
              <p:cNvSpPr/>
              <p:nvPr/>
            </p:nvSpPr>
            <p:spPr bwMode="auto">
              <a:xfrm>
                <a:off x="2765144" y="2843753"/>
                <a:ext cx="621914" cy="455821"/>
              </a:xfrm>
              <a:prstGeom prst="rightArrow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endParaRPr>
              </a:p>
            </p:txBody>
          </p: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636F9AF2-D8B6-E64E-82F4-3D5E6997DEE5}"/>
                  </a:ext>
                </a:extLst>
              </p:cNvPr>
              <p:cNvGrpSpPr/>
              <p:nvPr/>
            </p:nvGrpSpPr>
            <p:grpSpPr>
              <a:xfrm>
                <a:off x="3116394" y="1254803"/>
                <a:ext cx="4423991" cy="3633720"/>
                <a:chOff x="1043354" y="196853"/>
                <a:chExt cx="4423991" cy="3633720"/>
              </a:xfrm>
            </p:grpSpPr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D0D4714F-7DDD-A347-89F4-95F4BEDF0B7A}"/>
                    </a:ext>
                  </a:extLst>
                </p:cNvPr>
                <p:cNvGrpSpPr/>
                <p:nvPr/>
              </p:nvGrpSpPr>
              <p:grpSpPr>
                <a:xfrm>
                  <a:off x="1043354" y="615465"/>
                  <a:ext cx="4423991" cy="3215108"/>
                  <a:chOff x="1043354" y="615465"/>
                  <a:chExt cx="4423991" cy="3215108"/>
                </a:xfrm>
              </p:grpSpPr>
              <p:grpSp>
                <p:nvGrpSpPr>
                  <p:cNvPr id="76" name="Group 75">
                    <a:extLst>
                      <a:ext uri="{FF2B5EF4-FFF2-40B4-BE49-F238E27FC236}">
                        <a16:creationId xmlns:a16="http://schemas.microsoft.com/office/drawing/2014/main" id="{7D08CE08-B3B9-A445-9F80-060F7995DEA6}"/>
                      </a:ext>
                    </a:extLst>
                  </p:cNvPr>
                  <p:cNvGrpSpPr/>
                  <p:nvPr/>
                </p:nvGrpSpPr>
                <p:grpSpPr>
                  <a:xfrm>
                    <a:off x="1043354" y="615465"/>
                    <a:ext cx="4349261" cy="2094197"/>
                    <a:chOff x="3446585" y="1248512"/>
                    <a:chExt cx="2602523" cy="1125415"/>
                  </a:xfrm>
                </p:grpSpPr>
                <p:cxnSp>
                  <p:nvCxnSpPr>
                    <p:cNvPr id="83" name="Straight Connector 82">
                      <a:extLst>
                        <a:ext uri="{FF2B5EF4-FFF2-40B4-BE49-F238E27FC236}">
                          <a16:creationId xmlns:a16="http://schemas.microsoft.com/office/drawing/2014/main" id="{F9B1F262-FD8A-3147-B448-3DBF7637FD7F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3446585" y="2368062"/>
                      <a:ext cx="2532184" cy="0"/>
                    </a:xfrm>
                    <a:prstGeom prst="line">
                      <a:avLst/>
                    </a:prstGeom>
                    <a:noFill/>
                    <a:ln>
                      <a:solidFill>
                        <a:schemeClr val="accent4"/>
                      </a:solidFill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sp>
                  <p:nvSpPr>
                    <p:cNvPr id="84" name="Rectangle 83">
                      <a:extLst>
                        <a:ext uri="{FF2B5EF4-FFF2-40B4-BE49-F238E27FC236}">
                          <a16:creationId xmlns:a16="http://schemas.microsoft.com/office/drawing/2014/main" id="{ABC2341B-2210-D044-A545-0607D3C336B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3692770" y="1494696"/>
                      <a:ext cx="211016" cy="879231"/>
                    </a:xfrm>
                    <a:prstGeom prst="rect">
                      <a:avLst/>
                    </a:prstGeom>
                    <a:solidFill>
                      <a:schemeClr val="tx2"/>
                    </a:solidFill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iragino Kaku Gothic Pro W3" charset="-128"/>
                        <a:ea typeface="Hiragino Kaku Gothic Pro W3" charset="-128"/>
                        <a:cs typeface="Hiragino Kaku Gothic Pro W3" charset="-128"/>
                      </a:endParaRPr>
                    </a:p>
                  </p:txBody>
                </p:sp>
                <p:sp>
                  <p:nvSpPr>
                    <p:cNvPr id="85" name="Rectangle 84">
                      <a:extLst>
                        <a:ext uri="{FF2B5EF4-FFF2-40B4-BE49-F238E27FC236}">
                          <a16:creationId xmlns:a16="http://schemas.microsoft.com/office/drawing/2014/main" id="{7DBFB953-DD7A-1249-A541-ED0124AF22D7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3903786" y="1248512"/>
                      <a:ext cx="211014" cy="1125415"/>
                    </a:xfrm>
                    <a:prstGeom prst="rect">
                      <a:avLst/>
                    </a:prstGeom>
                    <a:solidFill>
                      <a:schemeClr val="tx2"/>
                    </a:solidFill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iragino Kaku Gothic Pro W3" charset="-128"/>
                        <a:ea typeface="Hiragino Kaku Gothic Pro W3" charset="-128"/>
                        <a:cs typeface="Hiragino Kaku Gothic Pro W3" charset="-128"/>
                      </a:endParaRPr>
                    </a:p>
                  </p:txBody>
                </p:sp>
                <p:sp>
                  <p:nvSpPr>
                    <p:cNvPr id="86" name="Rectangle 85">
                      <a:extLst>
                        <a:ext uri="{FF2B5EF4-FFF2-40B4-BE49-F238E27FC236}">
                          <a16:creationId xmlns:a16="http://schemas.microsoft.com/office/drawing/2014/main" id="{24941332-8F17-D648-BA62-7CB7E626679B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4114802" y="1389190"/>
                      <a:ext cx="211013" cy="984737"/>
                    </a:xfrm>
                    <a:prstGeom prst="rect">
                      <a:avLst/>
                    </a:prstGeom>
                    <a:solidFill>
                      <a:schemeClr val="tx2"/>
                    </a:solidFill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iragino Kaku Gothic Pro W3" charset="-128"/>
                        <a:ea typeface="Hiragino Kaku Gothic Pro W3" charset="-128"/>
                        <a:cs typeface="Hiragino Kaku Gothic Pro W3" charset="-128"/>
                      </a:endParaRPr>
                    </a:p>
                  </p:txBody>
                </p:sp>
                <p:sp>
                  <p:nvSpPr>
                    <p:cNvPr id="87" name="Rectangle 86">
                      <a:extLst>
                        <a:ext uri="{FF2B5EF4-FFF2-40B4-BE49-F238E27FC236}">
                          <a16:creationId xmlns:a16="http://schemas.microsoft.com/office/drawing/2014/main" id="{FFD05C72-6909-EB46-A964-315E6AA5FDCC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4325815" y="2010513"/>
                      <a:ext cx="211016" cy="363414"/>
                    </a:xfrm>
                    <a:prstGeom prst="rect">
                      <a:avLst/>
                    </a:prstGeom>
                    <a:solidFill>
                      <a:schemeClr val="tx2"/>
                    </a:solidFill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iragino Kaku Gothic Pro W3" charset="-128"/>
                        <a:ea typeface="Hiragino Kaku Gothic Pro W3" charset="-128"/>
                        <a:cs typeface="Hiragino Kaku Gothic Pro W3" charset="-128"/>
                      </a:endParaRPr>
                    </a:p>
                  </p:txBody>
                </p:sp>
                <p:sp>
                  <p:nvSpPr>
                    <p:cNvPr id="88" name="Rectangle 87">
                      <a:extLst>
                        <a:ext uri="{FF2B5EF4-FFF2-40B4-BE49-F238E27FC236}">
                          <a16:creationId xmlns:a16="http://schemas.microsoft.com/office/drawing/2014/main" id="{FCD0B4C9-89BA-F843-9135-4C5F39D86B8A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5439508" y="2094009"/>
                      <a:ext cx="211016" cy="279918"/>
                    </a:xfrm>
                    <a:prstGeom prst="rect">
                      <a:avLst/>
                    </a:prstGeom>
                    <a:solidFill>
                      <a:schemeClr val="tx2"/>
                    </a:solidFill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iragino Kaku Gothic Pro W3" charset="-128"/>
                        <a:ea typeface="Hiragino Kaku Gothic Pro W3" charset="-128"/>
                        <a:cs typeface="Hiragino Kaku Gothic Pro W3" charset="-128"/>
                      </a:endParaRPr>
                    </a:p>
                  </p:txBody>
                </p:sp>
                <p:sp>
                  <p:nvSpPr>
                    <p:cNvPr id="89" name="TextBox 88">
                      <a:extLst>
                        <a:ext uri="{FF2B5EF4-FFF2-40B4-BE49-F238E27FC236}">
                          <a16:creationId xmlns:a16="http://schemas.microsoft.com/office/drawing/2014/main" id="{1D1F4854-E9B0-B944-884F-62363904D12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72644" y="1651393"/>
                      <a:ext cx="1031051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Hiragino Kaku Gothic Pro W3" charset="-128"/>
                          <a:ea typeface="Hiragino Kaku Gothic Pro W3" charset="-128"/>
                          <a:cs typeface="Hiragino Kaku Gothic Pro W3" charset="-128"/>
                        </a:rPr>
                        <a:t>・・・</a:t>
                      </a:r>
                    </a:p>
                  </p:txBody>
                </p:sp>
                <p:sp>
                  <p:nvSpPr>
                    <p:cNvPr id="90" name="Rectangle 89">
                      <a:extLst>
                        <a:ext uri="{FF2B5EF4-FFF2-40B4-BE49-F238E27FC236}">
                          <a16:creationId xmlns:a16="http://schemas.microsoft.com/office/drawing/2014/main" id="{A5FBEFCB-EC6A-0A40-80A6-31DE45314CD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5650524" y="2261683"/>
                      <a:ext cx="187568" cy="111367"/>
                    </a:xfrm>
                    <a:prstGeom prst="rect">
                      <a:avLst/>
                    </a:prstGeom>
                    <a:solidFill>
                      <a:schemeClr val="tx2"/>
                    </a:solidFill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iragino Kaku Gothic Pro W3" charset="-128"/>
                        <a:ea typeface="Hiragino Kaku Gothic Pro W3" charset="-128"/>
                        <a:cs typeface="Hiragino Kaku Gothic Pro W3" charset="-128"/>
                      </a:endParaRPr>
                    </a:p>
                  </p:txBody>
                </p:sp>
                <p:sp>
                  <p:nvSpPr>
                    <p:cNvPr id="91" name="Rectangle 90">
                      <a:extLst>
                        <a:ext uri="{FF2B5EF4-FFF2-40B4-BE49-F238E27FC236}">
                          <a16:creationId xmlns:a16="http://schemas.microsoft.com/office/drawing/2014/main" id="{207071A5-37E7-7E4F-A4F3-AAE956DD14A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5838092" y="2203938"/>
                      <a:ext cx="211016" cy="169989"/>
                    </a:xfrm>
                    <a:prstGeom prst="rect">
                      <a:avLst/>
                    </a:prstGeom>
                    <a:solidFill>
                      <a:schemeClr val="tx2"/>
                    </a:solidFill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iragino Kaku Gothic Pro W3" charset="-128"/>
                        <a:ea typeface="Hiragino Kaku Gothic Pro W3" charset="-128"/>
                        <a:cs typeface="Hiragino Kaku Gothic Pro W3" charset="-128"/>
                      </a:endParaRPr>
                    </a:p>
                  </p:txBody>
                </p:sp>
              </p:grpSp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63BA07C8-79C9-1B4B-9CCC-85685AC5001A}"/>
                      </a:ext>
                    </a:extLst>
                  </p:cNvPr>
                  <p:cNvSpPr txBox="1"/>
                  <p:nvPr/>
                </p:nvSpPr>
                <p:spPr>
                  <a:xfrm>
                    <a:off x="1417450" y="2708321"/>
                    <a:ext cx="466794" cy="76944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ja-JP" altLang="en-US">
                        <a:solidFill>
                          <a:schemeClr val="tx1"/>
                        </a:solidFill>
                        <a:latin typeface="Hiragino Kaku Gothic Pro W3" charset="-128"/>
                        <a:ea typeface="Hiragino Kaku Gothic Pro W3" charset="-128"/>
                        <a:cs typeface="Hiragino Kaku Gothic Pro W3" charset="-128"/>
                      </a:rPr>
                      <a:t>台</a:t>
                    </a:r>
                    <a:endParaRPr lang="en-US" altLang="ja-JP" dirty="0">
                      <a:solidFill>
                        <a:schemeClr val="tx1"/>
                      </a:solidFill>
                      <a:latin typeface="Hiragino Kaku Gothic Pro W3" charset="-128"/>
                      <a:ea typeface="Hiragino Kaku Gothic Pro W3" charset="-128"/>
                      <a:cs typeface="Hiragino Kaku Gothic Pro W3" charset="-128"/>
                    </a:endParaRPr>
                  </a:p>
                  <a:p>
                    <a:r>
                      <a:rPr lang="ja-JP" altLang="en-US">
                        <a:solidFill>
                          <a:schemeClr val="tx1"/>
                        </a:solidFill>
                        <a:latin typeface="Hiragino Kaku Gothic Pro W3" charset="-128"/>
                        <a:ea typeface="Hiragino Kaku Gothic Pro W3" charset="-128"/>
                        <a:cs typeface="Hiragino Kaku Gothic Pro W3" charset="-128"/>
                      </a:rPr>
                      <a:t>風</a:t>
                    </a:r>
                    <a:endParaRPr lang="en-US" dirty="0">
                      <a:solidFill>
                        <a:schemeClr val="tx1"/>
                      </a:solidFill>
                      <a:latin typeface="Hiragino Kaku Gothic Pro W3" charset="-128"/>
                      <a:ea typeface="Hiragino Kaku Gothic Pro W3" charset="-128"/>
                      <a:cs typeface="Hiragino Kaku Gothic Pro W3" charset="-128"/>
                    </a:endParaRPr>
                  </a:p>
                </p:txBody>
              </p:sp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B7977E12-4173-A545-890C-8C047C5B3654}"/>
                      </a:ext>
                    </a:extLst>
                  </p:cNvPr>
                  <p:cNvSpPr txBox="1"/>
                  <p:nvPr/>
                </p:nvSpPr>
                <p:spPr>
                  <a:xfrm>
                    <a:off x="1769664" y="2698748"/>
                    <a:ext cx="466794" cy="4308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ja-JP" altLang="en-US">
                        <a:solidFill>
                          <a:schemeClr val="tx1"/>
                        </a:solidFill>
                        <a:latin typeface="Hiragino Kaku Gothic Pro W3" charset="-128"/>
                        <a:ea typeface="Hiragino Kaku Gothic Pro W3" charset="-128"/>
                        <a:cs typeface="Hiragino Kaku Gothic Pro W3" charset="-128"/>
                      </a:rPr>
                      <a:t>風</a:t>
                    </a:r>
                    <a:endParaRPr lang="en-US" dirty="0">
                      <a:solidFill>
                        <a:schemeClr val="tx1"/>
                      </a:solidFill>
                      <a:latin typeface="Hiragino Kaku Gothic Pro W3" charset="-128"/>
                      <a:ea typeface="Hiragino Kaku Gothic Pro W3" charset="-128"/>
                      <a:cs typeface="Hiragino Kaku Gothic Pro W3" charset="-128"/>
                    </a:endParaRPr>
                  </a:p>
                </p:txBody>
              </p:sp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6D21116A-509B-EE4F-A00A-350C229DB383}"/>
                      </a:ext>
                    </a:extLst>
                  </p:cNvPr>
                  <p:cNvSpPr txBox="1"/>
                  <p:nvPr/>
                </p:nvSpPr>
                <p:spPr>
                  <a:xfrm>
                    <a:off x="2086709" y="2689175"/>
                    <a:ext cx="466794" cy="4308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ja-JP" altLang="en-US">
                        <a:solidFill>
                          <a:schemeClr val="tx1"/>
                        </a:solidFill>
                        <a:latin typeface="Hiragino Kaku Gothic Pro W3" charset="-128"/>
                        <a:ea typeface="Hiragino Kaku Gothic Pro W3" charset="-128"/>
                        <a:cs typeface="Hiragino Kaku Gothic Pro W3" charset="-128"/>
                      </a:rPr>
                      <a:t>雨</a:t>
                    </a:r>
                    <a:endParaRPr lang="en-US" dirty="0">
                      <a:solidFill>
                        <a:schemeClr val="tx1"/>
                      </a:solidFill>
                      <a:latin typeface="Hiragino Kaku Gothic Pro W3" charset="-128"/>
                      <a:ea typeface="Hiragino Kaku Gothic Pro W3" charset="-128"/>
                      <a:cs typeface="Hiragino Kaku Gothic Pro W3" charset="-128"/>
                    </a:endParaRPr>
                  </a:p>
                </p:txBody>
              </p:sp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B23A9DC4-CD58-8E48-B247-AE2D6054E7ED}"/>
                      </a:ext>
                    </a:extLst>
                  </p:cNvPr>
                  <p:cNvSpPr txBox="1"/>
                  <p:nvPr/>
                </p:nvSpPr>
                <p:spPr>
                  <a:xfrm>
                    <a:off x="4262632" y="2722577"/>
                    <a:ext cx="466794" cy="110799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ja-JP" altLang="en-US">
                        <a:solidFill>
                          <a:schemeClr val="tx1"/>
                        </a:solidFill>
                        <a:latin typeface="Hiragino Kaku Gothic Pro W3" charset="-128"/>
                        <a:ea typeface="Hiragino Kaku Gothic Pro W3" charset="-128"/>
                        <a:cs typeface="Hiragino Kaku Gothic Pro W3" charset="-128"/>
                      </a:rPr>
                      <a:t>テ</a:t>
                    </a:r>
                    <a:endParaRPr lang="en-US" altLang="ja-JP" dirty="0">
                      <a:solidFill>
                        <a:schemeClr val="tx1"/>
                      </a:solidFill>
                      <a:latin typeface="Hiragino Kaku Gothic Pro W3" charset="-128"/>
                      <a:ea typeface="Hiragino Kaku Gothic Pro W3" charset="-128"/>
                      <a:cs typeface="Hiragino Kaku Gothic Pro W3" charset="-128"/>
                    </a:endParaRPr>
                  </a:p>
                  <a:p>
                    <a:r>
                      <a:rPr lang="ja-JP" altLang="en-US">
                        <a:solidFill>
                          <a:schemeClr val="tx1"/>
                        </a:solidFill>
                        <a:latin typeface="Hiragino Kaku Gothic Pro W3" charset="-128"/>
                        <a:ea typeface="Hiragino Kaku Gothic Pro W3" charset="-128"/>
                        <a:cs typeface="Hiragino Kaku Gothic Pro W3" charset="-128"/>
                      </a:rPr>
                      <a:t>ニ</a:t>
                    </a:r>
                    <a:endParaRPr lang="en-US" altLang="ja-JP" dirty="0">
                      <a:solidFill>
                        <a:schemeClr val="tx1"/>
                      </a:solidFill>
                      <a:latin typeface="Hiragino Kaku Gothic Pro W3" charset="-128"/>
                      <a:ea typeface="Hiragino Kaku Gothic Pro W3" charset="-128"/>
                      <a:cs typeface="Hiragino Kaku Gothic Pro W3" charset="-128"/>
                    </a:endParaRPr>
                  </a:p>
                  <a:p>
                    <a:r>
                      <a:rPr lang="ja-JP" altLang="en-US">
                        <a:solidFill>
                          <a:schemeClr val="tx1"/>
                        </a:solidFill>
                        <a:latin typeface="Hiragino Kaku Gothic Pro W3" charset="-128"/>
                        <a:ea typeface="Hiragino Kaku Gothic Pro W3" charset="-128"/>
                        <a:cs typeface="Hiragino Kaku Gothic Pro W3" charset="-128"/>
                      </a:rPr>
                      <a:t>ス</a:t>
                    </a:r>
                    <a:endParaRPr lang="en-US" dirty="0">
                      <a:solidFill>
                        <a:schemeClr val="tx1"/>
                      </a:solidFill>
                      <a:latin typeface="Hiragino Kaku Gothic Pro W3" charset="-128"/>
                      <a:ea typeface="Hiragino Kaku Gothic Pro W3" charset="-128"/>
                      <a:cs typeface="Hiragino Kaku Gothic Pro W3" charset="-128"/>
                    </a:endParaRPr>
                  </a:p>
                </p:txBody>
              </p:sp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71E84994-BBA2-1A40-9CB9-EE8E3F84E02B}"/>
                      </a:ext>
                    </a:extLst>
                  </p:cNvPr>
                  <p:cNvSpPr txBox="1"/>
                  <p:nvPr/>
                </p:nvSpPr>
                <p:spPr>
                  <a:xfrm>
                    <a:off x="4625730" y="2708030"/>
                    <a:ext cx="466794" cy="76944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ja-JP" altLang="en-US">
                        <a:solidFill>
                          <a:schemeClr val="tx1"/>
                        </a:solidFill>
                        <a:latin typeface="Hiragino Kaku Gothic Pro W3" charset="-128"/>
                        <a:ea typeface="Hiragino Kaku Gothic Pro W3" charset="-128"/>
                        <a:cs typeface="Hiragino Kaku Gothic Pro W3" charset="-128"/>
                      </a:rPr>
                      <a:t>野</a:t>
                    </a:r>
                    <a:endParaRPr lang="en-US" altLang="ja-JP" dirty="0">
                      <a:solidFill>
                        <a:schemeClr val="tx1"/>
                      </a:solidFill>
                      <a:latin typeface="Hiragino Kaku Gothic Pro W3" charset="-128"/>
                      <a:ea typeface="Hiragino Kaku Gothic Pro W3" charset="-128"/>
                      <a:cs typeface="Hiragino Kaku Gothic Pro W3" charset="-128"/>
                    </a:endParaRPr>
                  </a:p>
                  <a:p>
                    <a:r>
                      <a:rPr lang="ja-JP" altLang="en-US">
                        <a:solidFill>
                          <a:schemeClr val="tx1"/>
                        </a:solidFill>
                        <a:latin typeface="Hiragino Kaku Gothic Pro W3" charset="-128"/>
                        <a:ea typeface="Hiragino Kaku Gothic Pro W3" charset="-128"/>
                        <a:cs typeface="Hiragino Kaku Gothic Pro W3" charset="-128"/>
                      </a:rPr>
                      <a:t>球</a:t>
                    </a:r>
                    <a:endParaRPr lang="en-US" dirty="0">
                      <a:solidFill>
                        <a:schemeClr val="tx1"/>
                      </a:solidFill>
                      <a:latin typeface="Hiragino Kaku Gothic Pro W3" charset="-128"/>
                      <a:ea typeface="Hiragino Kaku Gothic Pro W3" charset="-128"/>
                      <a:cs typeface="Hiragino Kaku Gothic Pro W3" charset="-128"/>
                    </a:endParaRPr>
                  </a:p>
                </p:txBody>
              </p:sp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7016AC1F-013B-B149-8373-6D9EB5FCEFEE}"/>
                      </a:ext>
                    </a:extLst>
                  </p:cNvPr>
                  <p:cNvSpPr txBox="1"/>
                  <p:nvPr/>
                </p:nvSpPr>
                <p:spPr>
                  <a:xfrm>
                    <a:off x="5000551" y="2693483"/>
                    <a:ext cx="466794" cy="76944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ja-JP" altLang="en-US">
                        <a:solidFill>
                          <a:schemeClr val="tx1"/>
                        </a:solidFill>
                        <a:latin typeface="Hiragino Kaku Gothic Pro W3" charset="-128"/>
                        <a:ea typeface="Hiragino Kaku Gothic Pro W3" charset="-128"/>
                        <a:cs typeface="Hiragino Kaku Gothic Pro W3" charset="-128"/>
                      </a:rPr>
                      <a:t>医</a:t>
                    </a:r>
                    <a:endParaRPr lang="en-US" altLang="ja-JP" dirty="0">
                      <a:solidFill>
                        <a:schemeClr val="tx1"/>
                      </a:solidFill>
                      <a:latin typeface="Hiragino Kaku Gothic Pro W3" charset="-128"/>
                      <a:ea typeface="Hiragino Kaku Gothic Pro W3" charset="-128"/>
                      <a:cs typeface="Hiragino Kaku Gothic Pro W3" charset="-128"/>
                    </a:endParaRPr>
                  </a:p>
                  <a:p>
                    <a:r>
                      <a:rPr lang="ja-JP" altLang="en-US">
                        <a:solidFill>
                          <a:schemeClr val="tx1"/>
                        </a:solidFill>
                        <a:latin typeface="Hiragino Kaku Gothic Pro W3" charset="-128"/>
                        <a:ea typeface="Hiragino Kaku Gothic Pro W3" charset="-128"/>
                        <a:cs typeface="Hiragino Kaku Gothic Pro W3" charset="-128"/>
                      </a:rPr>
                      <a:t>学</a:t>
                    </a:r>
                    <a:endParaRPr lang="en-US" altLang="ja-JP" dirty="0">
                      <a:solidFill>
                        <a:schemeClr val="tx1"/>
                      </a:solidFill>
                      <a:latin typeface="Hiragino Kaku Gothic Pro W3" charset="-128"/>
                      <a:ea typeface="Hiragino Kaku Gothic Pro W3" charset="-128"/>
                      <a:cs typeface="Hiragino Kaku Gothic Pro W3" charset="-128"/>
                    </a:endParaRPr>
                  </a:p>
                </p:txBody>
              </p:sp>
            </p:grp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64A7DDF2-56BC-0240-B572-EB8083B0AE31}"/>
                    </a:ext>
                  </a:extLst>
                </p:cNvPr>
                <p:cNvSpPr txBox="1"/>
                <p:nvPr/>
              </p:nvSpPr>
              <p:spPr>
                <a:xfrm>
                  <a:off x="1800464" y="196853"/>
                  <a:ext cx="2909771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ja-JP" altLang="en-US">
                      <a:solidFill>
                        <a:schemeClr val="tx1"/>
                      </a:solidFill>
                      <a:latin typeface="Hiragino Kaku Gothic Pro W3" charset="-128"/>
                      <a:ea typeface="Hiragino Kaku Gothic Pro W3" charset="-128"/>
                      <a:cs typeface="Hiragino Kaku Gothic Pro W3" charset="-128"/>
                    </a:rPr>
                    <a:t>トピック</a:t>
                  </a:r>
                  <a:r>
                    <a:rPr lang="en-US" altLang="ja-JP" dirty="0">
                      <a:solidFill>
                        <a:schemeClr val="tx1"/>
                      </a:solidFill>
                      <a:latin typeface="Hiragino Kaku Gothic Pro W3" charset="-128"/>
                      <a:ea typeface="Hiragino Kaku Gothic Pro W3" charset="-128"/>
                      <a:cs typeface="Hiragino Kaku Gothic Pro W3" charset="-128"/>
                    </a:rPr>
                    <a:t>1</a:t>
                  </a:r>
                  <a:r>
                    <a:rPr lang="ja-JP" altLang="en-US">
                      <a:solidFill>
                        <a:schemeClr val="tx1"/>
                      </a:solidFill>
                      <a:latin typeface="Hiragino Kaku Gothic Pro W3" charset="-128"/>
                      <a:ea typeface="Hiragino Kaku Gothic Pro W3" charset="-128"/>
                      <a:cs typeface="Hiragino Kaku Gothic Pro W3" charset="-128"/>
                    </a:rPr>
                    <a:t>の単語分布</a:t>
                  </a:r>
                  <a:endParaRPr lang="en-US" dirty="0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BFC92E-2A20-2E43-8E9F-665524EF3FB4}"/>
                  </a:ext>
                </a:extLst>
              </p:cNvPr>
              <p:cNvSpPr txBox="1"/>
              <p:nvPr/>
            </p:nvSpPr>
            <p:spPr>
              <a:xfrm>
                <a:off x="7609610" y="2779276"/>
                <a:ext cx="182614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200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rPr>
                  <a:t>「台風」</a:t>
                </a:r>
                <a:endParaRPr lang="en-US" sz="3200" dirty="0">
                  <a:solidFill>
                    <a:schemeClr val="tx1"/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endParaRPr>
              </a:p>
            </p:txBody>
          </p:sp>
          <p:sp>
            <p:nvSpPr>
              <p:cNvPr id="92" name="Right Arrow 91">
                <a:extLst>
                  <a:ext uri="{FF2B5EF4-FFF2-40B4-BE49-F238E27FC236}">
                    <a16:creationId xmlns:a16="http://schemas.microsoft.com/office/drawing/2014/main" id="{F93C9813-BF8F-1745-A63B-A6DF7D26F50D}"/>
                  </a:ext>
                </a:extLst>
              </p:cNvPr>
              <p:cNvSpPr/>
              <p:nvPr/>
            </p:nvSpPr>
            <p:spPr bwMode="auto">
              <a:xfrm>
                <a:off x="7269721" y="2843753"/>
                <a:ext cx="610553" cy="455821"/>
              </a:xfrm>
              <a:prstGeom prst="rightArrow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5CB98DF-F8A1-4D42-AADC-A7E7006A6739}"/>
                </a:ext>
              </a:extLst>
            </p:cNvPr>
            <p:cNvSpPr txBox="1"/>
            <p:nvPr/>
          </p:nvSpPr>
          <p:spPr>
            <a:xfrm>
              <a:off x="2989984" y="5451231"/>
              <a:ext cx="328808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chemeClr val="tx1"/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rPr>
                <a:t>文書の単語数回繰り返す</a:t>
              </a:r>
              <a:endParaRPr lang="en-US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endParaRPr>
            </a:p>
          </p:txBody>
        </p:sp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B62326EA-FD33-6745-8232-ECF6CBAAC59B}"/>
                </a:ext>
              </a:extLst>
            </p:cNvPr>
            <p:cNvSpPr/>
            <p:nvPr/>
          </p:nvSpPr>
          <p:spPr bwMode="auto">
            <a:xfrm rot="5400000">
              <a:off x="4433427" y="808697"/>
              <a:ext cx="401194" cy="8832387"/>
            </a:xfrm>
            <a:prstGeom prst="rightBrace">
              <a:avLst/>
            </a:prstGeom>
            <a:noFill/>
            <a:ln>
              <a:solidFill>
                <a:schemeClr val="accent4"/>
              </a:solidFill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5857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F90EE77-71EB-1C47-AE33-C94B35D426F3}"/>
              </a:ext>
            </a:extLst>
          </p:cNvPr>
          <p:cNvGrpSpPr/>
          <p:nvPr/>
        </p:nvGrpSpPr>
        <p:grpSpPr>
          <a:xfrm>
            <a:off x="2522106" y="820615"/>
            <a:ext cx="3821723" cy="4443046"/>
            <a:chOff x="4667430" y="820615"/>
            <a:chExt cx="3821723" cy="44430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ounded Rectangle 3">
                  <a:extLst>
                    <a:ext uri="{FF2B5EF4-FFF2-40B4-BE49-F238E27FC236}">
                      <a16:creationId xmlns:a16="http://schemas.microsoft.com/office/drawing/2014/main" id="{1C069723-71BA-2646-9F81-CCC1FB594DFA}"/>
                    </a:ext>
                  </a:extLst>
                </p:cNvPr>
                <p:cNvSpPr/>
                <p:nvPr/>
              </p:nvSpPr>
              <p:spPr bwMode="auto">
                <a:xfrm>
                  <a:off x="4667430" y="2033318"/>
                  <a:ext cx="3821723" cy="323034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ja-JP" altLang="en-US">
                      <a:solidFill>
                        <a:schemeClr val="tx1"/>
                      </a:solidFill>
                      <a:latin typeface="Hiragino Kaku Gothic Pro W3" charset="-128"/>
                      <a:ea typeface="Hiragino Kaku Gothic Pro W3" charset="-128"/>
                      <a:cs typeface="Hiragino Kaku Gothic Pro W3" charset="-128"/>
                    </a:rPr>
                    <a:t>内部状態</a:t>
                  </a:r>
                  <a:endParaRPr lang="en-US" altLang="ja-JP" dirty="0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endParaRPr>
                </a:p>
                <a:p>
                  <a:pPr marL="800100" lvl="1" indent="-342900">
                    <a:buFont typeface="Arial" panose="020B0604020202020204" pitchFamily="34" charset="0"/>
                    <a:buChar char="•"/>
                  </a:pPr>
                  <a:r>
                    <a:rPr lang="ja-JP" altLang="en-US">
                      <a:solidFill>
                        <a:schemeClr val="tx1"/>
                      </a:solidFill>
                      <a:latin typeface="Hiragino Kaku Gothic Pro W3" charset="-128"/>
                      <a:ea typeface="Hiragino Kaku Gothic Pro W3" charset="-128"/>
                      <a:cs typeface="Hiragino Kaku Gothic Pro W3" charset="-128"/>
                    </a:rPr>
                    <a:t>腕の角度</a:t>
                  </a:r>
                  <a:r>
                    <a:rPr lang="en-US" altLang="ja-JP" dirty="0">
                      <a:solidFill>
                        <a:schemeClr val="tx1"/>
                      </a:solidFill>
                      <a:latin typeface="Hiragino Kaku Gothic Pro W3" charset="-128"/>
                      <a:ea typeface="Hiragino Kaku Gothic Pro W3" charset="-128"/>
                      <a:cs typeface="Hiragino Kaku Gothic Pro W3" charset="-128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iragino Kaku Gothic Pro W3" charset="-128"/>
                              <a:cs typeface="Hiragino Kaku Gothic Pro W3" charset="-128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iragino Kaku Gothic Pro W3" charset="-128"/>
                              <a:cs typeface="Hiragino Kaku Gothic Pro W3" charset="-128"/>
                            </a:rPr>
                            <m:t>𝜃</m:t>
                          </m:r>
                        </m:e>
                        <m:sub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iragino Kaku Gothic Pro W3" charset="-128"/>
                              <a:cs typeface="Hiragino Kaku Gothic Pro W3" charset="-128"/>
                            </a:rPr>
                            <m:t>𝑎</m:t>
                          </m:r>
                        </m:sub>
                      </m:sSub>
                    </m:oMath>
                  </a14:m>
                  <a:endParaRPr lang="en-US" altLang="ja-JP" dirty="0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endParaRPr>
                </a:p>
                <a:p>
                  <a:pPr marL="800100" lvl="1" indent="-342900">
                    <a:buFont typeface="Arial" panose="020B0604020202020204" pitchFamily="34" charset="0"/>
                    <a:buChar char="•"/>
                  </a:pPr>
                  <a:r>
                    <a:rPr lang="ja-JP" altLang="en-US">
                      <a:solidFill>
                        <a:schemeClr val="tx1"/>
                      </a:solidFill>
                      <a:latin typeface="Hiragino Kaku Gothic Pro W3" charset="-128"/>
                      <a:ea typeface="Hiragino Kaku Gothic Pro W3" charset="-128"/>
                      <a:cs typeface="Hiragino Kaku Gothic Pro W3" charset="-128"/>
                    </a:rPr>
                    <a:t>足の角度</a:t>
                  </a:r>
                  <a:r>
                    <a:rPr lang="en-US" altLang="ja-JP" dirty="0">
                      <a:solidFill>
                        <a:schemeClr val="tx1"/>
                      </a:solidFill>
                      <a:latin typeface="Hiragino Kaku Gothic Pro W3" charset="-128"/>
                      <a:ea typeface="Hiragino Kaku Gothic Pro W3" charset="-128"/>
                      <a:cs typeface="Hiragino Kaku Gothic Pro W3" charset="-128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iragino Kaku Gothic Pro W3" charset="-128"/>
                              <a:cs typeface="Hiragino Kaku Gothic Pro W3" charset="-128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iragino Kaku Gothic Pro W3" charset="-128"/>
                              <a:cs typeface="Hiragino Kaku Gothic Pro W3" charset="-128"/>
                            </a:rPr>
                            <m:t>𝜃</m:t>
                          </m:r>
                        </m:e>
                        <m:sub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iragino Kaku Gothic Pro W3" charset="-128"/>
                              <a:cs typeface="Hiragino Kaku Gothic Pro W3" charset="-128"/>
                            </a:rPr>
                            <m:t>𝑙</m:t>
                          </m:r>
                        </m:sub>
                      </m:sSub>
                    </m:oMath>
                  </a14:m>
                  <a:endParaRPr lang="en-US" altLang="ja-JP" dirty="0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endParaRPr>
                </a:p>
                <a:p>
                  <a:pPr marL="800100" lvl="1" indent="-342900">
                    <a:buFont typeface="Arial" panose="020B0604020202020204" pitchFamily="34" charset="0"/>
                    <a:buChar char="•"/>
                  </a:pPr>
                  <a:r>
                    <a:rPr lang="ja-JP" altLang="en-US">
                      <a:solidFill>
                        <a:schemeClr val="tx1"/>
                      </a:solidFill>
                      <a:latin typeface="Hiragino Kaku Gothic Pro W3" charset="-128"/>
                      <a:ea typeface="Hiragino Kaku Gothic Pro W3" charset="-128"/>
                      <a:cs typeface="Hiragino Kaku Gothic Pro W3" charset="-128"/>
                    </a:rPr>
                    <a:t>記憶</a:t>
                  </a:r>
                  <a:endParaRPr lang="en-US" altLang="ja-JP" dirty="0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endParaRP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ja-JP" altLang="en-US">
                      <a:solidFill>
                        <a:schemeClr val="tx1"/>
                      </a:solidFill>
                      <a:latin typeface="Hiragino Kaku Gothic Pro W3" charset="-128"/>
                      <a:ea typeface="Hiragino Kaku Gothic Pro W3" charset="-128"/>
                      <a:cs typeface="Hiragino Kaku Gothic Pro W3" charset="-128"/>
                    </a:rPr>
                    <a:t>ロボットに対する命令</a:t>
                  </a:r>
                  <a:endParaRPr lang="en-US" altLang="ja-JP" dirty="0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endParaRPr>
                </a:p>
                <a:p>
                  <a:pPr marL="800100" lvl="1" indent="-342900">
                    <a:buFont typeface="Arial" panose="020B0604020202020204" pitchFamily="34" charset="0"/>
                    <a:buChar char="•"/>
                  </a:pPr>
                  <a:r>
                    <a:rPr lang="ja-JP" altLang="en-US">
                      <a:solidFill>
                        <a:schemeClr val="tx1"/>
                      </a:solidFill>
                      <a:latin typeface="Hiragino Kaku Gothic Pro W3" charset="-128"/>
                      <a:ea typeface="Hiragino Kaku Gothic Pro W3" charset="-128"/>
                      <a:cs typeface="Hiragino Kaku Gothic Pro W3" charset="-128"/>
                    </a:rPr>
                    <a:t>立て！</a:t>
                  </a:r>
                  <a:endParaRPr lang="en-US" altLang="ja-JP" dirty="0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endParaRPr>
                </a:p>
                <a:p>
                  <a:pPr marL="800100" lvl="1" indent="-342900">
                    <a:buFont typeface="Arial" panose="020B0604020202020204" pitchFamily="34" charset="0"/>
                    <a:buChar char="•"/>
                  </a:pPr>
                  <a:r>
                    <a:rPr lang="ja-JP" altLang="en-US">
                      <a:solidFill>
                        <a:schemeClr val="tx1"/>
                      </a:solidFill>
                      <a:latin typeface="Hiragino Kaku Gothic Pro W3" charset="-128"/>
                      <a:ea typeface="Hiragino Kaku Gothic Pro W3" charset="-128"/>
                      <a:cs typeface="Hiragino Kaku Gothic Pro W3" charset="-128"/>
                    </a:rPr>
                    <a:t>座れ！</a:t>
                  </a:r>
                  <a:endParaRPr lang="en-US" altLang="ja-JP" dirty="0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endParaRPr>
                </a:p>
                <a:p>
                  <a:pPr marL="800100" lvl="1" indent="-342900">
                    <a:buFont typeface="Arial" panose="020B0604020202020204" pitchFamily="34" charset="0"/>
                    <a:buChar char="•"/>
                  </a:pPr>
                  <a:r>
                    <a:rPr lang="ja-JP" altLang="en-US">
                      <a:solidFill>
                        <a:schemeClr val="tx1"/>
                      </a:solidFill>
                      <a:latin typeface="Hiragino Kaku Gothic Pro W3" charset="-128"/>
                      <a:ea typeface="Hiragino Kaku Gothic Pro W3" charset="-128"/>
                      <a:cs typeface="Hiragino Kaku Gothic Pro W3" charset="-128"/>
                    </a:rPr>
                    <a:t>覚えろ！</a:t>
                  </a:r>
                  <a:endParaRPr lang="en-US" dirty="0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endParaRPr>
                </a:p>
              </p:txBody>
            </p:sp>
          </mc:Choice>
          <mc:Fallback xmlns="">
            <p:sp>
              <p:nvSpPr>
                <p:cNvPr id="4" name="Rounded Rectangle 3">
                  <a:extLst>
                    <a:ext uri="{FF2B5EF4-FFF2-40B4-BE49-F238E27FC236}">
                      <a16:creationId xmlns:a16="http://schemas.microsoft.com/office/drawing/2014/main" id="{1C069723-71BA-2646-9F81-CCC1FB594D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67430" y="2033318"/>
                  <a:ext cx="3821723" cy="3230343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bg1">
                      <a:lumMod val="75000"/>
                    </a:schemeClr>
                  </a:solidFill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471A45E-41F1-AB44-A9FB-F4DAA3B03082}"/>
                </a:ext>
              </a:extLst>
            </p:cNvPr>
            <p:cNvSpPr txBox="1"/>
            <p:nvPr/>
          </p:nvSpPr>
          <p:spPr>
            <a:xfrm>
              <a:off x="5972998" y="1219200"/>
              <a:ext cx="121058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8000">
                  <a:solidFill>
                    <a:schemeClr val="tx1"/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rPr>
                <a:t>🤖</a:t>
              </a:r>
              <a:endParaRPr lang="en-US" sz="8000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D9F66FE-5B68-B24E-8993-B6A07CADE4F0}"/>
                </a:ext>
              </a:extLst>
            </p:cNvPr>
            <p:cNvSpPr txBox="1"/>
            <p:nvPr/>
          </p:nvSpPr>
          <p:spPr>
            <a:xfrm>
              <a:off x="5639573" y="820615"/>
              <a:ext cx="187743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chemeClr val="tx1"/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rPr>
                <a:t>オブジェクト</a:t>
              </a:r>
              <a:endParaRPr lang="en-US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7711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2728267-B396-5B40-9895-221BD5EF4708}"/>
                  </a:ext>
                </a:extLst>
              </p:cNvPr>
              <p:cNvSpPr txBox="1"/>
              <p:nvPr/>
            </p:nvSpPr>
            <p:spPr>
              <a:xfrm>
                <a:off x="504093" y="855784"/>
                <a:ext cx="1877437" cy="1446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rPr>
                  <a:t>初期内部状態</a:t>
                </a:r>
                <a:endParaRPr lang="en-US" altLang="ja-JP" dirty="0">
                  <a:solidFill>
                    <a:schemeClr val="tx1"/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endParaRPr>
              </a:p>
              <a:p>
                <a:endParaRPr lang="en-US" altLang="ja-JP" dirty="0">
                  <a:solidFill>
                    <a:schemeClr val="tx1"/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iragino Kaku Gothic Pro W3" charset="-128"/>
                              <a:cs typeface="Hiragino Kaku Gothic Pro W3" charset="-128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iragino Kaku Gothic Pro W3" charset="-128"/>
                              <a:cs typeface="Hiragino Kaku Gothic Pro W3" charset="-128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iragino Kaku Gothic Pro W3" charset="-128"/>
                              <a:cs typeface="Hiragino Kaku Gothic Pro W3" charset="-128"/>
                            </a:rPr>
                            <m:t>𝑎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Hiragino Kaku Gothic Pro W3" charset="-128"/>
                          <a:cs typeface="Hiragino Kaku Gothic Pro W3" charset="-128"/>
                        </a:rPr>
                        <m:t>=1.0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iragino Kaku Gothic Pro W3" charset="-128"/>
                              <a:cs typeface="Hiragino Kaku Gothic Pro W3" charset="-128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iragino Kaku Gothic Pro W3" charset="-128"/>
                              <a:cs typeface="Hiragino Kaku Gothic Pro W3" charset="-128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iragino Kaku Gothic Pro W3" charset="-128"/>
                              <a:cs typeface="Hiragino Kaku Gothic Pro W3" charset="-128"/>
                            </a:rPr>
                            <m:t>𝑙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Hiragino Kaku Gothic Pro W3" charset="-128"/>
                          <a:cs typeface="Hiragino Kaku Gothic Pro W3" charset="-128"/>
                        </a:rPr>
                        <m:t>=1.0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2728267-B396-5B40-9895-221BD5EF4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93" y="855784"/>
                <a:ext cx="1877437" cy="1446550"/>
              </a:xfrm>
              <a:prstGeom prst="rect">
                <a:avLst/>
              </a:prstGeom>
              <a:blipFill>
                <a:blip r:embed="rId2"/>
                <a:stretch>
                  <a:fillRect l="-4027" t="-1739" r="-2685" b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03E60ADF-63B8-DA4D-99F0-2C22B337EEC4}"/>
              </a:ext>
            </a:extLst>
          </p:cNvPr>
          <p:cNvGrpSpPr/>
          <p:nvPr/>
        </p:nvGrpSpPr>
        <p:grpSpPr>
          <a:xfrm>
            <a:off x="3711964" y="855784"/>
            <a:ext cx="1210588" cy="1758462"/>
            <a:chOff x="3511151" y="855784"/>
            <a:chExt cx="1210588" cy="175846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28EC50F-EDED-8F42-99E2-DF78BC545441}"/>
                </a:ext>
              </a:extLst>
            </p:cNvPr>
            <p:cNvSpPr txBox="1"/>
            <p:nvPr/>
          </p:nvSpPr>
          <p:spPr>
            <a:xfrm>
              <a:off x="3511151" y="1290807"/>
              <a:ext cx="121058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8000">
                  <a:solidFill>
                    <a:schemeClr val="tx1"/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rPr>
                <a:t>📄</a:t>
              </a:r>
              <a:endParaRPr lang="en-US" sz="8000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2177414-779B-884C-9C07-25133BD95D6B}"/>
                </a:ext>
              </a:extLst>
            </p:cNvPr>
            <p:cNvSpPr txBox="1"/>
            <p:nvPr/>
          </p:nvSpPr>
          <p:spPr>
            <a:xfrm>
              <a:off x="3600920" y="855784"/>
              <a:ext cx="103105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chemeClr val="tx1"/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rPr>
                <a:t>クラス</a:t>
              </a:r>
              <a:endParaRPr lang="en-US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177CB98-5A6C-6D42-B6E5-5922221A8897}"/>
              </a:ext>
            </a:extLst>
          </p:cNvPr>
          <p:cNvGrpSpPr/>
          <p:nvPr/>
        </p:nvGrpSpPr>
        <p:grpSpPr>
          <a:xfrm>
            <a:off x="6252985" y="855784"/>
            <a:ext cx="1877437" cy="1758462"/>
            <a:chOff x="6252985" y="855784"/>
            <a:chExt cx="1877437" cy="175846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DA61540-CB3D-4548-94B6-D6039ADC88F3}"/>
                </a:ext>
              </a:extLst>
            </p:cNvPr>
            <p:cNvSpPr txBox="1"/>
            <p:nvPr/>
          </p:nvSpPr>
          <p:spPr>
            <a:xfrm>
              <a:off x="6586409" y="1290807"/>
              <a:ext cx="121058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8000">
                  <a:solidFill>
                    <a:schemeClr val="tx1"/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rPr>
                <a:t>🤖</a:t>
              </a:r>
              <a:endParaRPr lang="en-US" sz="8000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0875C0-49C5-7549-8744-98C11FD8B14F}"/>
                </a:ext>
              </a:extLst>
            </p:cNvPr>
            <p:cNvSpPr txBox="1"/>
            <p:nvPr/>
          </p:nvSpPr>
          <p:spPr>
            <a:xfrm>
              <a:off x="6252985" y="855784"/>
              <a:ext cx="187743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chemeClr val="tx1"/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rPr>
                <a:t>オブジェクト</a:t>
              </a:r>
              <a:endParaRPr lang="en-US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endParaRP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D466002-9505-4D4B-BB36-34F0CFEB76C9}"/>
              </a:ext>
            </a:extLst>
          </p:cNvPr>
          <p:cNvCxnSpPr>
            <a:endCxn id="11" idx="1"/>
          </p:cNvCxnSpPr>
          <p:nvPr/>
        </p:nvCxnSpPr>
        <p:spPr bwMode="auto">
          <a:xfrm>
            <a:off x="2473569" y="1952526"/>
            <a:ext cx="1238395" cy="1"/>
          </a:xfrm>
          <a:prstGeom prst="straightConnector1">
            <a:avLst/>
          </a:prstGeom>
          <a:noFill/>
          <a:ln>
            <a:solidFill>
              <a:schemeClr val="accent4"/>
            </a:solidFill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E98BCC-4755-A842-853C-E391B3B20A0E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 bwMode="auto">
          <a:xfrm>
            <a:off x="4922552" y="1952527"/>
            <a:ext cx="1663857" cy="0"/>
          </a:xfrm>
          <a:prstGeom prst="straightConnector1">
            <a:avLst/>
          </a:prstGeom>
          <a:noFill/>
          <a:ln>
            <a:solidFill>
              <a:schemeClr val="accent4"/>
            </a:solidFill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ounded Rectangular Callout 20">
                <a:extLst>
                  <a:ext uri="{FF2B5EF4-FFF2-40B4-BE49-F238E27FC236}">
                    <a16:creationId xmlns:a16="http://schemas.microsoft.com/office/drawing/2014/main" id="{41802DC4-3EBA-5142-A033-ED18007D36FB}"/>
                  </a:ext>
                </a:extLst>
              </p:cNvPr>
              <p:cNvSpPr/>
              <p:nvPr/>
            </p:nvSpPr>
            <p:spPr bwMode="auto">
              <a:xfrm>
                <a:off x="3998721" y="2661138"/>
                <a:ext cx="3798276" cy="3165231"/>
              </a:xfrm>
              <a:prstGeom prst="wedgeRoundRectCallout">
                <a:avLst>
                  <a:gd name="adj1" fmla="val 34311"/>
                  <a:gd name="adj2" fmla="val -58302"/>
                  <a:gd name="adj3" fmla="val 16667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rPr>
                  <a:t>内部状態</a:t>
                </a:r>
                <a:endParaRPr lang="en-US" altLang="ja-JP" dirty="0">
                  <a:solidFill>
                    <a:schemeClr val="tx1"/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ja-JP" altLang="en-US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rPr>
                  <a:t>腕の角度</a:t>
                </a:r>
                <a:r>
                  <a:rPr lang="en-US" altLang="ja-JP" dirty="0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iragino Kaku Gothic Pro W3" charset="-128"/>
                            <a:cs typeface="Hiragino Kaku Gothic Pro W3" charset="-128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iragino Kaku Gothic Pro W3" charset="-128"/>
                            <a:cs typeface="Hiragino Kaku Gothic Pro W3" charset="-128"/>
                          </a:rPr>
                          <m:t>𝜃</m:t>
                        </m:r>
                      </m:e>
                      <m:sub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iragino Kaku Gothic Pro W3" charset="-128"/>
                            <a:cs typeface="Hiragino Kaku Gothic Pro W3" charset="-128"/>
                          </a:rPr>
                          <m:t>𝑎</m:t>
                        </m:r>
                      </m:sub>
                    </m:sSub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iragino Kaku Gothic Pro W3" charset="-128"/>
                        <a:cs typeface="Hiragino Kaku Gothic Pro W3" charset="-128"/>
                      </a:rPr>
                      <m:t>=1.0</m:t>
                    </m:r>
                  </m:oMath>
                </a14:m>
                <a:r>
                  <a:rPr lang="en-US" altLang="ja-JP" dirty="0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rPr>
                  <a:t>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ja-JP" altLang="en-US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rPr>
                  <a:t>足の角度</a:t>
                </a:r>
                <a:r>
                  <a:rPr lang="en-US" altLang="ja-JP" dirty="0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iragino Kaku Gothic Pro W3" charset="-128"/>
                            <a:cs typeface="Hiragino Kaku Gothic Pro W3" charset="-128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iragino Kaku Gothic Pro W3" charset="-128"/>
                            <a:cs typeface="Hiragino Kaku Gothic Pro W3" charset="-128"/>
                          </a:rPr>
                          <m:t>𝜃</m:t>
                        </m:r>
                      </m:e>
                      <m:sub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iragino Kaku Gothic Pro W3" charset="-128"/>
                            <a:cs typeface="Hiragino Kaku Gothic Pro W3" charset="-128"/>
                          </a:rPr>
                          <m:t>𝑙</m:t>
                        </m:r>
                      </m:sub>
                    </m:sSub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iragino Kaku Gothic Pro W3" charset="-128"/>
                        <a:cs typeface="Hiragino Kaku Gothic Pro W3" charset="-128"/>
                      </a:rPr>
                      <m:t>=1.0</m:t>
                    </m:r>
                  </m:oMath>
                </a14:m>
                <a:endParaRPr lang="en-US" altLang="ja-JP" dirty="0">
                  <a:solidFill>
                    <a:schemeClr val="tx1"/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ja-JP" altLang="en-US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rPr>
                  <a:t>記憶</a:t>
                </a:r>
                <a:endParaRPr lang="en-US" altLang="ja-JP" dirty="0">
                  <a:solidFill>
                    <a:schemeClr val="tx1"/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rPr>
                  <a:t>ロボットに対する命令</a:t>
                </a:r>
                <a:endParaRPr lang="en-US" altLang="ja-JP" dirty="0">
                  <a:solidFill>
                    <a:schemeClr val="tx1"/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ja-JP" altLang="en-US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rPr>
                  <a:t>立て！</a:t>
                </a:r>
                <a:endParaRPr lang="en-US" altLang="ja-JP" dirty="0">
                  <a:solidFill>
                    <a:schemeClr val="tx1"/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ja-JP" altLang="en-US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rPr>
                  <a:t>座れ！</a:t>
                </a:r>
                <a:endParaRPr lang="en-US" altLang="ja-JP" dirty="0">
                  <a:solidFill>
                    <a:schemeClr val="tx1"/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ja-JP" altLang="en-US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rPr>
                  <a:t>覚えろ！</a:t>
                </a:r>
                <a:endParaRPr lang="en-US" dirty="0">
                  <a:solidFill>
                    <a:schemeClr val="tx1"/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endParaRPr>
              </a:p>
            </p:txBody>
          </p:sp>
        </mc:Choice>
        <mc:Fallback xmlns="">
          <p:sp>
            <p:nvSpPr>
              <p:cNvPr id="21" name="Rounded Rectangular Callout 20">
                <a:extLst>
                  <a:ext uri="{FF2B5EF4-FFF2-40B4-BE49-F238E27FC236}">
                    <a16:creationId xmlns:a16="http://schemas.microsoft.com/office/drawing/2014/main" id="{41802DC4-3EBA-5142-A033-ED18007D3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98721" y="2661138"/>
                <a:ext cx="3798276" cy="3165231"/>
              </a:xfrm>
              <a:prstGeom prst="wedgeRoundRectCallout">
                <a:avLst>
                  <a:gd name="adj1" fmla="val 34311"/>
                  <a:gd name="adj2" fmla="val -58302"/>
                  <a:gd name="adj3" fmla="val 16667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2662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2728267-B396-5B40-9895-221BD5EF4708}"/>
                  </a:ext>
                </a:extLst>
              </p:cNvPr>
              <p:cNvSpPr txBox="1"/>
              <p:nvPr/>
            </p:nvSpPr>
            <p:spPr>
              <a:xfrm>
                <a:off x="504093" y="855784"/>
                <a:ext cx="1926938" cy="1446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rPr>
                  <a:t>初期内部状態</a:t>
                </a:r>
                <a:endParaRPr lang="en-US" altLang="ja-JP" dirty="0">
                  <a:solidFill>
                    <a:schemeClr val="tx1"/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endParaRPr>
              </a:p>
              <a:p>
                <a:endParaRPr lang="en-US" altLang="ja-JP" dirty="0">
                  <a:solidFill>
                    <a:schemeClr val="tx1"/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Hiragino Kaku Gothic Pro W3" charset="-128"/>
                          <a:cs typeface="Hiragino Kaku Gothic Pro W3" charset="-128"/>
                        </a:rPr>
                        <m:t>𝜇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Hiragino Kaku Gothic Pro W3" charset="-128"/>
                          <a:cs typeface="Hiragino Kaku Gothic Pro W3" charset="-128"/>
                        </a:rPr>
                        <m:t>=1.0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Hiragino Kaku Gothic Pro W3" charset="-128"/>
                          <a:cs typeface="Hiragino Kaku Gothic Pro W3" charset="-128"/>
                        </a:rPr>
                        <m:t>𝜎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Hiragino Kaku Gothic Pro W3" charset="-128"/>
                          <a:cs typeface="Hiragino Kaku Gothic Pro W3" charset="-128"/>
                        </a:rPr>
                        <m:t>=1.0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2728267-B396-5B40-9895-221BD5EF4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93" y="855784"/>
                <a:ext cx="1926938" cy="1446550"/>
              </a:xfrm>
              <a:prstGeom prst="rect">
                <a:avLst/>
              </a:prstGeom>
              <a:blipFill>
                <a:blip r:embed="rId2"/>
                <a:stretch>
                  <a:fillRect l="-3947" t="-1739" r="-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03E60ADF-63B8-DA4D-99F0-2C22B337EEC4}"/>
              </a:ext>
            </a:extLst>
          </p:cNvPr>
          <p:cNvGrpSpPr/>
          <p:nvPr/>
        </p:nvGrpSpPr>
        <p:grpSpPr>
          <a:xfrm>
            <a:off x="3660670" y="517230"/>
            <a:ext cx="1313180" cy="2097016"/>
            <a:chOff x="3459857" y="517230"/>
            <a:chExt cx="1313180" cy="209701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28EC50F-EDED-8F42-99E2-DF78BC545441}"/>
                </a:ext>
              </a:extLst>
            </p:cNvPr>
            <p:cNvSpPr txBox="1"/>
            <p:nvPr/>
          </p:nvSpPr>
          <p:spPr>
            <a:xfrm>
              <a:off x="3511151" y="1290807"/>
              <a:ext cx="121058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8000">
                  <a:solidFill>
                    <a:schemeClr val="tx1"/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rPr>
                <a:t>📄</a:t>
              </a:r>
              <a:endParaRPr lang="en-US" sz="8000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2177414-779B-884C-9C07-25133BD95D6B}"/>
                </a:ext>
              </a:extLst>
            </p:cNvPr>
            <p:cNvSpPr txBox="1"/>
            <p:nvPr/>
          </p:nvSpPr>
          <p:spPr>
            <a:xfrm>
              <a:off x="3459857" y="517230"/>
              <a:ext cx="1313180" cy="769441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ja-JP" altLang="en-US">
                  <a:solidFill>
                    <a:schemeClr val="tx1"/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rPr>
                <a:t>正規分布</a:t>
              </a:r>
              <a:endParaRPr lang="en-US" altLang="ja-JP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endParaRPr>
            </a:p>
            <a:p>
              <a:pPr algn="ctr"/>
              <a:r>
                <a:rPr lang="ja-JP" altLang="en-US">
                  <a:solidFill>
                    <a:schemeClr val="tx1"/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rPr>
                <a:t>クラス</a:t>
              </a:r>
              <a:endParaRPr lang="en-US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177CB98-5A6C-6D42-B6E5-5922221A8897}"/>
              </a:ext>
            </a:extLst>
          </p:cNvPr>
          <p:cNvGrpSpPr/>
          <p:nvPr/>
        </p:nvGrpSpPr>
        <p:grpSpPr>
          <a:xfrm>
            <a:off x="6252985" y="517230"/>
            <a:ext cx="1877437" cy="2097016"/>
            <a:chOff x="6252985" y="517230"/>
            <a:chExt cx="1877437" cy="209701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DA61540-CB3D-4548-94B6-D6039ADC88F3}"/>
                </a:ext>
              </a:extLst>
            </p:cNvPr>
            <p:cNvSpPr txBox="1"/>
            <p:nvPr/>
          </p:nvSpPr>
          <p:spPr>
            <a:xfrm>
              <a:off x="6586409" y="1290807"/>
              <a:ext cx="121058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8000">
                  <a:solidFill>
                    <a:schemeClr val="tx1"/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rPr>
                <a:t>🤖</a:t>
              </a:r>
              <a:endParaRPr lang="en-US" sz="8000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0875C0-49C5-7549-8744-98C11FD8B14F}"/>
                </a:ext>
              </a:extLst>
            </p:cNvPr>
            <p:cNvSpPr txBox="1"/>
            <p:nvPr/>
          </p:nvSpPr>
          <p:spPr>
            <a:xfrm>
              <a:off x="6252985" y="517230"/>
              <a:ext cx="1877437" cy="769441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ja-JP" altLang="en-US">
                  <a:solidFill>
                    <a:schemeClr val="tx1"/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rPr>
                <a:t>正規分布</a:t>
              </a:r>
              <a:endParaRPr lang="en-US" altLang="ja-JP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endParaRPr>
            </a:p>
            <a:p>
              <a:pPr algn="ctr"/>
              <a:r>
                <a:rPr lang="ja-JP" altLang="en-US">
                  <a:solidFill>
                    <a:schemeClr val="tx1"/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rPr>
                <a:t>オブジェクト</a:t>
              </a:r>
              <a:endParaRPr lang="en-US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endParaRP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D466002-9505-4D4B-BB36-34F0CFEB76C9}"/>
              </a:ext>
            </a:extLst>
          </p:cNvPr>
          <p:cNvCxnSpPr>
            <a:endCxn id="11" idx="1"/>
          </p:cNvCxnSpPr>
          <p:nvPr/>
        </p:nvCxnSpPr>
        <p:spPr bwMode="auto">
          <a:xfrm>
            <a:off x="2473569" y="1952526"/>
            <a:ext cx="1238395" cy="1"/>
          </a:xfrm>
          <a:prstGeom prst="straightConnector1">
            <a:avLst/>
          </a:prstGeom>
          <a:noFill/>
          <a:ln>
            <a:solidFill>
              <a:schemeClr val="accent4"/>
            </a:solidFill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E98BCC-4755-A842-853C-E391B3B20A0E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 bwMode="auto">
          <a:xfrm>
            <a:off x="4922552" y="1952527"/>
            <a:ext cx="1663857" cy="0"/>
          </a:xfrm>
          <a:prstGeom prst="straightConnector1">
            <a:avLst/>
          </a:prstGeom>
          <a:noFill/>
          <a:ln>
            <a:solidFill>
              <a:schemeClr val="accent4"/>
            </a:solidFill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ounded Rectangular Callout 20">
                <a:extLst>
                  <a:ext uri="{FF2B5EF4-FFF2-40B4-BE49-F238E27FC236}">
                    <a16:creationId xmlns:a16="http://schemas.microsoft.com/office/drawing/2014/main" id="{41802DC4-3EBA-5142-A033-ED18007D36FB}"/>
                  </a:ext>
                </a:extLst>
              </p:cNvPr>
              <p:cNvSpPr/>
              <p:nvPr/>
            </p:nvSpPr>
            <p:spPr bwMode="auto">
              <a:xfrm>
                <a:off x="3283614" y="2708031"/>
                <a:ext cx="4746694" cy="2672862"/>
              </a:xfrm>
              <a:prstGeom prst="wedgeRoundRectCallout">
                <a:avLst>
                  <a:gd name="adj1" fmla="val 31101"/>
                  <a:gd name="adj2" fmla="val -62415"/>
                  <a:gd name="adj3" fmla="val 16667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rPr>
                  <a:t>内部状態</a:t>
                </a:r>
                <a:endParaRPr lang="en-US" altLang="ja-JP" dirty="0">
                  <a:solidFill>
                    <a:schemeClr val="tx1"/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ja-JP" altLang="en-US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rPr>
                  <a:t>平均</a:t>
                </a:r>
                <a:r>
                  <a:rPr lang="en-US" altLang="ja-JP" dirty="0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iragino Kaku Gothic Pro W3" charset="-128"/>
                        <a:cs typeface="Hiragino Kaku Gothic Pro W3" charset="-128"/>
                      </a:rPr>
                      <m:t>𝜇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iragino Kaku Gothic Pro W3" charset="-128"/>
                        <a:cs typeface="Hiragino Kaku Gothic Pro W3" charset="-128"/>
                      </a:rPr>
                      <m:t>=1.0</m:t>
                    </m:r>
                  </m:oMath>
                </a14:m>
                <a:r>
                  <a:rPr lang="en-US" altLang="ja-JP" dirty="0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rPr>
                  <a:t>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ja-JP" altLang="en-US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rPr>
                  <a:t>標準偏差</a:t>
                </a:r>
                <a:r>
                  <a:rPr lang="en-US" altLang="ja-JP" dirty="0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iragino Kaku Gothic Pro W3" charset="-128"/>
                        <a:cs typeface="Hiragino Kaku Gothic Pro W3" charset="-128"/>
                      </a:rPr>
                      <m:t>𝜎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iragino Kaku Gothic Pro W3" charset="-128"/>
                        <a:cs typeface="Hiragino Kaku Gothic Pro W3" charset="-128"/>
                      </a:rPr>
                      <m:t>=1.0</m:t>
                    </m:r>
                  </m:oMath>
                </a14:m>
                <a:endParaRPr lang="en-US" altLang="ja-JP" dirty="0">
                  <a:solidFill>
                    <a:schemeClr val="tx1"/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rPr>
                  <a:t>正規分布に対する命令</a:t>
                </a:r>
                <a:endParaRPr lang="en-US" altLang="ja-JP" dirty="0">
                  <a:solidFill>
                    <a:schemeClr val="tx1"/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ja-JP" altLang="en-US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rPr>
                  <a:t>このデータにフィットしろ</a:t>
                </a:r>
                <a:endParaRPr lang="en-US" altLang="ja-JP" dirty="0">
                  <a:solidFill>
                    <a:schemeClr val="tx1"/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ja-JP" altLang="en-US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rPr>
                  <a:t>このデータに対する尤度を計算しろ</a:t>
                </a:r>
                <a:endParaRPr lang="en-US" dirty="0">
                  <a:solidFill>
                    <a:schemeClr val="tx1"/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endParaRPr>
              </a:p>
            </p:txBody>
          </p:sp>
        </mc:Choice>
        <mc:Fallback xmlns="">
          <p:sp>
            <p:nvSpPr>
              <p:cNvPr id="21" name="Rounded Rectangular Callout 20">
                <a:extLst>
                  <a:ext uri="{FF2B5EF4-FFF2-40B4-BE49-F238E27FC236}">
                    <a16:creationId xmlns:a16="http://schemas.microsoft.com/office/drawing/2014/main" id="{41802DC4-3EBA-5142-A033-ED18007D3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83614" y="2708031"/>
                <a:ext cx="4746694" cy="2672862"/>
              </a:xfrm>
              <a:prstGeom prst="wedgeRoundRectCallout">
                <a:avLst>
                  <a:gd name="adj1" fmla="val 31101"/>
                  <a:gd name="adj2" fmla="val -62415"/>
                  <a:gd name="adj3" fmla="val 16667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1984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2728267-B396-5B40-9895-221BD5EF4708}"/>
                  </a:ext>
                </a:extLst>
              </p:cNvPr>
              <p:cNvSpPr txBox="1"/>
              <p:nvPr/>
            </p:nvSpPr>
            <p:spPr>
              <a:xfrm>
                <a:off x="504093" y="855784"/>
                <a:ext cx="1877437" cy="13609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rPr>
                  <a:t>初期内部状態</a:t>
                </a:r>
                <a:endParaRPr lang="en-US" altLang="ja-JP" dirty="0">
                  <a:solidFill>
                    <a:schemeClr val="tx1"/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endParaRPr>
              </a:p>
              <a:p>
                <a:endParaRPr lang="en-US" altLang="ja-JP" dirty="0">
                  <a:solidFill>
                    <a:schemeClr val="tx1"/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Hiragino Kaku Gothic Pro W3" charset="-128"/>
                          <a:cs typeface="Hiragino Kaku Gothic Pro W3" charset="-128"/>
                        </a:rPr>
                        <m:t>𝑤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Hiragino Kaku Gothic Pro W3" charset="-128"/>
                          <a:cs typeface="Hiragino Kaku Gothic Pro W3" charset="-128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Hiragino Kaku Gothic Pro W3" charset="-128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iragino Kaku Gothic Pro W3" charset="-128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Hiragino Kaku Gothic Pro W3" charset="-128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Hiragino Kaku Gothic Pro W3" charset="-128"/>
                                  </a:rPr>
                                  <m:t>.0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Hiragino Kaku Gothic Pro W3" charset="-128"/>
                                  </a:rPr>
                                  <m:t>−0.3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2728267-B396-5B40-9895-221BD5EF4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93" y="855784"/>
                <a:ext cx="1877437" cy="1360950"/>
              </a:xfrm>
              <a:prstGeom prst="rect">
                <a:avLst/>
              </a:prstGeom>
              <a:blipFill>
                <a:blip r:embed="rId2"/>
                <a:stretch>
                  <a:fillRect l="-4027" t="-1835" r="-2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03E60ADF-63B8-DA4D-99F0-2C22B337EEC4}"/>
              </a:ext>
            </a:extLst>
          </p:cNvPr>
          <p:cNvGrpSpPr/>
          <p:nvPr/>
        </p:nvGrpSpPr>
        <p:grpSpPr>
          <a:xfrm>
            <a:off x="2955352" y="517230"/>
            <a:ext cx="2723823" cy="2097016"/>
            <a:chOff x="2754539" y="517230"/>
            <a:chExt cx="2723823" cy="209701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28EC50F-EDED-8F42-99E2-DF78BC545441}"/>
                </a:ext>
              </a:extLst>
            </p:cNvPr>
            <p:cNvSpPr txBox="1"/>
            <p:nvPr/>
          </p:nvSpPr>
          <p:spPr>
            <a:xfrm>
              <a:off x="3511151" y="1290807"/>
              <a:ext cx="121058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8000">
                  <a:solidFill>
                    <a:schemeClr val="tx1"/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rPr>
                <a:t>📄</a:t>
              </a:r>
              <a:endParaRPr lang="en-US" sz="8000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2177414-779B-884C-9C07-25133BD95D6B}"/>
                </a:ext>
              </a:extLst>
            </p:cNvPr>
            <p:cNvSpPr txBox="1"/>
            <p:nvPr/>
          </p:nvSpPr>
          <p:spPr>
            <a:xfrm>
              <a:off x="2754539" y="517230"/>
              <a:ext cx="2723823" cy="769441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ja-JP" altLang="en-US">
                  <a:solidFill>
                    <a:schemeClr val="tx1"/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rPr>
                <a:t>ロジスティック回帰</a:t>
              </a:r>
              <a:endParaRPr lang="en-US" altLang="ja-JP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endParaRPr>
            </a:p>
            <a:p>
              <a:pPr algn="ctr"/>
              <a:r>
                <a:rPr lang="ja-JP" altLang="en-US">
                  <a:solidFill>
                    <a:schemeClr val="tx1"/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rPr>
                <a:t>クラス</a:t>
              </a:r>
              <a:endParaRPr lang="en-US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177CB98-5A6C-6D42-B6E5-5922221A8897}"/>
              </a:ext>
            </a:extLst>
          </p:cNvPr>
          <p:cNvGrpSpPr/>
          <p:nvPr/>
        </p:nvGrpSpPr>
        <p:grpSpPr>
          <a:xfrm>
            <a:off x="5829792" y="517230"/>
            <a:ext cx="2723823" cy="2097016"/>
            <a:chOff x="5829792" y="517230"/>
            <a:chExt cx="2723823" cy="209701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DA61540-CB3D-4548-94B6-D6039ADC88F3}"/>
                </a:ext>
              </a:extLst>
            </p:cNvPr>
            <p:cNvSpPr txBox="1"/>
            <p:nvPr/>
          </p:nvSpPr>
          <p:spPr>
            <a:xfrm>
              <a:off x="6586409" y="1290807"/>
              <a:ext cx="121058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8000">
                  <a:solidFill>
                    <a:schemeClr val="tx1"/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rPr>
                <a:t>🤖</a:t>
              </a:r>
              <a:endParaRPr lang="en-US" sz="8000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0875C0-49C5-7549-8744-98C11FD8B14F}"/>
                </a:ext>
              </a:extLst>
            </p:cNvPr>
            <p:cNvSpPr txBox="1"/>
            <p:nvPr/>
          </p:nvSpPr>
          <p:spPr>
            <a:xfrm>
              <a:off x="5829792" y="517230"/>
              <a:ext cx="2723823" cy="769441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ctr"/>
              <a:r>
                <a:rPr lang="ja-JP" altLang="en-US">
                  <a:solidFill>
                    <a:schemeClr val="tx1"/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rPr>
                <a:t>ロジスティック回帰</a:t>
              </a:r>
              <a:endParaRPr lang="en-US" altLang="ja-JP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endParaRPr>
            </a:p>
            <a:p>
              <a:pPr algn="ctr"/>
              <a:r>
                <a:rPr lang="ja-JP" altLang="en-US">
                  <a:solidFill>
                    <a:schemeClr val="tx1"/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rPr>
                <a:t>オブジェクト</a:t>
              </a:r>
              <a:endParaRPr lang="en-US" dirty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endParaRP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D466002-9505-4D4B-BB36-34F0CFEB76C9}"/>
              </a:ext>
            </a:extLst>
          </p:cNvPr>
          <p:cNvCxnSpPr>
            <a:endCxn id="11" idx="1"/>
          </p:cNvCxnSpPr>
          <p:nvPr/>
        </p:nvCxnSpPr>
        <p:spPr bwMode="auto">
          <a:xfrm>
            <a:off x="2473569" y="1952526"/>
            <a:ext cx="1238395" cy="1"/>
          </a:xfrm>
          <a:prstGeom prst="straightConnector1">
            <a:avLst/>
          </a:prstGeom>
          <a:noFill/>
          <a:ln>
            <a:solidFill>
              <a:schemeClr val="accent4"/>
            </a:solidFill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E98BCC-4755-A842-853C-E391B3B20A0E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 bwMode="auto">
          <a:xfrm>
            <a:off x="4922552" y="1952527"/>
            <a:ext cx="1663857" cy="0"/>
          </a:xfrm>
          <a:prstGeom prst="straightConnector1">
            <a:avLst/>
          </a:prstGeom>
          <a:noFill/>
          <a:ln>
            <a:solidFill>
              <a:schemeClr val="accent4"/>
            </a:solidFill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ounded Rectangular Callout 20">
                <a:extLst>
                  <a:ext uri="{FF2B5EF4-FFF2-40B4-BE49-F238E27FC236}">
                    <a16:creationId xmlns:a16="http://schemas.microsoft.com/office/drawing/2014/main" id="{41802DC4-3EBA-5142-A033-ED18007D36FB}"/>
                  </a:ext>
                </a:extLst>
              </p:cNvPr>
              <p:cNvSpPr/>
              <p:nvPr/>
            </p:nvSpPr>
            <p:spPr bwMode="auto">
              <a:xfrm>
                <a:off x="3283614" y="2708031"/>
                <a:ext cx="5016324" cy="2672862"/>
              </a:xfrm>
              <a:prstGeom prst="wedgeRoundRectCallout">
                <a:avLst>
                  <a:gd name="adj1" fmla="val 31101"/>
                  <a:gd name="adj2" fmla="val -62415"/>
                  <a:gd name="adj3" fmla="val 16667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rPr>
                  <a:t>内部状態</a:t>
                </a:r>
                <a:endParaRPr lang="en-US" altLang="ja-JP" dirty="0">
                  <a:solidFill>
                    <a:schemeClr val="tx1"/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ja-JP" altLang="en-US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rPr>
                  <a:t>分類平面</a:t>
                </a:r>
                <a:r>
                  <a:rPr lang="en-US" altLang="ja-JP" dirty="0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iragino Kaku Gothic Pro W3" charset="-128"/>
                        <a:cs typeface="Hiragino Kaku Gothic Pro W3" charset="-128"/>
                      </a:rPr>
                      <m:t>𝑤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iragino Kaku Gothic Pro W3" charset="-128"/>
                        <a:cs typeface="Hiragino Kaku Gothic Pro W3" charset="-128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iragino Kaku Gothic Pro W3" charset="-128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Hiragino Kaku Gothic Pro W3" charset="-128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iragino Kaku Gothic Pro W3" charset="-128"/>
                                </a:rPr>
                                <m:t>1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iragino Kaku Gothic Pro W3" charset="-128"/>
                                </a:rPr>
                                <m:t>.0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iragino Kaku Gothic Pro W3" charset="-128"/>
                                </a:rPr>
                                <m:t>−0.3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ja-JP" dirty="0">
                  <a:solidFill>
                    <a:schemeClr val="tx1"/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rPr>
                  <a:t>ロジスティック回帰に対する命令</a:t>
                </a:r>
                <a:endParaRPr lang="en-US" altLang="ja-JP" dirty="0">
                  <a:solidFill>
                    <a:schemeClr val="tx1"/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ja-JP" altLang="en-US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rPr>
                  <a:t>このデータにフィットしろ</a:t>
                </a:r>
                <a:endParaRPr lang="en-US" altLang="ja-JP" dirty="0">
                  <a:solidFill>
                    <a:schemeClr val="tx1"/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ja-JP" altLang="en-US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rPr>
                  <a:t>この入力に対するラベルを</a:t>
                </a:r>
                <a:br>
                  <a:rPr lang="en-US" altLang="ja-JP" dirty="0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rPr>
                </a:br>
                <a:r>
                  <a:rPr lang="ja-JP" altLang="en-US">
                    <a:solidFill>
                      <a:schemeClr val="tx1"/>
                    </a:solidFill>
                    <a:latin typeface="Hiragino Kaku Gothic Pro W3" charset="-128"/>
                    <a:ea typeface="Hiragino Kaku Gothic Pro W3" charset="-128"/>
                    <a:cs typeface="Hiragino Kaku Gothic Pro W3" charset="-128"/>
                  </a:rPr>
                  <a:t>予測しろ</a:t>
                </a:r>
                <a:endParaRPr lang="en-US" dirty="0">
                  <a:solidFill>
                    <a:schemeClr val="tx1"/>
                  </a:solidFill>
                  <a:latin typeface="Hiragino Kaku Gothic Pro W3" charset="-128"/>
                  <a:ea typeface="Hiragino Kaku Gothic Pro W3" charset="-128"/>
                  <a:cs typeface="Hiragino Kaku Gothic Pro W3" charset="-128"/>
                </a:endParaRPr>
              </a:p>
            </p:txBody>
          </p:sp>
        </mc:Choice>
        <mc:Fallback xmlns="">
          <p:sp>
            <p:nvSpPr>
              <p:cNvPr id="21" name="Rounded Rectangular Callout 20">
                <a:extLst>
                  <a:ext uri="{FF2B5EF4-FFF2-40B4-BE49-F238E27FC236}">
                    <a16:creationId xmlns:a16="http://schemas.microsoft.com/office/drawing/2014/main" id="{41802DC4-3EBA-5142-A033-ED18007D3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83614" y="2708031"/>
                <a:ext cx="5016324" cy="2672862"/>
              </a:xfrm>
              <a:prstGeom prst="wedgeRoundRectCallout">
                <a:avLst>
                  <a:gd name="adj1" fmla="val 31101"/>
                  <a:gd name="adj2" fmla="val -62415"/>
                  <a:gd name="adj3" fmla="val 16667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6924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986878"/>
      </p:ext>
    </p:extLst>
  </p:cSld>
  <p:clrMapOvr>
    <a:masterClrMapping/>
  </p:clrMapOvr>
</p:sld>
</file>

<file path=ppt/theme/theme1.xml><?xml version="1.0" encoding="utf-8"?>
<a:theme xmlns:a="http://schemas.openxmlformats.org/drawingml/2006/main" name="January 2013">
  <a:themeElements>
    <a:clrScheme name="January 2013 1">
      <a:dk1>
        <a:srgbClr val="000000"/>
      </a:dk1>
      <a:lt1>
        <a:srgbClr val="FFFFFF"/>
      </a:lt1>
      <a:dk2>
        <a:srgbClr val="00B2EF"/>
      </a:dk2>
      <a:lt2>
        <a:srgbClr val="808080"/>
      </a:lt2>
      <a:accent1>
        <a:srgbClr val="83D1F5"/>
      </a:accent1>
      <a:accent2>
        <a:srgbClr val="00A6A0"/>
      </a:accent2>
      <a:accent3>
        <a:srgbClr val="FFFFFF"/>
      </a:accent3>
      <a:accent4>
        <a:srgbClr val="000000"/>
      </a:accent4>
      <a:accent5>
        <a:srgbClr val="C1E5F9"/>
      </a:accent5>
      <a:accent6>
        <a:srgbClr val="009691"/>
      </a:accent6>
      <a:hlink>
        <a:srgbClr val="00B2EF"/>
      </a:hlink>
      <a:folHlink>
        <a:srgbClr val="AB1A86"/>
      </a:folHlink>
    </a:clrScheme>
    <a:fontScheme name="January 2013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>
          <a:solidFill>
            <a:schemeClr val="bg1">
              <a:lumMod val="75000"/>
            </a:schemeClr>
          </a:solidFill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>
          <a:defRPr dirty="0">
            <a:solidFill>
              <a:schemeClr val="tx1">
                <a:lumMod val="65000"/>
                <a:lumOff val="35000"/>
              </a:schemeClr>
            </a:solidFill>
            <a:latin typeface="Hiragino Kaku Gothic Pro W3" charset="-128"/>
            <a:ea typeface="Hiragino Kaku Gothic Pro W3" charset="-128"/>
            <a:cs typeface="Hiragino Kaku Gothic Pro W3" charset="-128"/>
          </a:defRPr>
        </a:defPPr>
      </a:lstStyle>
    </a:spDef>
    <a:lnDef>
      <a:spPr bwMode="auto">
        <a:noFill/>
        <a:ln>
          <a:solidFill>
            <a:schemeClr val="accent4"/>
          </a:solidFill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>
            <a:solidFill>
              <a:schemeClr val="tx1"/>
            </a:solidFill>
            <a:latin typeface="Hiragino Kaku Gothic Pro W3" charset="-128"/>
            <a:ea typeface="Hiragino Kaku Gothic Pro W3" charset="-128"/>
            <a:cs typeface="Hiragino Kaku Gothic Pro W3" charset="-128"/>
          </a:defRPr>
        </a:defPPr>
      </a:lstStyle>
    </a:txDef>
  </a:objectDefaults>
  <a:extraClrSchemeLst>
    <a:extraClrScheme>
      <a:clrScheme name="January 2013 1">
        <a:dk1>
          <a:srgbClr val="000000"/>
        </a:dk1>
        <a:lt1>
          <a:srgbClr val="FFFFFF"/>
        </a:lt1>
        <a:dk2>
          <a:srgbClr val="00B2EF"/>
        </a:dk2>
        <a:lt2>
          <a:srgbClr val="808080"/>
        </a:lt2>
        <a:accent1>
          <a:srgbClr val="83D1F5"/>
        </a:accent1>
        <a:accent2>
          <a:srgbClr val="00A6A0"/>
        </a:accent2>
        <a:accent3>
          <a:srgbClr val="FFFFFF"/>
        </a:accent3>
        <a:accent4>
          <a:srgbClr val="000000"/>
        </a:accent4>
        <a:accent5>
          <a:srgbClr val="C1E5F9"/>
        </a:accent5>
        <a:accent6>
          <a:srgbClr val="009691"/>
        </a:accent6>
        <a:hlink>
          <a:srgbClr val="00B2EF"/>
        </a:hlink>
        <a:folHlink>
          <a:srgbClr val="AB1A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BM2009">
  <a:themeElements>
    <a:clrScheme name="IBM2009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9999"/>
      </a:accent1>
      <a:accent2>
        <a:srgbClr val="71BFA7"/>
      </a:accent2>
      <a:accent3>
        <a:srgbClr val="FFFFFF"/>
      </a:accent3>
      <a:accent4>
        <a:srgbClr val="000000"/>
      </a:accent4>
      <a:accent5>
        <a:srgbClr val="AACACA"/>
      </a:accent5>
      <a:accent6>
        <a:srgbClr val="66AD97"/>
      </a:accent6>
      <a:hlink>
        <a:srgbClr val="7889FB"/>
      </a:hlink>
      <a:folHlink>
        <a:srgbClr val="9900CC"/>
      </a:folHlink>
    </a:clrScheme>
    <a:fontScheme name="IBM2009">
      <a:majorFont>
        <a:latin typeface="Impact"/>
        <a:ea typeface="HGPｺﾞｼｯｸE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FF00"/>
        </a:solidFill>
        <a:ln>
          <a:noFill/>
        </a:ln>
        <a:effectLst/>
        <a:extLst/>
      </a:spPr>
      <a:bodyPr vert="horz" wrap="none" lIns="90000" tIns="46800" rIns="90000" bIns="4680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anose="05000000000000000000" pitchFamily="2" charset="2"/>
          <a:buNone/>
          <a:tabLst/>
          <a:defRPr kumimoji="0" sz="1800" b="0" i="0" u="none" strike="noStrike" cap="none" normalizeH="0" baseline="0" dirty="0" smtClean="0">
            <a:ln>
              <a:noFill/>
            </a:ln>
            <a:solidFill>
              <a:srgbClr val="FF0000"/>
            </a:solidFill>
            <a:effectLst/>
            <a:latin typeface="HGPｺﾞｼｯｸE" pitchFamily="50" charset="-128"/>
            <a:ea typeface="HGPｺﾞｼｯｸE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3300"/>
              </a:solidFill>
            </a14:hiddenFill>
          </a:ext>
          <a:ext uri="{91240B29-F687-4F45-9708-019B960494DF}">
            <a14:hiddenLine xmlns:a14="http://schemas.microsoft.com/office/drawing/2010/main" w="63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anose="05000000000000000000" pitchFamily="2" charset="2"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GPｺﾞｼｯｸE" pitchFamily="50" charset="-128"/>
            <a:ea typeface="HGPｺﾞｼｯｸE" pitchFamily="50" charset="-128"/>
          </a:defRPr>
        </a:defPPr>
      </a:lstStyle>
    </a:lnDef>
  </a:objectDefaults>
  <a:extraClrSchemeLst>
    <a:extraClrScheme>
      <a:clrScheme name="IBM200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71BFA7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66AD97"/>
        </a:accent6>
        <a:hlink>
          <a:srgbClr val="7889FB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43954</TotalTime>
  <Words>246</Words>
  <Application>Microsoft Macintosh PowerPoint</Application>
  <PresentationFormat>On-screen Show (4:3)</PresentationFormat>
  <Paragraphs>126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HGPｺﾞｼｯｸE</vt:lpstr>
      <vt:lpstr>HGP創英角ｺﾞｼｯｸUB</vt:lpstr>
      <vt:lpstr>Hiragino Kaku Gothic Pro W3</vt:lpstr>
      <vt:lpstr>Hiragino Kaku Gothic Pro W6</vt:lpstr>
      <vt:lpstr>Meiryo UI</vt:lpstr>
      <vt:lpstr>ＭＳ Ｐゴシック</vt:lpstr>
      <vt:lpstr>Arial</vt:lpstr>
      <vt:lpstr>Cambria Math</vt:lpstr>
      <vt:lpstr>Impact</vt:lpstr>
      <vt:lpstr>Wingdings</vt:lpstr>
      <vt:lpstr>January 2013</vt:lpstr>
      <vt:lpstr>IBM2009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IBM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Brand Template</dc:title>
  <dc:creator>Randy Golden</dc:creator>
  <cp:lastModifiedBy>HIROSHI Kajino</cp:lastModifiedBy>
  <cp:revision>3323</cp:revision>
  <cp:lastPrinted>2018-09-15T05:52:16Z</cp:lastPrinted>
  <dcterms:created xsi:type="dcterms:W3CDTF">2009-05-28T20:28:13Z</dcterms:created>
  <dcterms:modified xsi:type="dcterms:W3CDTF">2018-10-08T06:21:51Z</dcterms:modified>
</cp:coreProperties>
</file>