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8"/>
  </p:notesMasterIdLst>
  <p:handoutMasterIdLst>
    <p:handoutMasterId r:id="rId9"/>
  </p:handoutMasterIdLst>
  <p:sldIdLst>
    <p:sldId id="394" r:id="rId3"/>
    <p:sldId id="395" r:id="rId4"/>
    <p:sldId id="396" r:id="rId5"/>
    <p:sldId id="397" r:id="rId6"/>
    <p:sldId id="39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6401" autoAdjust="0"/>
  </p:normalViewPr>
  <p:slideViewPr>
    <p:cSldViewPr snapToGrid="0">
      <p:cViewPr varScale="1">
        <p:scale>
          <a:sx n="109" d="100"/>
          <a:sy n="109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D71159-60D5-FC46-8491-110D67D981BC}"/>
              </a:ext>
            </a:extLst>
          </p:cNvPr>
          <p:cNvGrpSpPr/>
          <p:nvPr/>
        </p:nvGrpSpPr>
        <p:grpSpPr>
          <a:xfrm>
            <a:off x="430144" y="926123"/>
            <a:ext cx="8033918" cy="3345961"/>
            <a:chOff x="430144" y="926123"/>
            <a:chExt cx="8033918" cy="334596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7CB234-BA5F-CC4B-93F9-43131FB150BA}"/>
                </a:ext>
              </a:extLst>
            </p:cNvPr>
            <p:cNvGrpSpPr/>
            <p:nvPr/>
          </p:nvGrpSpPr>
          <p:grpSpPr>
            <a:xfrm>
              <a:off x="430144" y="2096088"/>
              <a:ext cx="2969083" cy="1938992"/>
              <a:chOff x="430144" y="1997205"/>
              <a:chExt cx="2969083" cy="193899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211EB6-76D5-4B44-AD83-E2630DF0E773}"/>
                  </a:ext>
                </a:extLst>
              </p:cNvPr>
              <p:cNvSpPr txBox="1"/>
              <p:nvPr/>
            </p:nvSpPr>
            <p:spPr>
              <a:xfrm>
                <a:off x="1373511" y="2766646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700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🎲</a:t>
                </a:r>
                <a:endParaRPr lang="en-US" sz="7000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C6B9422-AE28-8441-B650-C4D9B60DA8F2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4" y="1997205"/>
                    <a:ext cx="296908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𝐾</m:t>
                        </m:r>
                      </m:oMath>
                    </a14:m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面さいころを振って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𝑘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 を得る</a:t>
                    </a: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C6B9422-AE28-8441-B650-C4D9B60DA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4" y="1997205"/>
                    <a:ext cx="2969083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4839" r="-127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D50B6ED-01A4-854D-ABEB-82D52824CDC7}"/>
                </a:ext>
              </a:extLst>
            </p:cNvPr>
            <p:cNvSpPr/>
            <p:nvPr/>
          </p:nvSpPr>
          <p:spPr bwMode="auto">
            <a:xfrm>
              <a:off x="3680814" y="2837674"/>
              <a:ext cx="844061" cy="45582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91679D-20A8-6F43-8787-64A14AD70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6461" y="1859084"/>
              <a:ext cx="3657600" cy="241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812AD2E9-B4E0-6244-996C-036168C66BAA}"/>
                    </a:ext>
                  </a:extLst>
                </p:cNvPr>
                <p:cNvSpPr/>
                <p:nvPr/>
              </p:nvSpPr>
              <p:spPr bwMode="auto">
                <a:xfrm>
                  <a:off x="4888524" y="926123"/>
                  <a:ext cx="3575538" cy="932961"/>
                </a:xfrm>
                <a:prstGeom prst="wedgeRectCallout">
                  <a:avLst>
                    <a:gd name="adj1" fmla="val 11179"/>
                    <a:gd name="adj2" fmla="val 813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分布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を使って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デ</a:t>
                  </a:r>
                  <a:r>
                    <a:rPr lang="en-US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ータ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𝑋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を生成</a:t>
                  </a:r>
                </a:p>
              </p:txBody>
            </p:sp>
          </mc:Choice>
          <mc:Fallback xmlns=""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812AD2E9-B4E0-6244-996C-036168C66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8524" y="926123"/>
                  <a:ext cx="3575538" cy="932961"/>
                </a:xfrm>
                <a:prstGeom prst="wedgeRectCallout">
                  <a:avLst>
                    <a:gd name="adj1" fmla="val 11179"/>
                    <a:gd name="adj2" fmla="val 81348"/>
                  </a:avLst>
                </a:prstGeom>
                <a:blipFill>
                  <a:blip r:embed="rId4"/>
                  <a:stretch>
                    <a:fillRect l="-1413" r="-1413"/>
                  </a:stretch>
                </a:blip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45CE58-C1C6-1549-8E14-F0273A7FA0A7}"/>
              </a:ext>
            </a:extLst>
          </p:cNvPr>
          <p:cNvGrpSpPr/>
          <p:nvPr/>
        </p:nvGrpSpPr>
        <p:grpSpPr>
          <a:xfrm>
            <a:off x="946150" y="1701800"/>
            <a:ext cx="7251700" cy="3454400"/>
            <a:chOff x="946150" y="1701800"/>
            <a:chExt cx="7251700" cy="345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DCF088-D390-4949-A795-16C8C6A42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150" y="1701800"/>
              <a:ext cx="7251700" cy="345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1A7E53-AB3F-6145-8A36-F53FCE0D32A8}"/>
                </a:ext>
              </a:extLst>
            </p:cNvPr>
            <p:cNvSpPr txBox="1"/>
            <p:nvPr/>
          </p:nvSpPr>
          <p:spPr>
            <a:xfrm>
              <a:off x="5978769" y="3575538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★</a:t>
              </a:r>
              <a:endParaRPr lang="en-US" dirty="0">
                <a:solidFill>
                  <a:srgbClr val="FF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ular Callout 5">
                  <a:extLst>
                    <a:ext uri="{FF2B5EF4-FFF2-40B4-BE49-F238E27FC236}">
                      <a16:creationId xmlns:a16="http://schemas.microsoft.com/office/drawing/2014/main" id="{59DA994D-4BEA-DD4A-96C8-FDF6CFC1FFB6}"/>
                    </a:ext>
                  </a:extLst>
                </p:cNvPr>
                <p:cNvSpPr/>
                <p:nvPr/>
              </p:nvSpPr>
              <p:spPr bwMode="auto">
                <a:xfrm>
                  <a:off x="2672861" y="1701800"/>
                  <a:ext cx="1406769" cy="668215"/>
                </a:xfrm>
                <a:prstGeom prst="wedgeRectCallout">
                  <a:avLst>
                    <a:gd name="adj1" fmla="val 1667"/>
                    <a:gd name="adj2" fmla="val 6600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6" name="Rectangular Callout 5">
                  <a:extLst>
                    <a:ext uri="{FF2B5EF4-FFF2-40B4-BE49-F238E27FC236}">
                      <a16:creationId xmlns:a16="http://schemas.microsoft.com/office/drawing/2014/main" id="{59DA994D-4BEA-DD4A-96C8-FDF6CFC1F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2861" y="1701800"/>
                  <a:ext cx="1406769" cy="668215"/>
                </a:xfrm>
                <a:prstGeom prst="wedgeRectCallout">
                  <a:avLst>
                    <a:gd name="adj1" fmla="val 1667"/>
                    <a:gd name="adj2" fmla="val 66009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ular Callout 6">
                  <a:extLst>
                    <a:ext uri="{FF2B5EF4-FFF2-40B4-BE49-F238E27FC236}">
                      <a16:creationId xmlns:a16="http://schemas.microsoft.com/office/drawing/2014/main" id="{5FD0C322-D683-F94B-8AEE-34534E8377B0}"/>
                    </a:ext>
                  </a:extLst>
                </p:cNvPr>
                <p:cNvSpPr/>
                <p:nvPr/>
              </p:nvSpPr>
              <p:spPr bwMode="auto">
                <a:xfrm>
                  <a:off x="5102956" y="1701800"/>
                  <a:ext cx="1406769" cy="668215"/>
                </a:xfrm>
                <a:prstGeom prst="wedgeRectCallout">
                  <a:avLst>
                    <a:gd name="adj1" fmla="val 1667"/>
                    <a:gd name="adj2" fmla="val 6600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𝑧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7" name="Rectangular Callout 6">
                  <a:extLst>
                    <a:ext uri="{FF2B5EF4-FFF2-40B4-BE49-F238E27FC236}">
                      <a16:creationId xmlns:a16="http://schemas.microsoft.com/office/drawing/2014/main" id="{5FD0C322-D683-F94B-8AEE-34534E837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2956" y="1701800"/>
                  <a:ext cx="1406769" cy="668215"/>
                </a:xfrm>
                <a:prstGeom prst="wedgeRectCallout">
                  <a:avLst>
                    <a:gd name="adj1" fmla="val 1667"/>
                    <a:gd name="adj2" fmla="val 66009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77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73DC32A-42A9-D94E-9037-9F7F46DD580D}"/>
              </a:ext>
            </a:extLst>
          </p:cNvPr>
          <p:cNvGrpSpPr/>
          <p:nvPr/>
        </p:nvGrpSpPr>
        <p:grpSpPr>
          <a:xfrm>
            <a:off x="1188729" y="1301263"/>
            <a:ext cx="6690298" cy="3886364"/>
            <a:chOff x="1188729" y="1301263"/>
            <a:chExt cx="6690298" cy="3886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692FE5-0B6A-8043-83E3-0221DC976D76}"/>
                </a:ext>
              </a:extLst>
            </p:cNvPr>
            <p:cNvSpPr txBox="1"/>
            <p:nvPr/>
          </p:nvSpPr>
          <p:spPr>
            <a:xfrm>
              <a:off x="3928584" y="1301263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🎲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1D04D1-AD90-AC44-80A6-BC6A9662F2E3}"/>
                    </a:ext>
                  </a:extLst>
                </p:cNvPr>
                <p:cNvSpPr txBox="1"/>
                <p:nvPr/>
              </p:nvSpPr>
              <p:spPr>
                <a:xfrm>
                  <a:off x="1188729" y="4079631"/>
                  <a:ext cx="1186543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1</a:t>
                  </a:r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回目に</a:t>
                  </a:r>
                  <a:endParaRPr lang="en-US" altLang="ja-JP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出る目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1D04D1-AD90-AC44-80A6-BC6A9662F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729" y="4079631"/>
                  <a:ext cx="1186543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6383" t="-2273" r="-5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FFF151-4DC7-6C4F-850C-16D554F3FA50}"/>
                    </a:ext>
                  </a:extLst>
                </p:cNvPr>
                <p:cNvSpPr txBox="1"/>
                <p:nvPr/>
              </p:nvSpPr>
              <p:spPr>
                <a:xfrm>
                  <a:off x="3055759" y="4079631"/>
                  <a:ext cx="1186543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b="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2</a:t>
                  </a:r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回目に</a:t>
                  </a:r>
                  <a:endParaRPr lang="en-US" altLang="ja-JP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出る目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FFF151-4DC7-6C4F-850C-16D554F3F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759" y="4079631"/>
                  <a:ext cx="1186543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5319" t="-2273" r="-5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20852-B53F-3147-884F-4099A68C9EE9}"/>
                    </a:ext>
                  </a:extLst>
                </p:cNvPr>
                <p:cNvSpPr txBox="1"/>
                <p:nvPr/>
              </p:nvSpPr>
              <p:spPr>
                <a:xfrm>
                  <a:off x="6634327" y="4079631"/>
                  <a:ext cx="1244700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𝑁</m:t>
                      </m:r>
                    </m:oMath>
                  </a14:m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回目に</a:t>
                  </a:r>
                  <a:endParaRPr lang="en-US" altLang="ja-JP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出る目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20852-B53F-3147-884F-4099A68C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327" y="4079631"/>
                  <a:ext cx="1244700" cy="1107996"/>
                </a:xfrm>
                <a:prstGeom prst="rect">
                  <a:avLst/>
                </a:prstGeom>
                <a:blipFill>
                  <a:blip r:embed="rId4"/>
                  <a:stretch>
                    <a:fillRect t="-2273" r="-5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C3AC58-D699-1B4F-BBAE-B29DE42784E9}"/>
                </a:ext>
              </a:extLst>
            </p:cNvPr>
            <p:cNvSpPr txBox="1"/>
            <p:nvPr/>
          </p:nvSpPr>
          <p:spPr>
            <a:xfrm>
              <a:off x="4922789" y="441818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・・・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FD0F16-ECE3-E544-8B58-3418E20D5454}"/>
                </a:ext>
              </a:extLst>
            </p:cNvPr>
            <p:cNvCxnSpPr>
              <a:stCxn id="2" idx="2"/>
              <a:endCxn id="5" idx="0"/>
            </p:cNvCxnSpPr>
            <p:nvPr/>
          </p:nvCxnSpPr>
          <p:spPr bwMode="auto">
            <a:xfrm flipH="1">
              <a:off x="1782001" y="2624702"/>
              <a:ext cx="2751877" cy="1454929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84FA67-5E21-F544-9652-91D9EFCC7281}"/>
                </a:ext>
              </a:extLst>
            </p:cNvPr>
            <p:cNvCxnSpPr>
              <a:cxnSpLocks/>
              <a:stCxn id="2" idx="2"/>
              <a:endCxn id="9" idx="0"/>
            </p:cNvCxnSpPr>
            <p:nvPr/>
          </p:nvCxnSpPr>
          <p:spPr bwMode="auto">
            <a:xfrm flipH="1">
              <a:off x="3649031" y="2624702"/>
              <a:ext cx="884847" cy="1454929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E61F15-25C3-D54E-8590-5793A2D2CB3B}"/>
                </a:ext>
              </a:extLst>
            </p:cNvPr>
            <p:cNvCxnSpPr>
              <a:cxnSpLocks/>
              <a:stCxn id="2" idx="2"/>
              <a:endCxn id="10" idx="0"/>
            </p:cNvCxnSpPr>
            <p:nvPr/>
          </p:nvCxnSpPr>
          <p:spPr bwMode="auto">
            <a:xfrm>
              <a:off x="4533878" y="2624702"/>
              <a:ext cx="2722799" cy="1454929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6626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73DC32A-42A9-D94E-9037-9F7F46DD580D}"/>
              </a:ext>
            </a:extLst>
          </p:cNvPr>
          <p:cNvGrpSpPr/>
          <p:nvPr/>
        </p:nvGrpSpPr>
        <p:grpSpPr>
          <a:xfrm>
            <a:off x="1188729" y="1301263"/>
            <a:ext cx="6690298" cy="3886364"/>
            <a:chOff x="1188729" y="1301263"/>
            <a:chExt cx="6690298" cy="3886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692FE5-0B6A-8043-83E3-0221DC976D76}"/>
                </a:ext>
              </a:extLst>
            </p:cNvPr>
            <p:cNvSpPr txBox="1"/>
            <p:nvPr/>
          </p:nvSpPr>
          <p:spPr>
            <a:xfrm>
              <a:off x="3928584" y="1301263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🎲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1D04D1-AD90-AC44-80A6-BC6A9662F2E3}"/>
                    </a:ext>
                  </a:extLst>
                </p:cNvPr>
                <p:cNvSpPr txBox="1"/>
                <p:nvPr/>
              </p:nvSpPr>
              <p:spPr>
                <a:xfrm>
                  <a:off x="1188729" y="4079631"/>
                  <a:ext cx="1186543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1</a:t>
                  </a:r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回目に</a:t>
                  </a:r>
                  <a:endParaRPr lang="en-US" altLang="ja-JP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出る目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1D04D1-AD90-AC44-80A6-BC6A9662F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729" y="4079631"/>
                  <a:ext cx="1186543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6383" t="-2273" r="-5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FFF151-4DC7-6C4F-850C-16D554F3FA50}"/>
                    </a:ext>
                  </a:extLst>
                </p:cNvPr>
                <p:cNvSpPr txBox="1"/>
                <p:nvPr/>
              </p:nvSpPr>
              <p:spPr>
                <a:xfrm>
                  <a:off x="3055759" y="4079631"/>
                  <a:ext cx="1186543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b="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2</a:t>
                  </a:r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回目に</a:t>
                  </a:r>
                  <a:endParaRPr lang="en-US" altLang="ja-JP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出る目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FFF151-4DC7-6C4F-850C-16D554F3F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759" y="4079631"/>
                  <a:ext cx="1186543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6383" t="-2273" r="-5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20852-B53F-3147-884F-4099A68C9EE9}"/>
                    </a:ext>
                  </a:extLst>
                </p:cNvPr>
                <p:cNvSpPr txBox="1"/>
                <p:nvPr/>
              </p:nvSpPr>
              <p:spPr>
                <a:xfrm>
                  <a:off x="6634327" y="4079631"/>
                  <a:ext cx="1244700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𝑁</m:t>
                      </m:r>
                    </m:oMath>
                  </a14:m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回目に</a:t>
                  </a:r>
                  <a:endParaRPr lang="en-US" altLang="ja-JP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:r>
                    <a:rPr lang="ja-JP" altLang="en-US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出る目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20852-B53F-3147-884F-4099A68C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327" y="4079631"/>
                  <a:ext cx="1244700" cy="1107996"/>
                </a:xfrm>
                <a:prstGeom prst="rect">
                  <a:avLst/>
                </a:prstGeom>
                <a:blipFill>
                  <a:blip r:embed="rId4"/>
                  <a:stretch>
                    <a:fillRect t="-2273" r="-5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C3AC58-D699-1B4F-BBAE-B29DE42784E9}"/>
                </a:ext>
              </a:extLst>
            </p:cNvPr>
            <p:cNvSpPr txBox="1"/>
            <p:nvPr/>
          </p:nvSpPr>
          <p:spPr>
            <a:xfrm>
              <a:off x="4922789" y="441818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・・・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FD0F16-ECE3-E544-8B58-3418E20D5454}"/>
                </a:ext>
              </a:extLst>
            </p:cNvPr>
            <p:cNvCxnSpPr>
              <a:stCxn id="2" idx="2"/>
              <a:endCxn id="5" idx="0"/>
            </p:cNvCxnSpPr>
            <p:nvPr/>
          </p:nvCxnSpPr>
          <p:spPr bwMode="auto">
            <a:xfrm flipH="1">
              <a:off x="1782001" y="2624702"/>
              <a:ext cx="2751877" cy="1454929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84FA67-5E21-F544-9652-91D9EFCC7281}"/>
                </a:ext>
              </a:extLst>
            </p:cNvPr>
            <p:cNvCxnSpPr>
              <a:cxnSpLocks/>
              <a:stCxn id="2" idx="2"/>
              <a:endCxn id="9" idx="0"/>
            </p:cNvCxnSpPr>
            <p:nvPr/>
          </p:nvCxnSpPr>
          <p:spPr bwMode="auto">
            <a:xfrm flipH="1">
              <a:off x="3649031" y="2624702"/>
              <a:ext cx="884847" cy="1454929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E61F15-25C3-D54E-8590-5793A2D2CB3B}"/>
                </a:ext>
              </a:extLst>
            </p:cNvPr>
            <p:cNvCxnSpPr>
              <a:cxnSpLocks/>
              <a:stCxn id="2" idx="2"/>
              <a:endCxn id="10" idx="0"/>
            </p:cNvCxnSpPr>
            <p:nvPr/>
          </p:nvCxnSpPr>
          <p:spPr bwMode="auto">
            <a:xfrm>
              <a:off x="4533878" y="2624702"/>
              <a:ext cx="2722799" cy="1454929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3523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6DEC4-3A68-B646-A210-01F5EC38314B}"/>
              </a:ext>
            </a:extLst>
          </p:cNvPr>
          <p:cNvGrpSpPr/>
          <p:nvPr/>
        </p:nvGrpSpPr>
        <p:grpSpPr>
          <a:xfrm>
            <a:off x="1066800" y="885093"/>
            <a:ext cx="5745839" cy="5058507"/>
            <a:chOff x="1066800" y="885093"/>
            <a:chExt cx="5745839" cy="505850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D5A5DAE-0590-F541-8388-62773E38E2E9}"/>
                </a:ext>
              </a:extLst>
            </p:cNvPr>
            <p:cNvSpPr/>
            <p:nvPr/>
          </p:nvSpPr>
          <p:spPr bwMode="auto">
            <a:xfrm>
              <a:off x="1664677" y="1699846"/>
              <a:ext cx="3493477" cy="4243754"/>
            </a:xfrm>
            <a:custGeom>
              <a:avLst/>
              <a:gdLst>
                <a:gd name="connsiteX0" fmla="*/ 597877 w 3493477"/>
                <a:gd name="connsiteY0" fmla="*/ 4091354 h 4243754"/>
                <a:gd name="connsiteX1" fmla="*/ 679938 w 3493477"/>
                <a:gd name="connsiteY1" fmla="*/ 4103077 h 4243754"/>
                <a:gd name="connsiteX2" fmla="*/ 715108 w 3493477"/>
                <a:gd name="connsiteY2" fmla="*/ 4114800 h 4243754"/>
                <a:gd name="connsiteX3" fmla="*/ 820615 w 3493477"/>
                <a:gd name="connsiteY3" fmla="*/ 4126523 h 4243754"/>
                <a:gd name="connsiteX4" fmla="*/ 1066800 w 3493477"/>
                <a:gd name="connsiteY4" fmla="*/ 4149969 h 4243754"/>
                <a:gd name="connsiteX5" fmla="*/ 1125415 w 3493477"/>
                <a:gd name="connsiteY5" fmla="*/ 4161692 h 4243754"/>
                <a:gd name="connsiteX6" fmla="*/ 1359877 w 3493477"/>
                <a:gd name="connsiteY6" fmla="*/ 4185139 h 4243754"/>
                <a:gd name="connsiteX7" fmla="*/ 1488831 w 3493477"/>
                <a:gd name="connsiteY7" fmla="*/ 4208585 h 4243754"/>
                <a:gd name="connsiteX8" fmla="*/ 2004646 w 3493477"/>
                <a:gd name="connsiteY8" fmla="*/ 4243754 h 4243754"/>
                <a:gd name="connsiteX9" fmla="*/ 2286000 w 3493477"/>
                <a:gd name="connsiteY9" fmla="*/ 4232031 h 4243754"/>
                <a:gd name="connsiteX10" fmla="*/ 2368061 w 3493477"/>
                <a:gd name="connsiteY10" fmla="*/ 4220308 h 4243754"/>
                <a:gd name="connsiteX11" fmla="*/ 2485292 w 3493477"/>
                <a:gd name="connsiteY11" fmla="*/ 4208585 h 4243754"/>
                <a:gd name="connsiteX12" fmla="*/ 2590800 w 3493477"/>
                <a:gd name="connsiteY12" fmla="*/ 4173416 h 4243754"/>
                <a:gd name="connsiteX13" fmla="*/ 2625969 w 3493477"/>
                <a:gd name="connsiteY13" fmla="*/ 4161692 h 4243754"/>
                <a:gd name="connsiteX14" fmla="*/ 2661138 w 3493477"/>
                <a:gd name="connsiteY14" fmla="*/ 4149969 h 4243754"/>
                <a:gd name="connsiteX15" fmla="*/ 2719754 w 3493477"/>
                <a:gd name="connsiteY15" fmla="*/ 4126523 h 4243754"/>
                <a:gd name="connsiteX16" fmla="*/ 2790092 w 3493477"/>
                <a:gd name="connsiteY16" fmla="*/ 4103077 h 4243754"/>
                <a:gd name="connsiteX17" fmla="*/ 2836985 w 3493477"/>
                <a:gd name="connsiteY17" fmla="*/ 4079631 h 4243754"/>
                <a:gd name="connsiteX18" fmla="*/ 2942492 w 3493477"/>
                <a:gd name="connsiteY18" fmla="*/ 4044462 h 4243754"/>
                <a:gd name="connsiteX19" fmla="*/ 3001108 w 3493477"/>
                <a:gd name="connsiteY19" fmla="*/ 4009292 h 4243754"/>
                <a:gd name="connsiteX20" fmla="*/ 3048000 w 3493477"/>
                <a:gd name="connsiteY20" fmla="*/ 3974123 h 4243754"/>
                <a:gd name="connsiteX21" fmla="*/ 3094892 w 3493477"/>
                <a:gd name="connsiteY21" fmla="*/ 3950677 h 4243754"/>
                <a:gd name="connsiteX22" fmla="*/ 3212123 w 3493477"/>
                <a:gd name="connsiteY22" fmla="*/ 3880339 h 4243754"/>
                <a:gd name="connsiteX23" fmla="*/ 3259015 w 3493477"/>
                <a:gd name="connsiteY23" fmla="*/ 3856892 h 4243754"/>
                <a:gd name="connsiteX24" fmla="*/ 3329354 w 3493477"/>
                <a:gd name="connsiteY24" fmla="*/ 3798277 h 4243754"/>
                <a:gd name="connsiteX25" fmla="*/ 3364523 w 3493477"/>
                <a:gd name="connsiteY25" fmla="*/ 3774831 h 4243754"/>
                <a:gd name="connsiteX26" fmla="*/ 3387969 w 3493477"/>
                <a:gd name="connsiteY26" fmla="*/ 3739662 h 4243754"/>
                <a:gd name="connsiteX27" fmla="*/ 3423138 w 3493477"/>
                <a:gd name="connsiteY27" fmla="*/ 3692769 h 4243754"/>
                <a:gd name="connsiteX28" fmla="*/ 3446585 w 3493477"/>
                <a:gd name="connsiteY28" fmla="*/ 3645877 h 4243754"/>
                <a:gd name="connsiteX29" fmla="*/ 3458308 w 3493477"/>
                <a:gd name="connsiteY29" fmla="*/ 3598985 h 4243754"/>
                <a:gd name="connsiteX30" fmla="*/ 3481754 w 3493477"/>
                <a:gd name="connsiteY30" fmla="*/ 3540369 h 4243754"/>
                <a:gd name="connsiteX31" fmla="*/ 3493477 w 3493477"/>
                <a:gd name="connsiteY31" fmla="*/ 3470031 h 4243754"/>
                <a:gd name="connsiteX32" fmla="*/ 3470031 w 3493477"/>
                <a:gd name="connsiteY32" fmla="*/ 3259016 h 4243754"/>
                <a:gd name="connsiteX33" fmla="*/ 3423138 w 3493477"/>
                <a:gd name="connsiteY33" fmla="*/ 3200400 h 4243754"/>
                <a:gd name="connsiteX34" fmla="*/ 3352800 w 3493477"/>
                <a:gd name="connsiteY34" fmla="*/ 3153508 h 4243754"/>
                <a:gd name="connsiteX35" fmla="*/ 3317631 w 3493477"/>
                <a:gd name="connsiteY35" fmla="*/ 3130062 h 4243754"/>
                <a:gd name="connsiteX36" fmla="*/ 3247292 w 3493477"/>
                <a:gd name="connsiteY36" fmla="*/ 3083169 h 4243754"/>
                <a:gd name="connsiteX37" fmla="*/ 3141785 w 3493477"/>
                <a:gd name="connsiteY37" fmla="*/ 3036277 h 4243754"/>
                <a:gd name="connsiteX38" fmla="*/ 3036277 w 3493477"/>
                <a:gd name="connsiteY38" fmla="*/ 2977662 h 4243754"/>
                <a:gd name="connsiteX39" fmla="*/ 2989385 w 3493477"/>
                <a:gd name="connsiteY39" fmla="*/ 2942492 h 4243754"/>
                <a:gd name="connsiteX40" fmla="*/ 2848708 w 3493477"/>
                <a:gd name="connsiteY40" fmla="*/ 2836985 h 4243754"/>
                <a:gd name="connsiteX41" fmla="*/ 2766646 w 3493477"/>
                <a:gd name="connsiteY41" fmla="*/ 2754923 h 4243754"/>
                <a:gd name="connsiteX42" fmla="*/ 2708031 w 3493477"/>
                <a:gd name="connsiteY42" fmla="*/ 2684585 h 4243754"/>
                <a:gd name="connsiteX43" fmla="*/ 2661138 w 3493477"/>
                <a:gd name="connsiteY43" fmla="*/ 2614246 h 4243754"/>
                <a:gd name="connsiteX44" fmla="*/ 2637692 w 3493477"/>
                <a:gd name="connsiteY44" fmla="*/ 2543908 h 4243754"/>
                <a:gd name="connsiteX45" fmla="*/ 2625969 w 3493477"/>
                <a:gd name="connsiteY45" fmla="*/ 2508739 h 4243754"/>
                <a:gd name="connsiteX46" fmla="*/ 2602523 w 3493477"/>
                <a:gd name="connsiteY46" fmla="*/ 2414954 h 4243754"/>
                <a:gd name="connsiteX47" fmla="*/ 2614246 w 3493477"/>
                <a:gd name="connsiteY47" fmla="*/ 2227385 h 4243754"/>
                <a:gd name="connsiteX48" fmla="*/ 2625969 w 3493477"/>
                <a:gd name="connsiteY48" fmla="*/ 2192216 h 4243754"/>
                <a:gd name="connsiteX49" fmla="*/ 2637692 w 3493477"/>
                <a:gd name="connsiteY49" fmla="*/ 2145323 h 4243754"/>
                <a:gd name="connsiteX50" fmla="*/ 2649415 w 3493477"/>
                <a:gd name="connsiteY50" fmla="*/ 2110154 h 4243754"/>
                <a:gd name="connsiteX51" fmla="*/ 2696308 w 3493477"/>
                <a:gd name="connsiteY51" fmla="*/ 2039816 h 4243754"/>
                <a:gd name="connsiteX52" fmla="*/ 2743200 w 3493477"/>
                <a:gd name="connsiteY52" fmla="*/ 1934308 h 4243754"/>
                <a:gd name="connsiteX53" fmla="*/ 2754923 w 3493477"/>
                <a:gd name="connsiteY53" fmla="*/ 1899139 h 4243754"/>
                <a:gd name="connsiteX54" fmla="*/ 2813538 w 3493477"/>
                <a:gd name="connsiteY54" fmla="*/ 1817077 h 4243754"/>
                <a:gd name="connsiteX55" fmla="*/ 2836985 w 3493477"/>
                <a:gd name="connsiteY55" fmla="*/ 1758462 h 4243754"/>
                <a:gd name="connsiteX56" fmla="*/ 2872154 w 3493477"/>
                <a:gd name="connsiteY56" fmla="*/ 1699846 h 4243754"/>
                <a:gd name="connsiteX57" fmla="*/ 2895600 w 3493477"/>
                <a:gd name="connsiteY57" fmla="*/ 1664677 h 4243754"/>
                <a:gd name="connsiteX58" fmla="*/ 2907323 w 3493477"/>
                <a:gd name="connsiteY58" fmla="*/ 1629508 h 4243754"/>
                <a:gd name="connsiteX59" fmla="*/ 2930769 w 3493477"/>
                <a:gd name="connsiteY59" fmla="*/ 1582616 h 4243754"/>
                <a:gd name="connsiteX60" fmla="*/ 2942492 w 3493477"/>
                <a:gd name="connsiteY60" fmla="*/ 1524000 h 4243754"/>
                <a:gd name="connsiteX61" fmla="*/ 2989385 w 3493477"/>
                <a:gd name="connsiteY61" fmla="*/ 1418492 h 4243754"/>
                <a:gd name="connsiteX62" fmla="*/ 3012831 w 3493477"/>
                <a:gd name="connsiteY62" fmla="*/ 1312985 h 4243754"/>
                <a:gd name="connsiteX63" fmla="*/ 3024554 w 3493477"/>
                <a:gd name="connsiteY63" fmla="*/ 1277816 h 4243754"/>
                <a:gd name="connsiteX64" fmla="*/ 3036277 w 3493477"/>
                <a:gd name="connsiteY64" fmla="*/ 1184031 h 4243754"/>
                <a:gd name="connsiteX65" fmla="*/ 3024554 w 3493477"/>
                <a:gd name="connsiteY65" fmla="*/ 1090246 h 4243754"/>
                <a:gd name="connsiteX66" fmla="*/ 2989385 w 3493477"/>
                <a:gd name="connsiteY66" fmla="*/ 926123 h 4243754"/>
                <a:gd name="connsiteX67" fmla="*/ 2977661 w 3493477"/>
                <a:gd name="connsiteY67" fmla="*/ 890954 h 4243754"/>
                <a:gd name="connsiteX68" fmla="*/ 2965938 w 3493477"/>
                <a:gd name="connsiteY68" fmla="*/ 844062 h 4243754"/>
                <a:gd name="connsiteX69" fmla="*/ 2942492 w 3493477"/>
                <a:gd name="connsiteY69" fmla="*/ 797169 h 4243754"/>
                <a:gd name="connsiteX70" fmla="*/ 2930769 w 3493477"/>
                <a:gd name="connsiteY70" fmla="*/ 750277 h 4243754"/>
                <a:gd name="connsiteX71" fmla="*/ 2883877 w 3493477"/>
                <a:gd name="connsiteY71" fmla="*/ 679939 h 4243754"/>
                <a:gd name="connsiteX72" fmla="*/ 2860431 w 3493477"/>
                <a:gd name="connsiteY72" fmla="*/ 644769 h 4243754"/>
                <a:gd name="connsiteX73" fmla="*/ 2790092 w 3493477"/>
                <a:gd name="connsiteY73" fmla="*/ 574431 h 4243754"/>
                <a:gd name="connsiteX74" fmla="*/ 2672861 w 3493477"/>
                <a:gd name="connsiteY74" fmla="*/ 492369 h 4243754"/>
                <a:gd name="connsiteX75" fmla="*/ 2637692 w 3493477"/>
                <a:gd name="connsiteY75" fmla="*/ 468923 h 4243754"/>
                <a:gd name="connsiteX76" fmla="*/ 2485292 w 3493477"/>
                <a:gd name="connsiteY76" fmla="*/ 351692 h 4243754"/>
                <a:gd name="connsiteX77" fmla="*/ 2450123 w 3493477"/>
                <a:gd name="connsiteY77" fmla="*/ 328246 h 4243754"/>
                <a:gd name="connsiteX78" fmla="*/ 2368061 w 3493477"/>
                <a:gd name="connsiteY78" fmla="*/ 269631 h 4243754"/>
                <a:gd name="connsiteX79" fmla="*/ 2332892 w 3493477"/>
                <a:gd name="connsiteY79" fmla="*/ 246185 h 4243754"/>
                <a:gd name="connsiteX80" fmla="*/ 2286000 w 3493477"/>
                <a:gd name="connsiteY80" fmla="*/ 211016 h 4243754"/>
                <a:gd name="connsiteX81" fmla="*/ 2203938 w 3493477"/>
                <a:gd name="connsiteY81" fmla="*/ 175846 h 4243754"/>
                <a:gd name="connsiteX82" fmla="*/ 2051538 w 3493477"/>
                <a:gd name="connsiteY82" fmla="*/ 128954 h 4243754"/>
                <a:gd name="connsiteX83" fmla="*/ 1969477 w 3493477"/>
                <a:gd name="connsiteY83" fmla="*/ 105508 h 4243754"/>
                <a:gd name="connsiteX84" fmla="*/ 1863969 w 3493477"/>
                <a:gd name="connsiteY84" fmla="*/ 70339 h 4243754"/>
                <a:gd name="connsiteX85" fmla="*/ 1735015 w 3493477"/>
                <a:gd name="connsiteY85" fmla="*/ 46892 h 4243754"/>
                <a:gd name="connsiteX86" fmla="*/ 1699846 w 3493477"/>
                <a:gd name="connsiteY86" fmla="*/ 35169 h 4243754"/>
                <a:gd name="connsiteX87" fmla="*/ 1629508 w 3493477"/>
                <a:gd name="connsiteY87" fmla="*/ 23446 h 4243754"/>
                <a:gd name="connsiteX88" fmla="*/ 1500554 w 3493477"/>
                <a:gd name="connsiteY88" fmla="*/ 0 h 4243754"/>
                <a:gd name="connsiteX89" fmla="*/ 1172308 w 3493477"/>
                <a:gd name="connsiteY89" fmla="*/ 11723 h 4243754"/>
                <a:gd name="connsiteX90" fmla="*/ 1078523 w 3493477"/>
                <a:gd name="connsiteY90" fmla="*/ 35169 h 4243754"/>
                <a:gd name="connsiteX91" fmla="*/ 996461 w 3493477"/>
                <a:gd name="connsiteY91" fmla="*/ 58616 h 4243754"/>
                <a:gd name="connsiteX92" fmla="*/ 961292 w 3493477"/>
                <a:gd name="connsiteY92" fmla="*/ 82062 h 4243754"/>
                <a:gd name="connsiteX93" fmla="*/ 867508 w 3493477"/>
                <a:gd name="connsiteY93" fmla="*/ 128954 h 4243754"/>
                <a:gd name="connsiteX94" fmla="*/ 762000 w 3493477"/>
                <a:gd name="connsiteY94" fmla="*/ 187569 h 4243754"/>
                <a:gd name="connsiteX95" fmla="*/ 691661 w 3493477"/>
                <a:gd name="connsiteY95" fmla="*/ 281354 h 4243754"/>
                <a:gd name="connsiteX96" fmla="*/ 668215 w 3493477"/>
                <a:gd name="connsiteY96" fmla="*/ 316523 h 4243754"/>
                <a:gd name="connsiteX97" fmla="*/ 609600 w 3493477"/>
                <a:gd name="connsiteY97" fmla="*/ 363416 h 4243754"/>
                <a:gd name="connsiteX98" fmla="*/ 562708 w 3493477"/>
                <a:gd name="connsiteY98" fmla="*/ 433754 h 4243754"/>
                <a:gd name="connsiteX99" fmla="*/ 515815 w 3493477"/>
                <a:gd name="connsiteY99" fmla="*/ 515816 h 4243754"/>
                <a:gd name="connsiteX100" fmla="*/ 468923 w 3493477"/>
                <a:gd name="connsiteY100" fmla="*/ 586154 h 4243754"/>
                <a:gd name="connsiteX101" fmla="*/ 386861 w 3493477"/>
                <a:gd name="connsiteY101" fmla="*/ 715108 h 4243754"/>
                <a:gd name="connsiteX102" fmla="*/ 304800 w 3493477"/>
                <a:gd name="connsiteY102" fmla="*/ 867508 h 4243754"/>
                <a:gd name="connsiteX103" fmla="*/ 257908 w 3493477"/>
                <a:gd name="connsiteY103" fmla="*/ 937846 h 4243754"/>
                <a:gd name="connsiteX104" fmla="*/ 246185 w 3493477"/>
                <a:gd name="connsiteY104" fmla="*/ 984739 h 4243754"/>
                <a:gd name="connsiteX105" fmla="*/ 222738 w 3493477"/>
                <a:gd name="connsiteY105" fmla="*/ 1019908 h 4243754"/>
                <a:gd name="connsiteX106" fmla="*/ 199292 w 3493477"/>
                <a:gd name="connsiteY106" fmla="*/ 1066800 h 4243754"/>
                <a:gd name="connsiteX107" fmla="*/ 175846 w 3493477"/>
                <a:gd name="connsiteY107" fmla="*/ 1148862 h 4243754"/>
                <a:gd name="connsiteX108" fmla="*/ 152400 w 3493477"/>
                <a:gd name="connsiteY108" fmla="*/ 1207477 h 4243754"/>
                <a:gd name="connsiteX109" fmla="*/ 128954 w 3493477"/>
                <a:gd name="connsiteY109" fmla="*/ 1289539 h 4243754"/>
                <a:gd name="connsiteX110" fmla="*/ 117231 w 3493477"/>
                <a:gd name="connsiteY110" fmla="*/ 1324708 h 4243754"/>
                <a:gd name="connsiteX111" fmla="*/ 105508 w 3493477"/>
                <a:gd name="connsiteY111" fmla="*/ 1371600 h 4243754"/>
                <a:gd name="connsiteX112" fmla="*/ 82061 w 3493477"/>
                <a:gd name="connsiteY112" fmla="*/ 1465385 h 4243754"/>
                <a:gd name="connsiteX113" fmla="*/ 70338 w 3493477"/>
                <a:gd name="connsiteY113" fmla="*/ 1535723 h 4243754"/>
                <a:gd name="connsiteX114" fmla="*/ 58615 w 3493477"/>
                <a:gd name="connsiteY114" fmla="*/ 1617785 h 4243754"/>
                <a:gd name="connsiteX115" fmla="*/ 35169 w 3493477"/>
                <a:gd name="connsiteY115" fmla="*/ 1723292 h 4243754"/>
                <a:gd name="connsiteX116" fmla="*/ 23446 w 3493477"/>
                <a:gd name="connsiteY116" fmla="*/ 1817077 h 4243754"/>
                <a:gd name="connsiteX117" fmla="*/ 11723 w 3493477"/>
                <a:gd name="connsiteY117" fmla="*/ 1875692 h 4243754"/>
                <a:gd name="connsiteX118" fmla="*/ 0 w 3493477"/>
                <a:gd name="connsiteY118" fmla="*/ 1957754 h 4243754"/>
                <a:gd name="connsiteX119" fmla="*/ 11723 w 3493477"/>
                <a:gd name="connsiteY119" fmla="*/ 2403231 h 4243754"/>
                <a:gd name="connsiteX120" fmla="*/ 35169 w 3493477"/>
                <a:gd name="connsiteY120" fmla="*/ 2614246 h 4243754"/>
                <a:gd name="connsiteX121" fmla="*/ 58615 w 3493477"/>
                <a:gd name="connsiteY121" fmla="*/ 2836985 h 4243754"/>
                <a:gd name="connsiteX122" fmla="*/ 82061 w 3493477"/>
                <a:gd name="connsiteY122" fmla="*/ 3059723 h 4243754"/>
                <a:gd name="connsiteX123" fmla="*/ 105508 w 3493477"/>
                <a:gd name="connsiteY123" fmla="*/ 3223846 h 4243754"/>
                <a:gd name="connsiteX124" fmla="*/ 117231 w 3493477"/>
                <a:gd name="connsiteY124" fmla="*/ 3282462 h 4243754"/>
                <a:gd name="connsiteX125" fmla="*/ 128954 w 3493477"/>
                <a:gd name="connsiteY125" fmla="*/ 3329354 h 4243754"/>
                <a:gd name="connsiteX126" fmla="*/ 140677 w 3493477"/>
                <a:gd name="connsiteY126" fmla="*/ 3411416 h 4243754"/>
                <a:gd name="connsiteX127" fmla="*/ 164123 w 3493477"/>
                <a:gd name="connsiteY127" fmla="*/ 3505200 h 4243754"/>
                <a:gd name="connsiteX128" fmla="*/ 175846 w 3493477"/>
                <a:gd name="connsiteY128" fmla="*/ 3540369 h 4243754"/>
                <a:gd name="connsiteX129" fmla="*/ 187569 w 3493477"/>
                <a:gd name="connsiteY129" fmla="*/ 3598985 h 4243754"/>
                <a:gd name="connsiteX130" fmla="*/ 211015 w 3493477"/>
                <a:gd name="connsiteY130" fmla="*/ 3669323 h 4243754"/>
                <a:gd name="connsiteX131" fmla="*/ 234461 w 3493477"/>
                <a:gd name="connsiteY131" fmla="*/ 3739662 h 4243754"/>
                <a:gd name="connsiteX132" fmla="*/ 246185 w 3493477"/>
                <a:gd name="connsiteY132" fmla="*/ 3774831 h 4243754"/>
                <a:gd name="connsiteX133" fmla="*/ 257908 w 3493477"/>
                <a:gd name="connsiteY133" fmla="*/ 3821723 h 4243754"/>
                <a:gd name="connsiteX134" fmla="*/ 328246 w 3493477"/>
                <a:gd name="connsiteY134" fmla="*/ 3927231 h 4243754"/>
                <a:gd name="connsiteX135" fmla="*/ 351692 w 3493477"/>
                <a:gd name="connsiteY135" fmla="*/ 3962400 h 4243754"/>
                <a:gd name="connsiteX136" fmla="*/ 398585 w 3493477"/>
                <a:gd name="connsiteY136" fmla="*/ 4021016 h 4243754"/>
                <a:gd name="connsiteX137" fmla="*/ 468923 w 3493477"/>
                <a:gd name="connsiteY137" fmla="*/ 4067908 h 4243754"/>
                <a:gd name="connsiteX138" fmla="*/ 504092 w 3493477"/>
                <a:gd name="connsiteY138" fmla="*/ 4091354 h 4243754"/>
                <a:gd name="connsiteX139" fmla="*/ 574431 w 3493477"/>
                <a:gd name="connsiteY139" fmla="*/ 4126523 h 4243754"/>
                <a:gd name="connsiteX140" fmla="*/ 715108 w 3493477"/>
                <a:gd name="connsiteY140" fmla="*/ 4126523 h 424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3493477" h="4243754">
                  <a:moveTo>
                    <a:pt x="597877" y="4091354"/>
                  </a:moveTo>
                  <a:cubicBezTo>
                    <a:pt x="625231" y="4095262"/>
                    <a:pt x="652843" y="4097658"/>
                    <a:pt x="679938" y="4103077"/>
                  </a:cubicBezTo>
                  <a:cubicBezTo>
                    <a:pt x="692055" y="4105500"/>
                    <a:pt x="702919" y="4112768"/>
                    <a:pt x="715108" y="4114800"/>
                  </a:cubicBezTo>
                  <a:cubicBezTo>
                    <a:pt x="750012" y="4120617"/>
                    <a:pt x="785405" y="4123002"/>
                    <a:pt x="820615" y="4126523"/>
                  </a:cubicBezTo>
                  <a:lnTo>
                    <a:pt x="1066800" y="4149969"/>
                  </a:lnTo>
                  <a:cubicBezTo>
                    <a:pt x="1086338" y="4153877"/>
                    <a:pt x="1105632" y="4159318"/>
                    <a:pt x="1125415" y="4161692"/>
                  </a:cubicBezTo>
                  <a:cubicBezTo>
                    <a:pt x="1203399" y="4171050"/>
                    <a:pt x="1359877" y="4185139"/>
                    <a:pt x="1359877" y="4185139"/>
                  </a:cubicBezTo>
                  <a:cubicBezTo>
                    <a:pt x="1418208" y="4199722"/>
                    <a:pt x="1417174" y="4201172"/>
                    <a:pt x="1488831" y="4208585"/>
                  </a:cubicBezTo>
                  <a:cubicBezTo>
                    <a:pt x="1758149" y="4236445"/>
                    <a:pt x="1734568" y="4231478"/>
                    <a:pt x="2004646" y="4243754"/>
                  </a:cubicBezTo>
                  <a:cubicBezTo>
                    <a:pt x="2098431" y="4239846"/>
                    <a:pt x="2192329" y="4238074"/>
                    <a:pt x="2286000" y="4232031"/>
                  </a:cubicBezTo>
                  <a:cubicBezTo>
                    <a:pt x="2313574" y="4230252"/>
                    <a:pt x="2340619" y="4223536"/>
                    <a:pt x="2368061" y="4220308"/>
                  </a:cubicBezTo>
                  <a:cubicBezTo>
                    <a:pt x="2407064" y="4215719"/>
                    <a:pt x="2446215" y="4212493"/>
                    <a:pt x="2485292" y="4208585"/>
                  </a:cubicBezTo>
                  <a:lnTo>
                    <a:pt x="2590800" y="4173416"/>
                  </a:lnTo>
                  <a:lnTo>
                    <a:pt x="2625969" y="4161692"/>
                  </a:lnTo>
                  <a:cubicBezTo>
                    <a:pt x="2637692" y="4157784"/>
                    <a:pt x="2649665" y="4154558"/>
                    <a:pt x="2661138" y="4149969"/>
                  </a:cubicBezTo>
                  <a:cubicBezTo>
                    <a:pt x="2680677" y="4142154"/>
                    <a:pt x="2699977" y="4133715"/>
                    <a:pt x="2719754" y="4126523"/>
                  </a:cubicBezTo>
                  <a:cubicBezTo>
                    <a:pt x="2742980" y="4118077"/>
                    <a:pt x="2767987" y="4114129"/>
                    <a:pt x="2790092" y="4103077"/>
                  </a:cubicBezTo>
                  <a:cubicBezTo>
                    <a:pt x="2805723" y="4095262"/>
                    <a:pt x="2820674" y="4085904"/>
                    <a:pt x="2836985" y="4079631"/>
                  </a:cubicBezTo>
                  <a:cubicBezTo>
                    <a:pt x="2871585" y="4066323"/>
                    <a:pt x="2910704" y="4063535"/>
                    <a:pt x="2942492" y="4044462"/>
                  </a:cubicBezTo>
                  <a:cubicBezTo>
                    <a:pt x="2962031" y="4032739"/>
                    <a:pt x="2982149" y="4021931"/>
                    <a:pt x="3001108" y="4009292"/>
                  </a:cubicBezTo>
                  <a:cubicBezTo>
                    <a:pt x="3017365" y="3998454"/>
                    <a:pt x="3031432" y="3984478"/>
                    <a:pt x="3048000" y="3974123"/>
                  </a:cubicBezTo>
                  <a:cubicBezTo>
                    <a:pt x="3062819" y="3964861"/>
                    <a:pt x="3079719" y="3959347"/>
                    <a:pt x="3094892" y="3950677"/>
                  </a:cubicBezTo>
                  <a:cubicBezTo>
                    <a:pt x="3134459" y="3928067"/>
                    <a:pt x="3171363" y="3900720"/>
                    <a:pt x="3212123" y="3880339"/>
                  </a:cubicBezTo>
                  <a:cubicBezTo>
                    <a:pt x="3227754" y="3872523"/>
                    <a:pt x="3243842" y="3865562"/>
                    <a:pt x="3259015" y="3856892"/>
                  </a:cubicBezTo>
                  <a:cubicBezTo>
                    <a:pt x="3314587" y="3825136"/>
                    <a:pt x="3276447" y="3842366"/>
                    <a:pt x="3329354" y="3798277"/>
                  </a:cubicBezTo>
                  <a:cubicBezTo>
                    <a:pt x="3340178" y="3789257"/>
                    <a:pt x="3352800" y="3782646"/>
                    <a:pt x="3364523" y="3774831"/>
                  </a:cubicBezTo>
                  <a:cubicBezTo>
                    <a:pt x="3372338" y="3763108"/>
                    <a:pt x="3379780" y="3751127"/>
                    <a:pt x="3387969" y="3739662"/>
                  </a:cubicBezTo>
                  <a:cubicBezTo>
                    <a:pt x="3399325" y="3723763"/>
                    <a:pt x="3412783" y="3709338"/>
                    <a:pt x="3423138" y="3692769"/>
                  </a:cubicBezTo>
                  <a:cubicBezTo>
                    <a:pt x="3432400" y="3677950"/>
                    <a:pt x="3438769" y="3661508"/>
                    <a:pt x="3446585" y="3645877"/>
                  </a:cubicBezTo>
                  <a:cubicBezTo>
                    <a:pt x="3450493" y="3630246"/>
                    <a:pt x="3453213" y="3614270"/>
                    <a:pt x="3458308" y="3598985"/>
                  </a:cubicBezTo>
                  <a:cubicBezTo>
                    <a:pt x="3464963" y="3579021"/>
                    <a:pt x="3476217" y="3560671"/>
                    <a:pt x="3481754" y="3540369"/>
                  </a:cubicBezTo>
                  <a:cubicBezTo>
                    <a:pt x="3488008" y="3517437"/>
                    <a:pt x="3489569" y="3493477"/>
                    <a:pt x="3493477" y="3470031"/>
                  </a:cubicBezTo>
                  <a:cubicBezTo>
                    <a:pt x="3492012" y="3448057"/>
                    <a:pt x="3498000" y="3314955"/>
                    <a:pt x="3470031" y="3259016"/>
                  </a:cubicBezTo>
                  <a:cubicBezTo>
                    <a:pt x="3460801" y="3240555"/>
                    <a:pt x="3440587" y="3213487"/>
                    <a:pt x="3423138" y="3200400"/>
                  </a:cubicBezTo>
                  <a:cubicBezTo>
                    <a:pt x="3400595" y="3183493"/>
                    <a:pt x="3376246" y="3169139"/>
                    <a:pt x="3352800" y="3153508"/>
                  </a:cubicBezTo>
                  <a:lnTo>
                    <a:pt x="3317631" y="3130062"/>
                  </a:lnTo>
                  <a:cubicBezTo>
                    <a:pt x="3294185" y="3114431"/>
                    <a:pt x="3273456" y="3093634"/>
                    <a:pt x="3247292" y="3083169"/>
                  </a:cubicBezTo>
                  <a:cubicBezTo>
                    <a:pt x="3212015" y="3069058"/>
                    <a:pt x="3174643" y="3055991"/>
                    <a:pt x="3141785" y="3036277"/>
                  </a:cubicBezTo>
                  <a:cubicBezTo>
                    <a:pt x="3041010" y="2975812"/>
                    <a:pt x="3107017" y="3001242"/>
                    <a:pt x="3036277" y="2977662"/>
                  </a:cubicBezTo>
                  <a:cubicBezTo>
                    <a:pt x="3020646" y="2965939"/>
                    <a:pt x="3005284" y="2953849"/>
                    <a:pt x="2989385" y="2942492"/>
                  </a:cubicBezTo>
                  <a:cubicBezTo>
                    <a:pt x="2933783" y="2902776"/>
                    <a:pt x="2912717" y="2900994"/>
                    <a:pt x="2848708" y="2836985"/>
                  </a:cubicBezTo>
                  <a:cubicBezTo>
                    <a:pt x="2821354" y="2809631"/>
                    <a:pt x="2788104" y="2787110"/>
                    <a:pt x="2766646" y="2754923"/>
                  </a:cubicBezTo>
                  <a:cubicBezTo>
                    <a:pt x="2682866" y="2629253"/>
                    <a:pt x="2813336" y="2819977"/>
                    <a:pt x="2708031" y="2684585"/>
                  </a:cubicBezTo>
                  <a:cubicBezTo>
                    <a:pt x="2690731" y="2662342"/>
                    <a:pt x="2661138" y="2614246"/>
                    <a:pt x="2661138" y="2614246"/>
                  </a:cubicBezTo>
                  <a:lnTo>
                    <a:pt x="2637692" y="2543908"/>
                  </a:lnTo>
                  <a:cubicBezTo>
                    <a:pt x="2633784" y="2532185"/>
                    <a:pt x="2628392" y="2520856"/>
                    <a:pt x="2625969" y="2508739"/>
                  </a:cubicBezTo>
                  <a:cubicBezTo>
                    <a:pt x="2611823" y="2438006"/>
                    <a:pt x="2620547" y="2469026"/>
                    <a:pt x="2602523" y="2414954"/>
                  </a:cubicBezTo>
                  <a:cubicBezTo>
                    <a:pt x="2606431" y="2352431"/>
                    <a:pt x="2607688" y="2289686"/>
                    <a:pt x="2614246" y="2227385"/>
                  </a:cubicBezTo>
                  <a:cubicBezTo>
                    <a:pt x="2615540" y="2215096"/>
                    <a:pt x="2622574" y="2204098"/>
                    <a:pt x="2625969" y="2192216"/>
                  </a:cubicBezTo>
                  <a:cubicBezTo>
                    <a:pt x="2630395" y="2176724"/>
                    <a:pt x="2633266" y="2160815"/>
                    <a:pt x="2637692" y="2145323"/>
                  </a:cubicBezTo>
                  <a:cubicBezTo>
                    <a:pt x="2641087" y="2133441"/>
                    <a:pt x="2643414" y="2120956"/>
                    <a:pt x="2649415" y="2110154"/>
                  </a:cubicBezTo>
                  <a:cubicBezTo>
                    <a:pt x="2663100" y="2085521"/>
                    <a:pt x="2696308" y="2039816"/>
                    <a:pt x="2696308" y="2039816"/>
                  </a:cubicBezTo>
                  <a:cubicBezTo>
                    <a:pt x="2756796" y="1858350"/>
                    <a:pt x="2687468" y="2045772"/>
                    <a:pt x="2743200" y="1934308"/>
                  </a:cubicBezTo>
                  <a:cubicBezTo>
                    <a:pt x="2748726" y="1923255"/>
                    <a:pt x="2749397" y="1910192"/>
                    <a:pt x="2754923" y="1899139"/>
                  </a:cubicBezTo>
                  <a:cubicBezTo>
                    <a:pt x="2776899" y="1855186"/>
                    <a:pt x="2786982" y="1864877"/>
                    <a:pt x="2813538" y="1817077"/>
                  </a:cubicBezTo>
                  <a:cubicBezTo>
                    <a:pt x="2823758" y="1798682"/>
                    <a:pt x="2827574" y="1777284"/>
                    <a:pt x="2836985" y="1758462"/>
                  </a:cubicBezTo>
                  <a:cubicBezTo>
                    <a:pt x="2847175" y="1738082"/>
                    <a:pt x="2860078" y="1719168"/>
                    <a:pt x="2872154" y="1699846"/>
                  </a:cubicBezTo>
                  <a:cubicBezTo>
                    <a:pt x="2879621" y="1687898"/>
                    <a:pt x="2889299" y="1677279"/>
                    <a:pt x="2895600" y="1664677"/>
                  </a:cubicBezTo>
                  <a:cubicBezTo>
                    <a:pt x="2901126" y="1653624"/>
                    <a:pt x="2902455" y="1640866"/>
                    <a:pt x="2907323" y="1629508"/>
                  </a:cubicBezTo>
                  <a:cubicBezTo>
                    <a:pt x="2914207" y="1613445"/>
                    <a:pt x="2922954" y="1598247"/>
                    <a:pt x="2930769" y="1582616"/>
                  </a:cubicBezTo>
                  <a:cubicBezTo>
                    <a:pt x="2934677" y="1563077"/>
                    <a:pt x="2936766" y="1543085"/>
                    <a:pt x="2942492" y="1524000"/>
                  </a:cubicBezTo>
                  <a:cubicBezTo>
                    <a:pt x="2953719" y="1486578"/>
                    <a:pt x="2972065" y="1453131"/>
                    <a:pt x="2989385" y="1418492"/>
                  </a:cubicBezTo>
                  <a:cubicBezTo>
                    <a:pt x="2997443" y="1378202"/>
                    <a:pt x="3001794" y="1351615"/>
                    <a:pt x="3012831" y="1312985"/>
                  </a:cubicBezTo>
                  <a:cubicBezTo>
                    <a:pt x="3016226" y="1301103"/>
                    <a:pt x="3020646" y="1289539"/>
                    <a:pt x="3024554" y="1277816"/>
                  </a:cubicBezTo>
                  <a:cubicBezTo>
                    <a:pt x="3028462" y="1246554"/>
                    <a:pt x="3036277" y="1215536"/>
                    <a:pt x="3036277" y="1184031"/>
                  </a:cubicBezTo>
                  <a:cubicBezTo>
                    <a:pt x="3036277" y="1152526"/>
                    <a:pt x="3029009" y="1121434"/>
                    <a:pt x="3024554" y="1090246"/>
                  </a:cubicBezTo>
                  <a:cubicBezTo>
                    <a:pt x="3017176" y="1038602"/>
                    <a:pt x="3005523" y="974533"/>
                    <a:pt x="2989385" y="926123"/>
                  </a:cubicBezTo>
                  <a:cubicBezTo>
                    <a:pt x="2985477" y="914400"/>
                    <a:pt x="2981056" y="902836"/>
                    <a:pt x="2977661" y="890954"/>
                  </a:cubicBezTo>
                  <a:cubicBezTo>
                    <a:pt x="2973235" y="875462"/>
                    <a:pt x="2971595" y="859148"/>
                    <a:pt x="2965938" y="844062"/>
                  </a:cubicBezTo>
                  <a:cubicBezTo>
                    <a:pt x="2959802" y="827699"/>
                    <a:pt x="2948628" y="813532"/>
                    <a:pt x="2942492" y="797169"/>
                  </a:cubicBezTo>
                  <a:cubicBezTo>
                    <a:pt x="2936835" y="782083"/>
                    <a:pt x="2937974" y="764688"/>
                    <a:pt x="2930769" y="750277"/>
                  </a:cubicBezTo>
                  <a:cubicBezTo>
                    <a:pt x="2918167" y="725073"/>
                    <a:pt x="2899508" y="703385"/>
                    <a:pt x="2883877" y="679939"/>
                  </a:cubicBezTo>
                  <a:cubicBezTo>
                    <a:pt x="2876062" y="668216"/>
                    <a:pt x="2870394" y="654732"/>
                    <a:pt x="2860431" y="644769"/>
                  </a:cubicBezTo>
                  <a:cubicBezTo>
                    <a:pt x="2836985" y="621323"/>
                    <a:pt x="2817256" y="593446"/>
                    <a:pt x="2790092" y="574431"/>
                  </a:cubicBezTo>
                  <a:lnTo>
                    <a:pt x="2672861" y="492369"/>
                  </a:lnTo>
                  <a:cubicBezTo>
                    <a:pt x="2661277" y="484349"/>
                    <a:pt x="2647655" y="478886"/>
                    <a:pt x="2637692" y="468923"/>
                  </a:cubicBezTo>
                  <a:cubicBezTo>
                    <a:pt x="2569931" y="401162"/>
                    <a:pt x="2612834" y="439991"/>
                    <a:pt x="2485292" y="351692"/>
                  </a:cubicBezTo>
                  <a:cubicBezTo>
                    <a:pt x="2473708" y="343672"/>
                    <a:pt x="2461665" y="336326"/>
                    <a:pt x="2450123" y="328246"/>
                  </a:cubicBezTo>
                  <a:cubicBezTo>
                    <a:pt x="2422584" y="308969"/>
                    <a:pt x="2395600" y="288908"/>
                    <a:pt x="2368061" y="269631"/>
                  </a:cubicBezTo>
                  <a:cubicBezTo>
                    <a:pt x="2356519" y="261551"/>
                    <a:pt x="2344163" y="254639"/>
                    <a:pt x="2332892" y="246185"/>
                  </a:cubicBezTo>
                  <a:cubicBezTo>
                    <a:pt x="2317261" y="234462"/>
                    <a:pt x="2302568" y="221371"/>
                    <a:pt x="2286000" y="211016"/>
                  </a:cubicBezTo>
                  <a:cubicBezTo>
                    <a:pt x="2252885" y="190319"/>
                    <a:pt x="2238130" y="187243"/>
                    <a:pt x="2203938" y="175846"/>
                  </a:cubicBezTo>
                  <a:cubicBezTo>
                    <a:pt x="2131820" y="127768"/>
                    <a:pt x="2193307" y="162311"/>
                    <a:pt x="2051538" y="128954"/>
                  </a:cubicBezTo>
                  <a:cubicBezTo>
                    <a:pt x="2023846" y="122438"/>
                    <a:pt x="1996630" y="113993"/>
                    <a:pt x="1969477" y="105508"/>
                  </a:cubicBezTo>
                  <a:cubicBezTo>
                    <a:pt x="1934093" y="94450"/>
                    <a:pt x="1899934" y="79330"/>
                    <a:pt x="1863969" y="70339"/>
                  </a:cubicBezTo>
                  <a:cubicBezTo>
                    <a:pt x="1821584" y="59743"/>
                    <a:pt x="1777735" y="56046"/>
                    <a:pt x="1735015" y="46892"/>
                  </a:cubicBezTo>
                  <a:cubicBezTo>
                    <a:pt x="1722932" y="44303"/>
                    <a:pt x="1711909" y="37850"/>
                    <a:pt x="1699846" y="35169"/>
                  </a:cubicBezTo>
                  <a:cubicBezTo>
                    <a:pt x="1676643" y="30013"/>
                    <a:pt x="1652894" y="27698"/>
                    <a:pt x="1629508" y="23446"/>
                  </a:cubicBezTo>
                  <a:cubicBezTo>
                    <a:pt x="1449277" y="-9323"/>
                    <a:pt x="1707818" y="34544"/>
                    <a:pt x="1500554" y="0"/>
                  </a:cubicBezTo>
                  <a:cubicBezTo>
                    <a:pt x="1391139" y="3908"/>
                    <a:pt x="1281593" y="5100"/>
                    <a:pt x="1172308" y="11723"/>
                  </a:cubicBezTo>
                  <a:cubicBezTo>
                    <a:pt x="1126930" y="14473"/>
                    <a:pt x="1116871" y="24212"/>
                    <a:pt x="1078523" y="35169"/>
                  </a:cubicBezTo>
                  <a:cubicBezTo>
                    <a:pt x="1060988" y="40179"/>
                    <a:pt x="1015204" y="49244"/>
                    <a:pt x="996461" y="58616"/>
                  </a:cubicBezTo>
                  <a:cubicBezTo>
                    <a:pt x="983859" y="64917"/>
                    <a:pt x="973661" y="75315"/>
                    <a:pt x="961292" y="82062"/>
                  </a:cubicBezTo>
                  <a:cubicBezTo>
                    <a:pt x="930608" y="98798"/>
                    <a:pt x="896589" y="109567"/>
                    <a:pt x="867508" y="128954"/>
                  </a:cubicBezTo>
                  <a:cubicBezTo>
                    <a:pt x="786887" y="182700"/>
                    <a:pt x="823902" y="166935"/>
                    <a:pt x="762000" y="187569"/>
                  </a:cubicBezTo>
                  <a:cubicBezTo>
                    <a:pt x="718629" y="230941"/>
                    <a:pt x="744684" y="201821"/>
                    <a:pt x="691661" y="281354"/>
                  </a:cubicBezTo>
                  <a:cubicBezTo>
                    <a:pt x="683846" y="293077"/>
                    <a:pt x="679938" y="308708"/>
                    <a:pt x="668215" y="316523"/>
                  </a:cubicBezTo>
                  <a:cubicBezTo>
                    <a:pt x="623850" y="346100"/>
                    <a:pt x="643008" y="330006"/>
                    <a:pt x="609600" y="363416"/>
                  </a:cubicBezTo>
                  <a:cubicBezTo>
                    <a:pt x="588998" y="425221"/>
                    <a:pt x="611493" y="375213"/>
                    <a:pt x="562708" y="433754"/>
                  </a:cubicBezTo>
                  <a:cubicBezTo>
                    <a:pt x="533737" y="468519"/>
                    <a:pt x="540390" y="474857"/>
                    <a:pt x="515815" y="515816"/>
                  </a:cubicBezTo>
                  <a:cubicBezTo>
                    <a:pt x="501317" y="539979"/>
                    <a:pt x="479388" y="559991"/>
                    <a:pt x="468923" y="586154"/>
                  </a:cubicBezTo>
                  <a:cubicBezTo>
                    <a:pt x="426410" y="692435"/>
                    <a:pt x="470162" y="600569"/>
                    <a:pt x="386861" y="715108"/>
                  </a:cubicBezTo>
                  <a:cubicBezTo>
                    <a:pt x="350240" y="765462"/>
                    <a:pt x="336525" y="811989"/>
                    <a:pt x="304800" y="867508"/>
                  </a:cubicBezTo>
                  <a:cubicBezTo>
                    <a:pt x="290820" y="891974"/>
                    <a:pt x="273539" y="914400"/>
                    <a:pt x="257908" y="937846"/>
                  </a:cubicBezTo>
                  <a:cubicBezTo>
                    <a:pt x="254000" y="953477"/>
                    <a:pt x="252532" y="969930"/>
                    <a:pt x="246185" y="984739"/>
                  </a:cubicBezTo>
                  <a:cubicBezTo>
                    <a:pt x="240635" y="997689"/>
                    <a:pt x="229728" y="1007675"/>
                    <a:pt x="222738" y="1019908"/>
                  </a:cubicBezTo>
                  <a:cubicBezTo>
                    <a:pt x="214068" y="1035081"/>
                    <a:pt x="206176" y="1050737"/>
                    <a:pt x="199292" y="1066800"/>
                  </a:cubicBezTo>
                  <a:cubicBezTo>
                    <a:pt x="182357" y="1106315"/>
                    <a:pt x="190719" y="1104244"/>
                    <a:pt x="175846" y="1148862"/>
                  </a:cubicBezTo>
                  <a:cubicBezTo>
                    <a:pt x="169192" y="1168826"/>
                    <a:pt x="159054" y="1187513"/>
                    <a:pt x="152400" y="1207477"/>
                  </a:cubicBezTo>
                  <a:cubicBezTo>
                    <a:pt x="143404" y="1234466"/>
                    <a:pt x="137129" y="1262290"/>
                    <a:pt x="128954" y="1289539"/>
                  </a:cubicBezTo>
                  <a:cubicBezTo>
                    <a:pt x="125403" y="1301375"/>
                    <a:pt x="120626" y="1312826"/>
                    <a:pt x="117231" y="1324708"/>
                  </a:cubicBezTo>
                  <a:cubicBezTo>
                    <a:pt x="112805" y="1340200"/>
                    <a:pt x="109934" y="1356108"/>
                    <a:pt x="105508" y="1371600"/>
                  </a:cubicBezTo>
                  <a:cubicBezTo>
                    <a:pt x="85172" y="1442777"/>
                    <a:pt x="99937" y="1367071"/>
                    <a:pt x="82061" y="1465385"/>
                  </a:cubicBezTo>
                  <a:cubicBezTo>
                    <a:pt x="77809" y="1488771"/>
                    <a:pt x="73952" y="1512230"/>
                    <a:pt x="70338" y="1535723"/>
                  </a:cubicBezTo>
                  <a:cubicBezTo>
                    <a:pt x="66136" y="1563033"/>
                    <a:pt x="63707" y="1590627"/>
                    <a:pt x="58615" y="1617785"/>
                  </a:cubicBezTo>
                  <a:cubicBezTo>
                    <a:pt x="51976" y="1653195"/>
                    <a:pt x="41430" y="1687813"/>
                    <a:pt x="35169" y="1723292"/>
                  </a:cubicBezTo>
                  <a:cubicBezTo>
                    <a:pt x="29694" y="1754318"/>
                    <a:pt x="28237" y="1785938"/>
                    <a:pt x="23446" y="1817077"/>
                  </a:cubicBezTo>
                  <a:cubicBezTo>
                    <a:pt x="20416" y="1836771"/>
                    <a:pt x="14999" y="1856038"/>
                    <a:pt x="11723" y="1875692"/>
                  </a:cubicBezTo>
                  <a:cubicBezTo>
                    <a:pt x="7180" y="1902948"/>
                    <a:pt x="3908" y="1930400"/>
                    <a:pt x="0" y="1957754"/>
                  </a:cubicBezTo>
                  <a:cubicBezTo>
                    <a:pt x="3908" y="2106246"/>
                    <a:pt x="3777" y="2254900"/>
                    <a:pt x="11723" y="2403231"/>
                  </a:cubicBezTo>
                  <a:cubicBezTo>
                    <a:pt x="15509" y="2473901"/>
                    <a:pt x="30127" y="2543655"/>
                    <a:pt x="35169" y="2614246"/>
                  </a:cubicBezTo>
                  <a:cubicBezTo>
                    <a:pt x="48312" y="2798244"/>
                    <a:pt x="36136" y="2724587"/>
                    <a:pt x="58615" y="2836985"/>
                  </a:cubicBezTo>
                  <a:cubicBezTo>
                    <a:pt x="68936" y="2950514"/>
                    <a:pt x="68090" y="2957271"/>
                    <a:pt x="82061" y="3059723"/>
                  </a:cubicBezTo>
                  <a:cubicBezTo>
                    <a:pt x="89528" y="3114479"/>
                    <a:pt x="94670" y="3169656"/>
                    <a:pt x="105508" y="3223846"/>
                  </a:cubicBezTo>
                  <a:cubicBezTo>
                    <a:pt x="109416" y="3243385"/>
                    <a:pt x="112909" y="3263011"/>
                    <a:pt x="117231" y="3282462"/>
                  </a:cubicBezTo>
                  <a:cubicBezTo>
                    <a:pt x="120726" y="3298190"/>
                    <a:pt x="126072" y="3313502"/>
                    <a:pt x="128954" y="3329354"/>
                  </a:cubicBezTo>
                  <a:cubicBezTo>
                    <a:pt x="133897" y="3356540"/>
                    <a:pt x="135258" y="3384321"/>
                    <a:pt x="140677" y="3411416"/>
                  </a:cubicBezTo>
                  <a:cubicBezTo>
                    <a:pt x="146997" y="3443014"/>
                    <a:pt x="153933" y="3474630"/>
                    <a:pt x="164123" y="3505200"/>
                  </a:cubicBezTo>
                  <a:cubicBezTo>
                    <a:pt x="168031" y="3516923"/>
                    <a:pt x="172849" y="3528381"/>
                    <a:pt x="175846" y="3540369"/>
                  </a:cubicBezTo>
                  <a:cubicBezTo>
                    <a:pt x="180679" y="3559700"/>
                    <a:pt x="182326" y="3579761"/>
                    <a:pt x="187569" y="3598985"/>
                  </a:cubicBezTo>
                  <a:cubicBezTo>
                    <a:pt x="194072" y="3622828"/>
                    <a:pt x="203200" y="3645877"/>
                    <a:pt x="211015" y="3669323"/>
                  </a:cubicBezTo>
                  <a:lnTo>
                    <a:pt x="234461" y="3739662"/>
                  </a:lnTo>
                  <a:cubicBezTo>
                    <a:pt x="238369" y="3751385"/>
                    <a:pt x="243188" y="3762843"/>
                    <a:pt x="246185" y="3774831"/>
                  </a:cubicBezTo>
                  <a:cubicBezTo>
                    <a:pt x="250093" y="3790462"/>
                    <a:pt x="250703" y="3807312"/>
                    <a:pt x="257908" y="3821723"/>
                  </a:cubicBezTo>
                  <a:cubicBezTo>
                    <a:pt x="257910" y="3821728"/>
                    <a:pt x="316521" y="3909644"/>
                    <a:pt x="328246" y="3927231"/>
                  </a:cubicBezTo>
                  <a:lnTo>
                    <a:pt x="351692" y="3962400"/>
                  </a:lnTo>
                  <a:cubicBezTo>
                    <a:pt x="367073" y="3985472"/>
                    <a:pt x="376312" y="4004311"/>
                    <a:pt x="398585" y="4021016"/>
                  </a:cubicBezTo>
                  <a:cubicBezTo>
                    <a:pt x="421128" y="4037923"/>
                    <a:pt x="445477" y="4052277"/>
                    <a:pt x="468923" y="4067908"/>
                  </a:cubicBezTo>
                  <a:lnTo>
                    <a:pt x="504092" y="4091354"/>
                  </a:lnTo>
                  <a:cubicBezTo>
                    <a:pt x="524949" y="4105259"/>
                    <a:pt x="547466" y="4124725"/>
                    <a:pt x="574431" y="4126523"/>
                  </a:cubicBezTo>
                  <a:cubicBezTo>
                    <a:pt x="621219" y="4129642"/>
                    <a:pt x="668216" y="4126523"/>
                    <a:pt x="715108" y="412652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C1E2D6-19C3-B244-B7A0-C6E40F1BD9BD}"/>
                    </a:ext>
                  </a:extLst>
                </p:cNvPr>
                <p:cNvSpPr txBox="1"/>
                <p:nvPr/>
              </p:nvSpPr>
              <p:spPr>
                <a:xfrm>
                  <a:off x="1066800" y="885093"/>
                  <a:ext cx="5269711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ℳ</m:t>
                        </m:r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</m:ctrlPr>
                          </m:dPr>
                          <m:e>
                            <m:r>
                              <a:rPr lang="en-US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iragino Kaku Gothic Pro W3" charset="-128"/>
                                  </a:rPr>
                                </m:ctrlPr>
                              </m:dPr>
                              <m:e>
                                <m:r>
                                  <a:rPr lang="en-US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iragino Kaku Gothic Pro W3" charset="-128"/>
                                  </a:rPr>
                                  <m:t>𝑥</m:t>
                                </m:r>
                                <m:r>
                                  <a:rPr lang="en-US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iragino Kaku Gothic Pro W3" charset="-128"/>
                                  </a:rPr>
                                  <m:t>;</m:t>
                                </m:r>
                                <m:r>
                                  <a:rPr lang="en-US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iragino Kaku Gothic Pro W3" charset="-128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 </m:t>
                            </m:r>
                          </m:e>
                        </m:d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 </m:t>
                        </m:r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𝜋</m:t>
                        </m:r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4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Π</m:t>
                        </m:r>
                        <m:r>
                          <a:rPr lang="en-US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}</m:t>
                        </m:r>
                      </m:oMath>
                    </m:oMathPara>
                  </a14:m>
                  <a:endParaRPr lang="en-US" sz="4200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C1E2D6-19C3-B244-B7A0-C6E40F1BD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885093"/>
                  <a:ext cx="5269711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446" t="-3846" r="-2410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D7AED0-9095-394C-95EC-352813B35B1E}"/>
                </a:ext>
              </a:extLst>
            </p:cNvPr>
            <p:cNvSpPr txBox="1"/>
            <p:nvPr/>
          </p:nvSpPr>
          <p:spPr>
            <a:xfrm>
              <a:off x="3431798" y="4900246"/>
              <a:ext cx="3690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×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229CC-EE82-6D45-8E28-8A5385A009AE}"/>
                </a:ext>
              </a:extLst>
            </p:cNvPr>
            <p:cNvSpPr txBox="1"/>
            <p:nvPr/>
          </p:nvSpPr>
          <p:spPr>
            <a:xfrm>
              <a:off x="4114800" y="2971800"/>
              <a:ext cx="65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ular Callout 11">
                  <a:extLst>
                    <a:ext uri="{FF2B5EF4-FFF2-40B4-BE49-F238E27FC236}">
                      <a16:creationId xmlns:a16="http://schemas.microsoft.com/office/drawing/2014/main" id="{53D1D99E-04AE-7F4F-B4D3-6AEF559C72F1}"/>
                    </a:ext>
                  </a:extLst>
                </p:cNvPr>
                <p:cNvSpPr/>
                <p:nvPr/>
              </p:nvSpPr>
              <p:spPr bwMode="auto">
                <a:xfrm>
                  <a:off x="3503668" y="3407777"/>
                  <a:ext cx="3308971" cy="1219200"/>
                </a:xfrm>
                <a:prstGeom prst="wedgeRectCallout">
                  <a:avLst>
                    <a:gd name="adj1" fmla="val -42444"/>
                    <a:gd name="adj2" fmla="val 77885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iragino Kaku Gothic Pro W3" charset="-128"/>
                        </a:rPr>
                        <m:t>ℳ</m:t>
                      </m:r>
                    </m:oMath>
                  </a14:m>
                  <a:r>
                    <a:rPr lang="ja-JP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の中でデータを</a:t>
                  </a:r>
                  <a:endParaRPr lang="en-US" altLang="ja-JP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:r>
                    <a:rPr lang="ja-JP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最も説明できる確率分布</a:t>
                  </a:r>
                  <a:endParaRPr lang="en-US" altLang="ja-JP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𝑝</m:t>
                      </m:r>
                      <m:r>
                        <a:rPr lang="en-US" altLang="ja-JP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;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𝜋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⋆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)</m:t>
                      </m:r>
                    </m:oMath>
                  </a14:m>
                  <a:r>
                    <a:rPr lang="ja-JP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　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2" name="Rectangular Callout 11">
                  <a:extLst>
                    <a:ext uri="{FF2B5EF4-FFF2-40B4-BE49-F238E27FC236}">
                      <a16:creationId xmlns:a16="http://schemas.microsoft.com/office/drawing/2014/main" id="{53D1D99E-04AE-7F4F-B4D3-6AEF559C7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3668" y="3407777"/>
                  <a:ext cx="3308971" cy="1219200"/>
                </a:xfrm>
                <a:prstGeom prst="wedgeRectCallout">
                  <a:avLst>
                    <a:gd name="adj1" fmla="val -42444"/>
                    <a:gd name="adj2" fmla="val 77885"/>
                  </a:avLst>
                </a:prstGeom>
                <a:blipFill>
                  <a:blip r:embed="rId3"/>
                  <a:stretch>
                    <a:fillRect l="-1916" t="-2400" r="-1149"/>
                  </a:stretch>
                </a:blip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5798815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42780</TotalTime>
  <Words>100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3279</cp:revision>
  <cp:lastPrinted>2016-07-29T00:11:46Z</cp:lastPrinted>
  <dcterms:created xsi:type="dcterms:W3CDTF">2009-05-28T20:28:13Z</dcterms:created>
  <dcterms:modified xsi:type="dcterms:W3CDTF">2018-09-21T09:00:38Z</dcterms:modified>
</cp:coreProperties>
</file>