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57" r:id="rId3"/>
    <p:sldId id="258" r:id="rId4"/>
    <p:sldId id="273" r:id="rId5"/>
    <p:sldId id="272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78" r:id="rId15"/>
    <p:sldId id="279" r:id="rId16"/>
    <p:sldId id="268" r:id="rId17"/>
    <p:sldId id="269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42AC824-2619-4B80-89AC-CDFB7B841F2C}" type="datetimeFigureOut">
              <a:rPr lang="th-TH" smtClean="0"/>
              <a:t>21/09/61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th-TH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4094BBEB-8110-42B3-9835-A799C6728F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410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824-2619-4B80-89AC-CDFB7B841F2C}" type="datetimeFigureOut">
              <a:rPr lang="th-TH" smtClean="0"/>
              <a:t>21/09/61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BBEB-8110-42B3-9835-A799C6728F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275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824-2619-4B80-89AC-CDFB7B841F2C}" type="datetimeFigureOut">
              <a:rPr lang="th-TH" smtClean="0"/>
              <a:t>21/09/61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BBEB-8110-42B3-9835-A799C6728F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3649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824-2619-4B80-89AC-CDFB7B841F2C}" type="datetimeFigureOut">
              <a:rPr lang="th-TH" smtClean="0"/>
              <a:t>21/09/61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BBEB-8110-42B3-9835-A799C6728F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3994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824-2619-4B80-89AC-CDFB7B841F2C}" type="datetimeFigureOut">
              <a:rPr lang="th-TH" smtClean="0"/>
              <a:t>21/09/61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BBEB-8110-42B3-9835-A799C6728F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2174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824-2619-4B80-89AC-CDFB7B841F2C}" type="datetimeFigureOut">
              <a:rPr lang="th-TH" smtClean="0"/>
              <a:t>21/09/61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BBEB-8110-42B3-9835-A799C6728F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7210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824-2619-4B80-89AC-CDFB7B841F2C}" type="datetimeFigureOut">
              <a:rPr lang="th-TH" smtClean="0"/>
              <a:t>21/09/61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BBEB-8110-42B3-9835-A799C6728F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4944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824-2619-4B80-89AC-CDFB7B841F2C}" type="datetimeFigureOut">
              <a:rPr lang="th-TH" smtClean="0"/>
              <a:t>21/09/61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BBEB-8110-42B3-9835-A799C6728F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8551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824-2619-4B80-89AC-CDFB7B841F2C}" type="datetimeFigureOut">
              <a:rPr lang="th-TH" smtClean="0"/>
              <a:t>21/09/61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BBEB-8110-42B3-9835-A799C6728F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309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824-2619-4B80-89AC-CDFB7B841F2C}" type="datetimeFigureOut">
              <a:rPr lang="th-TH" smtClean="0"/>
              <a:t>21/09/61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BBEB-8110-42B3-9835-A799C6728F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554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824-2619-4B80-89AC-CDFB7B841F2C}" type="datetimeFigureOut">
              <a:rPr lang="th-TH" smtClean="0"/>
              <a:t>21/09/61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BBEB-8110-42B3-9835-A799C6728F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186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824-2619-4B80-89AC-CDFB7B841F2C}" type="datetimeFigureOut">
              <a:rPr lang="th-TH" smtClean="0"/>
              <a:t>21/09/61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BBEB-8110-42B3-9835-A799C6728F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44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824-2619-4B80-89AC-CDFB7B841F2C}" type="datetimeFigureOut">
              <a:rPr lang="th-TH" smtClean="0"/>
              <a:t>21/09/61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BBEB-8110-42B3-9835-A799C6728F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594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824-2619-4B80-89AC-CDFB7B841F2C}" type="datetimeFigureOut">
              <a:rPr lang="th-TH" smtClean="0"/>
              <a:t>21/09/61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BBEB-8110-42B3-9835-A799C6728F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277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824-2619-4B80-89AC-CDFB7B841F2C}" type="datetimeFigureOut">
              <a:rPr lang="th-TH" smtClean="0"/>
              <a:t>21/09/61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BBEB-8110-42B3-9835-A799C6728F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420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824-2619-4B80-89AC-CDFB7B841F2C}" type="datetimeFigureOut">
              <a:rPr lang="th-TH" smtClean="0"/>
              <a:t>21/09/61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BBEB-8110-42B3-9835-A799C6728F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624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C824-2619-4B80-89AC-CDFB7B841F2C}" type="datetimeFigureOut">
              <a:rPr lang="th-TH" smtClean="0"/>
              <a:t>21/09/61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BBEB-8110-42B3-9835-A799C6728F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329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42AC824-2619-4B80-89AC-CDFB7B841F2C}" type="datetimeFigureOut">
              <a:rPr lang="th-TH" smtClean="0"/>
              <a:t>21/09/61</a:t>
            </a:fld>
            <a:endParaRPr lang="th-TH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094BBEB-8110-42B3-9835-A799C6728F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758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964">
              <a:srgbClr val="763D5B"/>
            </a:gs>
            <a:gs pos="0">
              <a:schemeClr val="tx1"/>
            </a:gs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6656" y="1717896"/>
            <a:ext cx="5316184" cy="1075545"/>
          </a:xfrm>
          <a:noFill/>
        </p:spPr>
        <p:txBody>
          <a:bodyPr/>
          <a:lstStyle/>
          <a:p>
            <a:r>
              <a:rPr lang="en-US" dirty="0" smtClean="0"/>
              <a:t>INTERNET CAFE </a:t>
            </a:r>
            <a:endParaRPr lang="th-TH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2392577" y="2719066"/>
            <a:ext cx="8359160" cy="107554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MANAGEMENT SYSTEM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4330840" y="4071974"/>
            <a:ext cx="3667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solidFill>
                  <a:schemeClr val="bg1"/>
                </a:solidFill>
              </a:rPr>
              <a:t>เสนอ อาจารย์ อุษา สัมมาพันธ์</a:t>
            </a:r>
            <a:endParaRPr lang="th-TH" sz="3200" dirty="0">
              <a:solidFill>
                <a:schemeClr val="bg1"/>
              </a:solidFill>
            </a:endParaRPr>
          </a:p>
        </p:txBody>
      </p:sp>
      <p:pic>
        <p:nvPicPr>
          <p:cNvPr id="1028" name="Picture 4" descr="à¸à¸¥à¸à¸²à¸£à¸à¹à¸à¸«à¸²à¸£à¸¹à¸à¸ à¸²à¸à¸ªà¸³à¸«à¸£à¸±à¸ à¹à¸à¸©à¸à¸£à¸¨à¸²à¸ªà¸à¸£à¹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45" y="736822"/>
            <a:ext cx="2075193" cy="196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586656" y="4763485"/>
            <a:ext cx="558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01418471 Introduction to Software Engineering</a:t>
            </a:r>
            <a:endParaRPr lang="th-TH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0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64" y="675556"/>
            <a:ext cx="4303699" cy="55694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552" y="675556"/>
            <a:ext cx="4303699" cy="556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2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79" y="592851"/>
            <a:ext cx="4390902" cy="5682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12" y="592851"/>
            <a:ext cx="4390902" cy="56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0597" y="2371410"/>
            <a:ext cx="4330840" cy="1205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UI FLOW</a:t>
            </a:r>
            <a:endParaRPr lang="th-TH" sz="7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6835" y="3587261"/>
            <a:ext cx="1336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USER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08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0597" y="2371410"/>
            <a:ext cx="4330840" cy="1205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UI FLOW</a:t>
            </a:r>
            <a:endParaRPr lang="th-TH" sz="7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6835" y="3587261"/>
            <a:ext cx="1336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USER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88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2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0348" y="2944166"/>
            <a:ext cx="8068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BURNDOWN CHARTS</a:t>
            </a:r>
            <a:endParaRPr lang="th-TH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2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414" y="983098"/>
            <a:ext cx="8121371" cy="497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6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370806" y="2632295"/>
            <a:ext cx="7697643" cy="1346852"/>
          </a:xfrm>
        </p:spPr>
        <p:txBody>
          <a:bodyPr/>
          <a:lstStyle/>
          <a:p>
            <a:r>
              <a:rPr lang="en-US" sz="7200" dirty="0" smtClean="0">
                <a:solidFill>
                  <a:schemeClr val="bg1"/>
                </a:solidFill>
              </a:rPr>
              <a:t>Continue Doing</a:t>
            </a:r>
            <a:endParaRPr lang="th-TH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09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305303" y="2622246"/>
            <a:ext cx="6120051" cy="1366949"/>
          </a:xfrm>
        </p:spPr>
        <p:txBody>
          <a:bodyPr/>
          <a:lstStyle/>
          <a:p>
            <a:r>
              <a:rPr lang="en-US" sz="7200" dirty="0" smtClean="0">
                <a:solidFill>
                  <a:schemeClr val="bg1"/>
                </a:solidFill>
              </a:rPr>
              <a:t>Stop Doing</a:t>
            </a:r>
            <a:endParaRPr lang="th-TH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8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390902" y="2732779"/>
            <a:ext cx="7607207" cy="1186078"/>
          </a:xfrm>
        </p:spPr>
        <p:txBody>
          <a:bodyPr/>
          <a:lstStyle/>
          <a:p>
            <a:r>
              <a:rPr lang="en-US" sz="7200" dirty="0" smtClean="0"/>
              <a:t>USER STORY MAP</a:t>
            </a:r>
            <a:endParaRPr lang="th-TH" sz="7200" dirty="0"/>
          </a:p>
        </p:txBody>
      </p:sp>
    </p:spTree>
    <p:extLst>
      <p:ext uri="{BB962C8B-B14F-4D97-AF65-F5344CB8AC3E}">
        <p14:creationId xmlns:p14="http://schemas.microsoft.com/office/powerpoint/2010/main" val="1825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365594" y="2682538"/>
            <a:ext cx="5567392" cy="1296610"/>
          </a:xfrm>
        </p:spPr>
        <p:txBody>
          <a:bodyPr/>
          <a:lstStyle/>
          <a:p>
            <a:r>
              <a:rPr lang="en-US" sz="7200" dirty="0" smtClean="0">
                <a:solidFill>
                  <a:schemeClr val="bg1"/>
                </a:solidFill>
              </a:rPr>
              <a:t>Start Doing</a:t>
            </a:r>
            <a:endParaRPr lang="th-TH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8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103957" y="672867"/>
            <a:ext cx="2281581" cy="1276513"/>
          </a:xfrm>
        </p:spPr>
        <p:txBody>
          <a:bodyPr/>
          <a:lstStyle/>
          <a:p>
            <a:r>
              <a:rPr lang="th-TH" sz="7200" dirty="0" smtClean="0"/>
              <a:t>สมาชิก</a:t>
            </a:r>
            <a:endParaRPr lang="th-TH" sz="7200" dirty="0"/>
          </a:p>
        </p:txBody>
      </p:sp>
      <p:sp>
        <p:nvSpPr>
          <p:cNvPr id="2" name="TextBox 1"/>
          <p:cNvSpPr txBox="1"/>
          <p:nvPr/>
        </p:nvSpPr>
        <p:spPr>
          <a:xfrm>
            <a:off x="2235455" y="2220684"/>
            <a:ext cx="80185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pc="300" dirty="0" smtClean="0">
                <a:solidFill>
                  <a:schemeClr val="bg1"/>
                </a:solidFill>
              </a:rPr>
              <a:t>นาย อิทธิพัทธ์	สุ</a:t>
            </a:r>
            <a:r>
              <a:rPr lang="th-TH" spc="300" dirty="0" err="1" smtClean="0">
                <a:solidFill>
                  <a:schemeClr val="bg1"/>
                </a:solidFill>
              </a:rPr>
              <a:t>จีร</a:t>
            </a:r>
            <a:r>
              <a:rPr lang="th-TH" spc="300" dirty="0" smtClean="0">
                <a:solidFill>
                  <a:schemeClr val="bg1"/>
                </a:solidFill>
              </a:rPr>
              <a:t>พันธ์	</a:t>
            </a:r>
            <a:r>
              <a:rPr lang="en-US" spc="300" dirty="0" smtClean="0">
                <a:solidFill>
                  <a:schemeClr val="bg1"/>
                </a:solidFill>
              </a:rPr>
              <a:t>5810450016	</a:t>
            </a:r>
            <a:r>
              <a:rPr lang="th-TH" spc="300" dirty="0" smtClean="0">
                <a:solidFill>
                  <a:schemeClr val="bg1"/>
                </a:solidFill>
              </a:rPr>
              <a:t>หมู่ </a:t>
            </a:r>
            <a:r>
              <a:rPr lang="en-US" spc="300" dirty="0" smtClean="0">
                <a:solidFill>
                  <a:schemeClr val="bg1"/>
                </a:solidFill>
              </a:rPr>
              <a:t>200</a:t>
            </a:r>
          </a:p>
          <a:p>
            <a:r>
              <a:rPr lang="th-TH" spc="300" dirty="0" smtClean="0">
                <a:solidFill>
                  <a:schemeClr val="bg1"/>
                </a:solidFill>
              </a:rPr>
              <a:t>นาย กนกพล	โทนะบุตร	</a:t>
            </a:r>
            <a:r>
              <a:rPr lang="en-US" spc="300" dirty="0" smtClean="0">
                <a:solidFill>
                  <a:schemeClr val="bg1"/>
                </a:solidFill>
              </a:rPr>
              <a:t>5810450172	</a:t>
            </a:r>
            <a:r>
              <a:rPr lang="th-TH" spc="300" dirty="0" smtClean="0">
                <a:solidFill>
                  <a:schemeClr val="bg1"/>
                </a:solidFill>
              </a:rPr>
              <a:t>หมู่ </a:t>
            </a:r>
            <a:r>
              <a:rPr lang="en-US" spc="300" dirty="0" smtClean="0">
                <a:solidFill>
                  <a:schemeClr val="bg1"/>
                </a:solidFill>
              </a:rPr>
              <a:t>200</a:t>
            </a:r>
            <a:endParaRPr lang="th-TH" spc="300" dirty="0" smtClean="0">
              <a:solidFill>
                <a:schemeClr val="bg1"/>
              </a:solidFill>
            </a:endParaRPr>
          </a:p>
          <a:p>
            <a:r>
              <a:rPr lang="th-TH" spc="300" dirty="0" smtClean="0">
                <a:solidFill>
                  <a:schemeClr val="bg1"/>
                </a:solidFill>
              </a:rPr>
              <a:t>นาย นราธิป	สุวรรณวณิช	</a:t>
            </a:r>
            <a:r>
              <a:rPr lang="en-US" spc="300" dirty="0" smtClean="0">
                <a:solidFill>
                  <a:schemeClr val="bg1"/>
                </a:solidFill>
              </a:rPr>
              <a:t>5810450300	</a:t>
            </a:r>
            <a:r>
              <a:rPr lang="th-TH" spc="300" dirty="0" smtClean="0">
                <a:solidFill>
                  <a:schemeClr val="bg1"/>
                </a:solidFill>
              </a:rPr>
              <a:t>หมู่ </a:t>
            </a:r>
            <a:r>
              <a:rPr lang="en-US" spc="300" dirty="0" smtClean="0">
                <a:solidFill>
                  <a:schemeClr val="bg1"/>
                </a:solidFill>
              </a:rPr>
              <a:t>200</a:t>
            </a:r>
            <a:endParaRPr lang="th-TH" spc="300" dirty="0" smtClean="0">
              <a:solidFill>
                <a:schemeClr val="bg1"/>
              </a:solidFill>
            </a:endParaRPr>
          </a:p>
          <a:p>
            <a:r>
              <a:rPr lang="th-TH" spc="300" dirty="0" smtClean="0">
                <a:solidFill>
                  <a:schemeClr val="bg1"/>
                </a:solidFill>
              </a:rPr>
              <a:t>นาย </a:t>
            </a:r>
            <a:r>
              <a:rPr lang="th-TH" spc="300" dirty="0" err="1" smtClean="0">
                <a:solidFill>
                  <a:schemeClr val="bg1"/>
                </a:solidFill>
              </a:rPr>
              <a:t>อินทัช</a:t>
            </a:r>
            <a:r>
              <a:rPr lang="th-TH" spc="300" dirty="0" smtClean="0">
                <a:solidFill>
                  <a:schemeClr val="bg1"/>
                </a:solidFill>
              </a:rPr>
              <a:t>	ลิขิตผลจรูญ	</a:t>
            </a:r>
            <a:r>
              <a:rPr lang="en-US" spc="300" dirty="0" smtClean="0">
                <a:solidFill>
                  <a:schemeClr val="bg1"/>
                </a:solidFill>
              </a:rPr>
              <a:t>5810450512	</a:t>
            </a:r>
            <a:r>
              <a:rPr lang="th-TH" spc="300" dirty="0" smtClean="0">
                <a:solidFill>
                  <a:schemeClr val="bg1"/>
                </a:solidFill>
              </a:rPr>
              <a:t>หมู่ </a:t>
            </a:r>
            <a:r>
              <a:rPr lang="en-US" spc="300" dirty="0" smtClean="0">
                <a:solidFill>
                  <a:schemeClr val="bg1"/>
                </a:solidFill>
              </a:rPr>
              <a:t>200</a:t>
            </a:r>
            <a:endParaRPr lang="th-TH" spc="300" dirty="0" smtClean="0">
              <a:solidFill>
                <a:schemeClr val="bg1"/>
              </a:solidFill>
            </a:endParaRPr>
          </a:p>
          <a:p>
            <a:r>
              <a:rPr lang="th-TH" spc="300" dirty="0" smtClean="0">
                <a:solidFill>
                  <a:schemeClr val="bg1"/>
                </a:solidFill>
              </a:rPr>
              <a:t>นาย ปฏิภาณ	กิจพากรกิตติ	</a:t>
            </a:r>
            <a:r>
              <a:rPr lang="en-US" spc="300" dirty="0" smtClean="0">
                <a:solidFill>
                  <a:schemeClr val="bg1"/>
                </a:solidFill>
              </a:rPr>
              <a:t>5810450792	</a:t>
            </a:r>
            <a:r>
              <a:rPr lang="th-TH" spc="300" dirty="0" smtClean="0">
                <a:solidFill>
                  <a:schemeClr val="bg1"/>
                </a:solidFill>
              </a:rPr>
              <a:t>หมู่ </a:t>
            </a:r>
            <a:r>
              <a:rPr lang="en-US" spc="300" dirty="0" smtClean="0">
                <a:solidFill>
                  <a:schemeClr val="bg1"/>
                </a:solidFill>
              </a:rPr>
              <a:t>200</a:t>
            </a:r>
            <a:endParaRPr lang="th-TH" spc="300" dirty="0" smtClean="0">
              <a:solidFill>
                <a:schemeClr val="bg1"/>
              </a:solidFill>
            </a:endParaRPr>
          </a:p>
          <a:p>
            <a:endParaRPr lang="th-TH" spc="300" dirty="0"/>
          </a:p>
        </p:txBody>
      </p:sp>
    </p:spTree>
    <p:extLst>
      <p:ext uri="{BB962C8B-B14F-4D97-AF65-F5344CB8AC3E}">
        <p14:creationId xmlns:p14="http://schemas.microsoft.com/office/powerpoint/2010/main" val="7183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53" y="1512846"/>
            <a:ext cx="10510080" cy="418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0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124431" y="2692584"/>
            <a:ext cx="6099955" cy="1276513"/>
          </a:xfrm>
        </p:spPr>
        <p:txBody>
          <a:bodyPr/>
          <a:lstStyle/>
          <a:p>
            <a:r>
              <a:rPr lang="en-US" sz="7200" dirty="0" smtClean="0"/>
              <a:t>USER STORY</a:t>
            </a:r>
            <a:endParaRPr lang="th-TH" sz="7200" dirty="0"/>
          </a:p>
        </p:txBody>
      </p:sp>
    </p:spTree>
    <p:extLst>
      <p:ext uri="{BB962C8B-B14F-4D97-AF65-F5344CB8AC3E}">
        <p14:creationId xmlns:p14="http://schemas.microsoft.com/office/powerpoint/2010/main" val="243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53" y="1296036"/>
            <a:ext cx="10614578" cy="462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798277" y="2230363"/>
            <a:ext cx="4692580" cy="1336802"/>
          </a:xfrm>
        </p:spPr>
        <p:txBody>
          <a:bodyPr/>
          <a:lstStyle/>
          <a:p>
            <a:r>
              <a:rPr lang="en-US" sz="7200" dirty="0" smtClean="0"/>
              <a:t>PERSONA</a:t>
            </a:r>
            <a:endParaRPr lang="th-TH" sz="7200" dirty="0"/>
          </a:p>
        </p:txBody>
      </p:sp>
      <p:sp>
        <p:nvSpPr>
          <p:cNvPr id="2" name="TextBox 1"/>
          <p:cNvSpPr txBox="1"/>
          <p:nvPr/>
        </p:nvSpPr>
        <p:spPr>
          <a:xfrm>
            <a:off x="5275384" y="3838471"/>
            <a:ext cx="1738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ADMIN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7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783" y="592853"/>
            <a:ext cx="4418077" cy="571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gray">
          <a:xfrm>
            <a:off x="3798277" y="2230363"/>
            <a:ext cx="4692580" cy="13368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smtClean="0"/>
              <a:t>PERSONA</a:t>
            </a:r>
            <a:endParaRPr lang="th-TH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5315578" y="3687746"/>
            <a:ext cx="1245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USERS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3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21" y="652651"/>
            <a:ext cx="4367608" cy="56521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455" y="652651"/>
            <a:ext cx="4336548" cy="561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81</TotalTime>
  <Words>41</Words>
  <Application>Microsoft Office PowerPoint</Application>
  <PresentationFormat>Widescreen</PresentationFormat>
  <Paragraphs>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Angsana New</vt:lpstr>
      <vt:lpstr>Arial</vt:lpstr>
      <vt:lpstr>Century Gothic</vt:lpstr>
      <vt:lpstr>Cordia New</vt:lpstr>
      <vt:lpstr>Wingdings 3</vt:lpstr>
      <vt:lpstr>Ion Boardroom</vt:lpstr>
      <vt:lpstr>INTERNET CAFE </vt:lpstr>
      <vt:lpstr>USER STORY MAP</vt:lpstr>
      <vt:lpstr>PowerPoint Presentation</vt:lpstr>
      <vt:lpstr>USER STORY</vt:lpstr>
      <vt:lpstr>PowerPoint Presentation</vt:lpstr>
      <vt:lpstr>PERSONA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Continue Doing</vt:lpstr>
      <vt:lpstr>Stop Doing</vt:lpstr>
      <vt:lpstr>Start Doing</vt:lpstr>
      <vt:lpstr>สมาชิก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Tana Nam</dc:creator>
  <cp:lastModifiedBy>Tana Nam</cp:lastModifiedBy>
  <cp:revision>9</cp:revision>
  <dcterms:created xsi:type="dcterms:W3CDTF">2018-09-21T02:16:02Z</dcterms:created>
  <dcterms:modified xsi:type="dcterms:W3CDTF">2018-09-21T03:37:28Z</dcterms:modified>
</cp:coreProperties>
</file>