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Grobkonzept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“Mitfahrzentrale”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präsentiert von Team 32</a:t>
            </a: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im Rahmen der Veranstaltung</a:t>
            </a: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Webbasierte Anwendungen II</a:t>
            </a: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endParaRPr sz="3040">
              <a:solidFill>
                <a:srgbClr val="FFFFFF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FFFFFF"/>
                </a:solidFill>
              </a:rPr>
              <a:t>an der FH Köln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Systemarchitektur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Kommunikationsparadigmen und ihre Ressourcen und Topics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Herausforderungen und Meilensteine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Systemarchitektur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Kommunikations-paradigmen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572516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Synchrone Kommunikation:</a:t>
            </a:r>
            <a:endParaRPr sz="3724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Aufruf der Webseite, Fahrtensuche</a:t>
            </a:r>
            <a:endParaRPr sz="3724">
              <a:solidFill>
                <a:srgbClr val="FFFFFF"/>
              </a:solidFill>
            </a:endParaRPr>
          </a:p>
          <a:p>
            <a:pPr lvl="0" marL="0" indent="0" defTabSz="572516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Asynchrone Kommunikation:</a:t>
            </a:r>
            <a:endParaRPr sz="3724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Topic “Fahrten”</a:t>
            </a:r>
            <a:r>
              <a:rPr sz="3724">
                <a:solidFill>
                  <a:srgbClr val="FFFFFF"/>
                </a:solidFill>
              </a:rPr>
              <a:t> - Gesamtheit aller Angebote/Gesuche</a:t>
            </a:r>
            <a:endParaRPr sz="3724">
              <a:solidFill>
                <a:srgbClr val="FFFFFF"/>
              </a:solidFill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Topic “Fahrt”</a:t>
            </a:r>
            <a:r>
              <a:rPr sz="3724">
                <a:solidFill>
                  <a:srgbClr val="FFFFFF"/>
                </a:solidFill>
              </a:rPr>
              <a:t> - Detaillierte Ansicht + </a:t>
            </a:r>
            <a:r>
              <a:rPr sz="3724" u="sng">
                <a:solidFill>
                  <a:srgbClr val="FFFFFF"/>
                </a:solidFill>
              </a:rPr>
              <a:t>Kommentare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Herausforderungen und Meilensteine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Authentifizierung?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Datenbankabfragen?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Verbindung: Gesuche und Angebote?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Wenn Gesuche gepostet werden, ist eine Suchfunktion noch sinnvoll?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Wie soll die Webseite gestaltet werden?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