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0" r:id="rId3"/>
    <p:sldId id="257" r:id="rId4"/>
    <p:sldId id="264" r:id="rId5"/>
    <p:sldId id="269" r:id="rId6"/>
    <p:sldId id="265" r:id="rId7"/>
    <p:sldId id="270" r:id="rId8"/>
    <p:sldId id="267" r:id="rId9"/>
    <p:sldId id="271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CB2D0-3AF5-4D79-88A1-1366276BEA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excel add-ins </a:t>
            </a:r>
            <a:br>
              <a:rPr lang="en-US" dirty="0"/>
            </a:br>
            <a:r>
              <a:rPr lang="en-US" dirty="0"/>
              <a:t>with office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apis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D995D-FB0F-431D-A16E-8FF3E81130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Marisa Mahawanchai</a:t>
            </a:r>
          </a:p>
        </p:txBody>
      </p:sp>
    </p:spTree>
    <p:extLst>
      <p:ext uri="{BB962C8B-B14F-4D97-AF65-F5344CB8AC3E}">
        <p14:creationId xmlns:p14="http://schemas.microsoft.com/office/powerpoint/2010/main" val="435515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C2A9291-55AD-4DDC-8735-1BA5A1C98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B5DE5F-344B-4346-9270-8A2BADB40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wrap="square">
            <a:normAutofit/>
          </a:bodyPr>
          <a:lstStyle/>
          <a:p>
            <a:r>
              <a:rPr lang="en-US" sz="4800" dirty="0"/>
              <a:t>Create new project</a:t>
            </a:r>
          </a:p>
        </p:txBody>
      </p:sp>
    </p:spTree>
    <p:extLst>
      <p:ext uri="{BB962C8B-B14F-4D97-AF65-F5344CB8AC3E}">
        <p14:creationId xmlns:p14="http://schemas.microsoft.com/office/powerpoint/2010/main" val="2148214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CB2D0-3AF5-4D79-88A1-1366276BEA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5160139-B73B-4699-8320-0839ED98D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1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3098-89CE-4580-B972-887236A54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F19BD-785C-4798-85A9-DC62C82A3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Add-ins</a:t>
            </a:r>
          </a:p>
          <a:p>
            <a:r>
              <a:rPr lang="en-US" dirty="0"/>
              <a:t>Excel Object Model and Async Programming</a:t>
            </a:r>
            <a:endParaRPr lang="th-TH" dirty="0"/>
          </a:p>
          <a:p>
            <a:r>
              <a:rPr lang="en-US"/>
              <a:t>Create new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52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CA755906-3A1B-434D-9E68-9EFCEBBC2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F8F9F1-3F0E-4FE7-9047-4BE4181EC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657" r="2" b="2"/>
          <a:stretch/>
        </p:blipFill>
        <p:spPr>
          <a:xfrm>
            <a:off x="1910364" y="1271016"/>
            <a:ext cx="8371272" cy="4315968"/>
          </a:xfrm>
          <a:prstGeom prst="rect">
            <a:avLst/>
          </a:prstGeom>
        </p:spPr>
      </p:pic>
      <p:sp>
        <p:nvSpPr>
          <p:cNvPr id="14" name="Oval 10">
            <a:extLst>
              <a:ext uri="{FF2B5EF4-FFF2-40B4-BE49-F238E27FC236}">
                <a16:creationId xmlns:a16="http://schemas.microsoft.com/office/drawing/2014/main" id="{055A0380-F687-418F-A09C-C21C29733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63944-36F6-478F-8BE9-04D54E6D3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Content Add-ins</a:t>
            </a:r>
            <a:endParaRPr lang="en-US" sz="12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8150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B86C9-DB38-4B0A-86F8-132A4D2A6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Excel Object Model </a:t>
            </a:r>
            <a:br>
              <a:rPr lang="en-US" dirty="0"/>
            </a:br>
            <a:r>
              <a:rPr lang="en-US" dirty="0"/>
              <a:t>and Async Programming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88C466-F40E-40A5-B151-C4D64F421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0350" y="2482596"/>
            <a:ext cx="7562973" cy="29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3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4A3C7-F6E5-4321-824B-F3525629D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Proxy object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1EE505-1BA6-416A-B887-3C8AE4F33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438" y="2781296"/>
            <a:ext cx="7731125" cy="281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8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4A3C7-F6E5-4321-824B-F3525629D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Proxy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E86B1-AD3B-4A1D-9B27-4ED87B680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demoProxyObject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Excel.run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cws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ctx.workbook.worksheets.getActiveWorksheet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range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cws.getRange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range.values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"New Text added to A1 range"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range2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cws.getRange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range2.values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"Something else"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ctx.sync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67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C252-F676-4F30-B35E-D46DC8FCF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JavaScript promises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0ADD1-FA3C-4418-9DC2-78D5B5E65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787" y="2369594"/>
            <a:ext cx="5867512" cy="3787923"/>
          </a:xfrm>
        </p:spPr>
        <p:txBody>
          <a:bodyPr>
            <a:no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demoJavaScriptPromises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Excel.run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ctx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{//Start with the context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cws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ctx.workbook.worksheets.getActiveWorksheet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range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cws.getRange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"A1:A2"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rangeSum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cws.getRange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"A3"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ctx.load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(range);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ctx.sync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.then(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range.values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[0] ===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"replace"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range.values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10;    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//Set all values to 10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rangeSum.formulas = </a:t>
            </a:r>
            <a:r>
              <a:rPr lang="pt-BR" sz="900" dirty="0">
                <a:solidFill>
                  <a:srgbClr val="A31515"/>
                </a:solidFill>
                <a:latin typeface="Consolas" panose="020B0609020204030204" pitchFamily="49" charset="0"/>
              </a:rPr>
              <a:t>"SUM(A1:A2)"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ctx.load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rangeSum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ctx.sync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})</a:t>
            </a:r>
            <a:endParaRPr lang="en-US" sz="9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38B9B-9AD2-48FF-B665-19FA093AB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369595"/>
            <a:ext cx="5865419" cy="3787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h-TH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        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.then(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rangeSum.values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=== 20)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range.values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20;       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Set all values to 20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ctx.sync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}).catch(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(error)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showNotification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error.code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':'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+ error.name,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error.message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});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 //End </a:t>
            </a:r>
            <a:r>
              <a:rPr lang="en-US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Excel.run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//End function </a:t>
            </a:r>
            <a:r>
              <a:rPr lang="en-US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demoJavaScriptPromises</a:t>
            </a:r>
            <a:endParaRPr lang="en-US" sz="9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6240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7C62-85A8-47F8-AD6F-D6B7CDDE5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Excel object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66CCA0-8B4D-4715-9CD9-5BDE4E048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2522" y="2638425"/>
            <a:ext cx="7666956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27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EC915-4579-40B2-BD6C-9AAB0BF27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Excel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ABA9A-EA66-48CD-ADBD-8162051F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70006"/>
            <a:ext cx="6196385" cy="3101983"/>
          </a:xfrm>
        </p:spPr>
        <p:txBody>
          <a:bodyPr>
            <a:no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demoObjectModel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Excel.run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ctx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ctx.workbook.worksheets.load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'name'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Load the worksheets names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ctx.sync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.then(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Read the sheet names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sheetNames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[];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sheet;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sheetIndex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ctx.</a:t>
            </a:r>
            <a:r>
              <a:rPr lang="en-US" sz="10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workbook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worksheets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.items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sheet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ctx.</a:t>
            </a:r>
            <a:r>
              <a:rPr lang="en-US" sz="10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workbook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worksheets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.items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sheetIndex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sheetNames.push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(sheet.name);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3DAE8B-169E-4CAD-82DC-C2731D01DB84}"/>
              </a:ext>
            </a:extLst>
          </p:cNvPr>
          <p:cNvSpPr txBox="1">
            <a:spLocks/>
          </p:cNvSpPr>
          <p:nvPr/>
        </p:nvSpPr>
        <p:spPr>
          <a:xfrm>
            <a:off x="6096000" y="2270006"/>
            <a:ext cx="5865628" cy="31019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Write to a range on each sheet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sheetIndex2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ctx.</a:t>
            </a:r>
            <a:r>
              <a:rPr lang="en-US" sz="10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workbook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worksheets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.items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sheet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ctx.</a:t>
            </a:r>
            <a:r>
              <a:rPr lang="en-US" sz="10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workbook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worksheets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.items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[sheetIndex2];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a1Range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sheet.getRange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"A1"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a1Range.values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sheetNames.join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cws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ctx.</a:t>
            </a:r>
            <a:r>
              <a:rPr lang="en-US" sz="10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workbook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worksheets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.getActiveWorksheet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currentRange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cws.getRange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"A1"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ctx.load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currentRange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ctx.sync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.catch(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(error)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showNotification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error.code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':'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 error.name,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error.message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//End function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demoObjectModel</a:t>
            </a:r>
            <a:endParaRPr lang="en-US" sz="1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9855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61D4E9F-FBC8-4660-998E-9572D0835ED0}">
  <we:reference id="wa104380862" version="1.5.0.0" store="en-US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566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Consolas</vt:lpstr>
      <vt:lpstr>Gill Sans MT</vt:lpstr>
      <vt:lpstr>Parcel</vt:lpstr>
      <vt:lpstr>BASIC excel add-ins  with office js apis</vt:lpstr>
      <vt:lpstr>outline</vt:lpstr>
      <vt:lpstr>Content Add-ins</vt:lpstr>
      <vt:lpstr>Excel Object Model  and Async Programming</vt:lpstr>
      <vt:lpstr>&gt; Proxy object</vt:lpstr>
      <vt:lpstr>&gt; Proxy object</vt:lpstr>
      <vt:lpstr>&gt; JavaScript promises</vt:lpstr>
      <vt:lpstr>&gt; Excel object model</vt:lpstr>
      <vt:lpstr>&gt; Excel object model</vt:lpstr>
      <vt:lpstr>Create new project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excel add-ins  with office js apis</dc:title>
  <dc:creator>Marisa Mahawanchai (110 Consulting Inc)</dc:creator>
  <cp:lastModifiedBy>Marisa Mahawanchai</cp:lastModifiedBy>
  <cp:revision>25</cp:revision>
  <dcterms:created xsi:type="dcterms:W3CDTF">2019-10-17T09:58:54Z</dcterms:created>
  <dcterms:modified xsi:type="dcterms:W3CDTF">2019-11-08T08:47:37Z</dcterms:modified>
</cp:coreProperties>
</file>