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9" r:id="rId4"/>
    <p:sldId id="260" r:id="rId5"/>
    <p:sldId id="261" r:id="rId6"/>
    <p:sldId id="269" r:id="rId7"/>
    <p:sldId id="268" r:id="rId8"/>
    <p:sldId id="266" r:id="rId9"/>
    <p:sldId id="267" r:id="rId10"/>
    <p:sldId id="270" r:id="rId11"/>
    <p:sldId id="265" r:id="rId12"/>
    <p:sldId id="271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vid\Pictures\Picture1.jpg"/>
          <p:cNvPicPr>
            <a:picLocks noChangeAspect="1" noChangeArrowheads="1"/>
          </p:cNvPicPr>
          <p:nvPr/>
        </p:nvPicPr>
        <p:blipFill>
          <a:blip r:embed="rId2"/>
          <a:srcRect l="13577" t="4310" r="6250" b="17242"/>
          <a:stretch>
            <a:fillRect/>
          </a:stretch>
        </p:blipFill>
        <p:spPr bwMode="auto">
          <a:xfrm>
            <a:off x="285720" y="142852"/>
            <a:ext cx="8858280" cy="6500834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0" y="5824855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Garamond Pro" pitchFamily="18" charset="0"/>
                <a:cs typeface="Arial" pitchFamily="34" charset="0"/>
              </a:rPr>
              <a:t>Anti Corruption Office Automation</a:t>
            </a:r>
            <a:endParaRPr kumimoji="0"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Adobe Garamond Pro" pitchFamily="18" charset="0"/>
              <a:cs typeface="Arial" pitchFamily="34" charset="0"/>
            </a:endParaRPr>
          </a:p>
        </p:txBody>
      </p:sp>
      <p:sp>
        <p:nvSpPr>
          <p:cNvPr id="21" name="TextBox 1"/>
          <p:cNvSpPr txBox="1">
            <a:spLocks noChangeArrowheads="1"/>
          </p:cNvSpPr>
          <p:nvPr/>
        </p:nvSpPr>
        <p:spPr bwMode="auto">
          <a:xfrm>
            <a:off x="2196206" y="4863124"/>
            <a:ext cx="437605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Garamond Pro Bold" pitchFamily="18" charset="0"/>
                <a:ea typeface="맑은 고딕" pitchFamily="50" charset="-127"/>
                <a:cs typeface="Arial" pitchFamily="34" charset="0"/>
              </a:rPr>
              <a:t>ACOA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2910" y="71414"/>
            <a:ext cx="71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                         </a:t>
            </a:r>
            <a:r>
              <a:rPr lang="en-IN" sz="2000" b="1" i="1" dirty="0" smtClean="0"/>
              <a:t>TEAM PHOENIX Presents</a:t>
            </a:r>
            <a:endParaRPr lang="en-IN" sz="2000" b="1" i="1" dirty="0"/>
          </a:p>
        </p:txBody>
      </p:sp>
    </p:spTree>
    <p:extLst>
      <p:ext uri="{BB962C8B-B14F-4D97-AF65-F5344CB8AC3E}">
        <p14:creationId xmlns=""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H:\hom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52"/>
            <a:ext cx="9100543" cy="63579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H:\Hackthon\Screenshots\6log 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846"/>
            <a:ext cx="9167990" cy="67527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672" y="287784"/>
            <a:ext cx="7524328" cy="1069514"/>
          </a:xfrm>
        </p:spPr>
        <p:txBody>
          <a:bodyPr/>
          <a:lstStyle/>
          <a:p>
            <a:r>
              <a:rPr lang="en-US" altLang="ko-KR" dirty="0" smtClean="0">
                <a:latin typeface="Adobe Garamond Pro Bold" pitchFamily="18" charset="0"/>
              </a:rPr>
              <a:t>Problem Definition</a:t>
            </a:r>
            <a:endParaRPr lang="ko-KR" altLang="en-US" dirty="0">
              <a:latin typeface="Adobe Garamond Pro Bold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 Government Offices- A Major Area of Corruption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Unawareness about services and citizen rights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Bribes demanded (to sanction)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Sanctioning illicit petitions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Officers wasting time not doing work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672" y="287784"/>
            <a:ext cx="7524328" cy="1069514"/>
          </a:xfrm>
        </p:spPr>
        <p:txBody>
          <a:bodyPr/>
          <a:lstStyle/>
          <a:p>
            <a:r>
              <a:rPr lang="en-US" altLang="ko-KR" dirty="0" smtClean="0">
                <a:latin typeface="Adobe Garamond Pro Bold" pitchFamily="18" charset="0"/>
              </a:rPr>
              <a:t>Solution</a:t>
            </a:r>
            <a:endParaRPr lang="ko-KR" altLang="en-US" dirty="0">
              <a:latin typeface="Adobe Garamond Pro Bold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134072" y="1844824"/>
            <a:ext cx="6724208" cy="414786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 Encompasses all the areas of work in Govt Offices.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 Provides all the information about the services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 Ensure all documents are provided at submission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 Online Petition Filling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Tracking systems &amp; SMS notification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 Monitoring of Work Log of Officers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672" y="287784"/>
            <a:ext cx="7524328" cy="1069514"/>
          </a:xfrm>
        </p:spPr>
        <p:txBody>
          <a:bodyPr/>
          <a:lstStyle/>
          <a:p>
            <a:r>
              <a:rPr lang="en-US" altLang="ko-KR" dirty="0" smtClean="0">
                <a:latin typeface="Adobe Garamond Pro Bold" pitchFamily="18" charset="0"/>
              </a:rPr>
              <a:t>Technology</a:t>
            </a:r>
            <a:endParaRPr lang="ko-KR" altLang="en-US" dirty="0">
              <a:latin typeface="Adobe Garamond Pro Bold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dirty="0" smtClean="0"/>
              <a:t> HTML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dirty="0" smtClean="0"/>
              <a:t>PHP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dirty="0" smtClean="0"/>
              <a:t>JAVA SCRIPT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dirty="0" smtClean="0"/>
              <a:t>SQL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dirty="0" smtClean="0"/>
              <a:t>CSS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H:\Hackthon\Screenshots\7services_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470" y="71438"/>
            <a:ext cx="9213585" cy="66437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7" name="Picture 3" descr="H:\image\download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470" y="71438"/>
            <a:ext cx="9213585" cy="66437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:\Hackthon\Screenshots\3staff interface 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1414"/>
            <a:ext cx="9116952" cy="67151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H:\user interface 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4"/>
            <a:ext cx="9144000" cy="67350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H:\Hackthon\Screenshots\5referece recept 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470" y="0"/>
            <a:ext cx="9310898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116</Words>
  <Application>Microsoft Office PowerPoint</Application>
  <PresentationFormat>On-screen Show (4:3)</PresentationFormat>
  <Paragraphs>25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Custom Design</vt:lpstr>
      <vt:lpstr>Slide 1</vt:lpstr>
      <vt:lpstr>Problem Definition</vt:lpstr>
      <vt:lpstr>Solution</vt:lpstr>
      <vt:lpstr>Technology</vt:lpstr>
      <vt:lpstr> Free PPT _ Click to add title</vt:lpstr>
      <vt:lpstr> Free PPT _ Click to add title</vt:lpstr>
      <vt:lpstr>Slide 7</vt:lpstr>
      <vt:lpstr> Free PPT _ Click to add title</vt:lpstr>
      <vt:lpstr>Slide 9</vt:lpstr>
      <vt:lpstr>Slide 10</vt:lpstr>
      <vt:lpstr>Slide 11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David</cp:lastModifiedBy>
  <cp:revision>65</cp:revision>
  <dcterms:created xsi:type="dcterms:W3CDTF">2014-04-01T16:35:38Z</dcterms:created>
  <dcterms:modified xsi:type="dcterms:W3CDTF">2016-11-05T00:02:38Z</dcterms:modified>
</cp:coreProperties>
</file>