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3" r:id="rId2"/>
    <p:sldId id="272" r:id="rId3"/>
  </p:sldIdLst>
  <p:sldSz cx="21336000" cy="13335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4200">
          <p15:clr>
            <a:srgbClr val="A4A3A4"/>
          </p15:clr>
        </p15:guide>
        <p15:guide id="2" pos="6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585" autoAdjust="0"/>
    <p:restoredTop sz="94343" autoAdjust="0"/>
  </p:normalViewPr>
  <p:slideViewPr>
    <p:cSldViewPr snapToGrid="0">
      <p:cViewPr varScale="1">
        <p:scale>
          <a:sx n="58" d="100"/>
          <a:sy n="58" d="100"/>
        </p:scale>
        <p:origin x="960" y="240"/>
      </p:cViewPr>
      <p:guideLst>
        <p:guide orient="horz" pos="4200"/>
        <p:guide pos="6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67971-5C2F-4B80-8101-C9F5F48542A1}" type="datetimeFigureOut">
              <a:rPr lang="it-IT" smtClean="0"/>
              <a:t>27/10/23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143C-9AFD-4C5E-9D92-0CE29DA005B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392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6536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4079650" y="3157549"/>
            <a:ext cx="6184799" cy="434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5322974" y="-1106500"/>
            <a:ext cx="6184799" cy="1286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981200" y="6347367"/>
            <a:ext cx="17361000" cy="1255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800" b="1">
                <a:solidFill>
                  <a:schemeClr val="tx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396434-D846-6541-ACE6-E7409A5FDFED}"/>
              </a:ext>
            </a:extLst>
          </p:cNvPr>
          <p:cNvGrpSpPr/>
          <p:nvPr userDrawn="1"/>
        </p:nvGrpSpPr>
        <p:grpSpPr>
          <a:xfrm>
            <a:off x="6749247" y="450304"/>
            <a:ext cx="7824906" cy="1130097"/>
            <a:chOff x="6749247" y="450304"/>
            <a:chExt cx="7824906" cy="113009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0B1D65-0CC4-78AB-930C-CB7B010368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76382" y="474225"/>
              <a:ext cx="3397771" cy="108225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34C45E-F094-CF24-C577-951D20F668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749247" y="450304"/>
              <a:ext cx="2764971" cy="1130097"/>
            </a:xfrm>
            <a:prstGeom prst="rect">
              <a:avLst/>
            </a:prstGeom>
          </p:spPr>
        </p:pic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FDE73EC-EBDD-4624-E98D-EB1082B99CB7}"/>
              </a:ext>
            </a:extLst>
          </p:cNvPr>
          <p:cNvSpPr/>
          <p:nvPr userDrawn="1"/>
        </p:nvSpPr>
        <p:spPr>
          <a:xfrm>
            <a:off x="848626" y="2505929"/>
            <a:ext cx="19638748" cy="2712841"/>
          </a:xfrm>
          <a:prstGeom prst="roundRect">
            <a:avLst>
              <a:gd name="adj" fmla="val 9587"/>
            </a:avLst>
          </a:prstGeom>
          <a:solidFill>
            <a:srgbClr val="D62930"/>
          </a:solidFill>
          <a:ln>
            <a:solidFill>
              <a:srgbClr val="D62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7200" dirty="0">
              <a:solidFill>
                <a:schemeClr val="bg1"/>
              </a:solidFill>
            </a:endParaRPr>
          </a:p>
        </p:txBody>
      </p:sp>
      <p:sp>
        <p:nvSpPr>
          <p:cNvPr id="18" name="Shape 40">
            <a:extLst>
              <a:ext uri="{FF2B5EF4-FFF2-40B4-BE49-F238E27FC236}">
                <a16:creationId xmlns:a16="http://schemas.microsoft.com/office/drawing/2014/main" id="{913CF52D-7FDA-9045-1D87-381EE6C95E64}"/>
              </a:ext>
            </a:extLst>
          </p:cNvPr>
          <p:cNvSpPr txBox="1">
            <a:spLocks noGrp="1"/>
          </p:cNvSpPr>
          <p:nvPr userDrawn="1">
            <p:ph type="body" idx="10"/>
          </p:nvPr>
        </p:nvSpPr>
        <p:spPr>
          <a:xfrm>
            <a:off x="1981200" y="7637757"/>
            <a:ext cx="17361000" cy="1255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0">
                <a:solidFill>
                  <a:schemeClr val="tx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" name="Shape 40">
            <a:extLst>
              <a:ext uri="{FF2B5EF4-FFF2-40B4-BE49-F238E27FC236}">
                <a16:creationId xmlns:a16="http://schemas.microsoft.com/office/drawing/2014/main" id="{2BAD71C3-EA80-0596-5458-19BB6A831822}"/>
              </a:ext>
            </a:extLst>
          </p:cNvPr>
          <p:cNvSpPr txBox="1">
            <a:spLocks noGrp="1"/>
          </p:cNvSpPr>
          <p:nvPr userDrawn="1">
            <p:ph type="body" idx="11"/>
          </p:nvPr>
        </p:nvSpPr>
        <p:spPr>
          <a:xfrm>
            <a:off x="1981200" y="9820245"/>
            <a:ext cx="17361000" cy="1255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20" name="Shape 40">
            <a:extLst>
              <a:ext uri="{FF2B5EF4-FFF2-40B4-BE49-F238E27FC236}">
                <a16:creationId xmlns:a16="http://schemas.microsoft.com/office/drawing/2014/main" id="{0A3F6CB6-7E7E-A50E-0A56-543D7BA45F9E}"/>
              </a:ext>
            </a:extLst>
          </p:cNvPr>
          <p:cNvSpPr txBox="1">
            <a:spLocks noGrp="1"/>
          </p:cNvSpPr>
          <p:nvPr userDrawn="1">
            <p:ph type="body" idx="12"/>
          </p:nvPr>
        </p:nvSpPr>
        <p:spPr>
          <a:xfrm>
            <a:off x="1981200" y="11445173"/>
            <a:ext cx="17361000" cy="1255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0" i="1">
                <a:solidFill>
                  <a:schemeClr val="tx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21" name="Shape 40">
            <a:extLst>
              <a:ext uri="{FF2B5EF4-FFF2-40B4-BE49-F238E27FC236}">
                <a16:creationId xmlns:a16="http://schemas.microsoft.com/office/drawing/2014/main" id="{5140136B-021D-E7CE-7957-4B8269DAD6E0}"/>
              </a:ext>
            </a:extLst>
          </p:cNvPr>
          <p:cNvSpPr txBox="1">
            <a:spLocks noGrp="1"/>
          </p:cNvSpPr>
          <p:nvPr userDrawn="1">
            <p:ph type="body" idx="13"/>
          </p:nvPr>
        </p:nvSpPr>
        <p:spPr>
          <a:xfrm>
            <a:off x="848626" y="2505931"/>
            <a:ext cx="19626147" cy="2712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200" b="0">
                <a:solidFill>
                  <a:schemeClr val="bg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600200" y="4141787"/>
            <a:ext cx="18135599" cy="28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3200400" y="7556500"/>
            <a:ext cx="14935200" cy="3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0" y="1801463"/>
            <a:ext cx="21336000" cy="1653794"/>
          </a:xfrm>
          <a:prstGeom prst="rect">
            <a:avLst/>
          </a:prstGeom>
          <a:solidFill>
            <a:srgbClr val="D62930"/>
          </a:solidFill>
          <a:ln>
            <a:solidFill>
              <a:srgbClr val="D62930"/>
            </a:solidFill>
          </a:ln>
        </p:spPr>
        <p:txBody>
          <a:bodyPr lIns="91425" tIns="91425" rIns="91425" bIns="91425" anchor="ctr" anchorCtr="0"/>
          <a:lstStyle>
            <a:lvl1pPr marL="19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63634" y="3858322"/>
            <a:ext cx="19845053" cy="8474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71500" indent="-57150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 panose="020B0604020202020204" pitchFamily="34" charset="0"/>
              <a:buChar char="•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indent="-6286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/>
              <a:buChar char="●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indent="-5524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/>
              <a:buChar char="●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indent="-5524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/>
              <a:buChar char="●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indent="-5524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/>
              <a:buChar char="●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76600" indent="-5524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/>
              <a:buChar char="●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21100" indent="-5524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/>
              <a:buChar char="●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65600" indent="-5524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/>
              <a:buChar char="●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10100" indent="-5524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D0E44"/>
              </a:buClr>
              <a:buFont typeface="Arial"/>
              <a:buChar char="●"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CasellaDiTesto 3">
            <a:extLst>
              <a:ext uri="{FF2B5EF4-FFF2-40B4-BE49-F238E27FC236}">
                <a16:creationId xmlns:a16="http://schemas.microsoft.com/office/drawing/2014/main" id="{FC00717F-D9E7-D1A0-B5CB-5B088B63CF6B}"/>
              </a:ext>
            </a:extLst>
          </p:cNvPr>
          <p:cNvSpPr txBox="1"/>
          <p:nvPr userDrawn="1"/>
        </p:nvSpPr>
        <p:spPr>
          <a:xfrm>
            <a:off x="20142926" y="12733402"/>
            <a:ext cx="88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920F1B-5701-4318-88AF-602B012A441E}" type="slidenum">
              <a:rPr lang="it-IT" sz="2800" smtClean="0"/>
              <a:pPr algn="r"/>
              <a:t>‹#›</a:t>
            </a:fld>
            <a:endParaRPr lang="it-IT" sz="2800" dirty="0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4717228-3715-831D-4D27-F6F6802A4182}"/>
              </a:ext>
            </a:extLst>
          </p:cNvPr>
          <p:cNvSpPr txBox="1"/>
          <p:nvPr userDrawn="1"/>
        </p:nvSpPr>
        <p:spPr>
          <a:xfrm>
            <a:off x="292199" y="12733402"/>
            <a:ext cx="1984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/>
              <a:t>NAME SURNAME | Vehicular Communications @ MUNER | November 2, 2023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9C89EA-0CF2-48BC-F949-6E8237E1A828}"/>
              </a:ext>
            </a:extLst>
          </p:cNvPr>
          <p:cNvGrpSpPr/>
          <p:nvPr userDrawn="1"/>
        </p:nvGrpSpPr>
        <p:grpSpPr>
          <a:xfrm>
            <a:off x="6749247" y="450304"/>
            <a:ext cx="7824906" cy="1130097"/>
            <a:chOff x="6222505" y="123507"/>
            <a:chExt cx="7824906" cy="113009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3F89A2-7EAC-4856-AB2B-C3516090D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649640" y="147428"/>
              <a:ext cx="3397771" cy="10822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D247BF-1CED-67E3-5075-84BF993F97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22505" y="123507"/>
              <a:ext cx="2764971" cy="11300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981200" y="2235200"/>
            <a:ext cx="17361000" cy="45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9886849" y="-1035050"/>
            <a:ext cx="1549499" cy="173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181475" y="9334500"/>
            <a:ext cx="12801599" cy="11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4181475" y="1192212"/>
            <a:ext cx="12801599" cy="8001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81475" y="10436225"/>
            <a:ext cx="12801599" cy="156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066800" y="530225"/>
            <a:ext cx="7019999" cy="226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42313" y="530225"/>
            <a:ext cx="11926800" cy="113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1066800" y="2790825"/>
            <a:ext cx="7019999" cy="91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981200" y="2235200"/>
            <a:ext cx="17361000" cy="45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19202400" cy="22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66800" y="2984500"/>
            <a:ext cx="9426599" cy="12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066800" y="4229100"/>
            <a:ext cx="9426599" cy="768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10837863" y="2984500"/>
            <a:ext cx="9431400" cy="12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10837863" y="4229100"/>
            <a:ext cx="9431400" cy="768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981200" y="2235200"/>
            <a:ext cx="17361000" cy="45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981200" y="6870700"/>
            <a:ext cx="86042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10737850" y="6870700"/>
            <a:ext cx="86042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685925" y="8569325"/>
            <a:ext cx="18135599" cy="26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685925" y="5651500"/>
            <a:ext cx="18135599" cy="29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981200" y="2235200"/>
            <a:ext cx="17361000" cy="45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981200" y="6870700"/>
            <a:ext cx="17361000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7CC38-986F-C38D-88F1-04E38DB6C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NAME SURNAME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445E5-3C70-0FBD-D45A-8C59C2DE913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T" dirty="0"/>
              <a:t>Vehicular Communications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08836-DB70-BCD3-24D2-F49827C6B56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 err="1"/>
              <a:t>Motorvehicle</a:t>
            </a:r>
            <a:r>
              <a:rPr lang="en-GB" dirty="0"/>
              <a:t> University of Emilia-Romagna (MUNER)</a:t>
            </a:r>
          </a:p>
          <a:p>
            <a:r>
              <a:rPr lang="en-GB" dirty="0"/>
              <a:t>Department of Engineering and Architecture -- University of Parma (UNIPR)</a:t>
            </a:r>
            <a:endParaRPr lang="en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F1E961-F187-AB54-983F-72790897EE5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IT" dirty="0"/>
              <a:t>November 2,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4DB405-4CC8-14BF-3EC7-2FE09F924C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T" dirty="0"/>
              <a:t>LONG TITLE</a:t>
            </a:r>
          </a:p>
        </p:txBody>
      </p:sp>
    </p:spTree>
    <p:extLst>
      <p:ext uri="{BB962C8B-B14F-4D97-AF65-F5344CB8AC3E}">
        <p14:creationId xmlns:p14="http://schemas.microsoft.com/office/powerpoint/2010/main" val="42437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FDE-DCF3-CF06-7BA2-386AD9C3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40BF-9493-BA1B-C6EA-3EAFE9338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1650481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29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Title &amp; Subtitle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Tesi - WASNLab</dc:title>
  <dc:creator>LucaD</dc:creator>
  <cp:lastModifiedBy>Luca DAVOLI</cp:lastModifiedBy>
  <cp:revision>31</cp:revision>
  <dcterms:modified xsi:type="dcterms:W3CDTF">2023-10-27T20:47:20Z</dcterms:modified>
</cp:coreProperties>
</file>