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987" autoAdjust="0"/>
    <p:restoredTop sz="94660"/>
  </p:normalViewPr>
  <p:slideViewPr>
    <p:cSldViewPr snapToGrid="0">
      <p:cViewPr varScale="1">
        <p:scale>
          <a:sx n="114" d="100"/>
          <a:sy n="114" d="100"/>
        </p:scale>
        <p:origin x="414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5ABA152-9AC1-4912-8223-3B16E8B1A05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35CC021-4F10-4ED1-A2AB-85BACFA09C17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C4DD861-708F-489C-BD91-A298B583C5B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CB13F0F-EA4E-4207-B405-C7A8E93C6A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39739B4-154D-4073-823A-B3A300635C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9884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6FA2DE9-E3F5-4005-A896-FFE80FCFD5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604B65B-B579-4FB9-952A-F1B169E4D81F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291234D-4BA4-4B85-8143-0B1D10D312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01BD4E9-F499-404E-BE0E-3A8658BBBE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E7713D-5E7C-4BDE-BDA6-C48887E2F2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017139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622D435-AC52-4848-8B78-D66539B98686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570C96A-599A-463E-B69C-E0A58135BB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9260DC4-CCAD-4A37-9C67-B9488329EDA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8AF0872-D4E4-4BB6-A502-4B469BFC8B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0545A13-3084-45D7-9893-1D6A3B32A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6524474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9F659AA-D206-47B7-8ECA-C5E35C1DF2B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86032D-5289-4568-B5CF-14766B33A5B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D20C442-3000-4759-8784-1F15326B8A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5914AFF-4345-4E34-BE8A-A0D6B94A67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C9B4C2C-1738-4362-B017-8FD7916F61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7462174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49DE50-8435-4174-AF28-730A23085D4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D2FD338-4DB1-4C6A-A13E-44FE49F34A5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146A24-2857-4DB6-83B4-FF55E81CAC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2A72DE0-0013-4E81-8FB9-92A13EFE51C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CFE9BEC-51B2-4A24-9289-6E246E9782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28825208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3095693-84B4-425A-B1D8-C934BDBA902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81F4FE3-15D0-4BA6-8CAC-AE168E596593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69EAD36-FE78-473A-884A-B82CD5AC1A7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DB62356-E280-4E70-87C9-64A3182009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93A870-1324-4619-A736-3036A9734A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9754699-81A0-4D31-8631-55746CDA92B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4597235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9A03558-DEF6-43D0-BD36-77CC7AF936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CC07EE5-D33D-4A1B-89D2-7BC259BC9E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EB6BCF5-ED44-4539-978D-0DD6C637D3E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DCE3B0D-3096-4A30-9A38-AAA9A082B56D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E01B5D0A-D4FB-4765-A3C4-CF8DF21BF485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7346988E-CF41-47AC-95E9-791490DA583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3D686628-5E06-4FD1-8C99-D9BB5D5AB9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C584629-74BB-45EA-9649-431387DB34B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03702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190BD1-C427-430F-8B2B-7F8F576F38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43CDB01-2097-41F9-BFCE-5A94BAA7CA9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98A3D81D-D4E5-4E4C-B978-00A1C5B3953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FD0F745-D3BA-4381-82BA-9C986F80336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1355243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0D381A5-C0C8-42AC-A324-EFB812BA3C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52FC007-D25E-4DEB-BCD2-96F9519ACF9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B7E902C-2534-4F9E-877C-05159EEEB7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1028199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0436CE7-AF3B-4A36-8789-AD0E709F3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A9C835-80D1-4647-8590-77E1B8B0F30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8AC0D4A-1D83-46AD-919D-9F1AE720FD54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CFE5396-6508-437F-BCB3-0B94085E9A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837348F0-24D2-4F00-8D3A-476515C263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A07E4E-6042-4263-8207-4F2FBFA3AA6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41861302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980B480-C93B-4CAE-8400-E6CC4351E9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6FC3BF2-038B-46D0-8517-64E0C76A5BC7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B19B56F-E8BE-487A-BABE-E758F5D0526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7A32BCC-844C-4219-A737-2C30E1B49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7C70E0F-1F90-4AAA-95EA-FEBA44C49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7CB36F7-835F-461C-9419-9DE16BB19C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1434883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AF91885-EC72-4EBC-B608-52EF34450FB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83A171F-632E-42F7-94BE-2FC4DA5A7F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AA7BEB-D7AD-4B37-9658-BB1EC8AB4215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CC0C2D4-6F48-452A-90A6-18FCBAB0A2FB}" type="datetimeFigureOut">
              <a:rPr lang="en-IN" smtClean="0"/>
              <a:t>16-02-2021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F60EE20-91E0-4570-ADD1-F27EA26E2D3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8030BCB-CC51-4151-A0F5-67F5EF21742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89CF6C3-37A8-41A2-9BD0-4E1F4B9F927B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94528899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>
            <a:extLst>
              <a:ext uri="{FF2B5EF4-FFF2-40B4-BE49-F238E27FC236}">
                <a16:creationId xmlns:a16="http://schemas.microsoft.com/office/drawing/2014/main" id="{A9EE8F33-8210-4535-82D3-BD2871695FB0}"/>
              </a:ext>
            </a:extLst>
          </p:cNvPr>
          <p:cNvSpPr/>
          <p:nvPr/>
        </p:nvSpPr>
        <p:spPr>
          <a:xfrm>
            <a:off x="849086" y="804401"/>
            <a:ext cx="2192694" cy="345233"/>
          </a:xfrm>
          <a:prstGeom prst="rect">
            <a:avLst/>
          </a:prstGeom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\Veda_Models\</a:t>
            </a:r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4DD0745-4C19-49EE-9649-22B77B22F179}"/>
              </a:ext>
            </a:extLst>
          </p:cNvPr>
          <p:cNvSpPr/>
          <p:nvPr/>
        </p:nvSpPr>
        <p:spPr>
          <a:xfrm>
            <a:off x="1945433" y="1464564"/>
            <a:ext cx="2192694" cy="345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model_1\</a:t>
            </a:r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2FCBF5F4-2A35-4708-A064-07F8B2D61C7F}"/>
              </a:ext>
            </a:extLst>
          </p:cNvPr>
          <p:cNvSpPr/>
          <p:nvPr/>
        </p:nvSpPr>
        <p:spPr>
          <a:xfrm>
            <a:off x="3041780" y="2166672"/>
            <a:ext cx="2192694" cy="3452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SubRES\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1A94527E-00E1-447C-A055-DFC61ECA9C32}"/>
              </a:ext>
            </a:extLst>
          </p:cNvPr>
          <p:cNvSpPr/>
          <p:nvPr/>
        </p:nvSpPr>
        <p:spPr>
          <a:xfrm>
            <a:off x="3041780" y="2852002"/>
            <a:ext cx="2192694" cy="345233"/>
          </a:xfrm>
          <a:prstGeom prst="rect">
            <a:avLst/>
          </a:prstGeom>
        </p:spPr>
        <p:style>
          <a:lnRef idx="2">
            <a:schemeClr val="accent4"/>
          </a:lnRef>
          <a:fillRef idx="1">
            <a:schemeClr val="lt1"/>
          </a:fillRef>
          <a:effectRef idx="0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SuppXLS\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03AA321F-29E7-4EC2-B55E-3F65FA7AA684}"/>
              </a:ext>
            </a:extLst>
          </p:cNvPr>
          <p:cNvSpPr/>
          <p:nvPr/>
        </p:nvSpPr>
        <p:spPr>
          <a:xfrm>
            <a:off x="4138127" y="3537332"/>
            <a:ext cx="2192694" cy="345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Demands\</a:t>
            </a:r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6C5D121F-110D-4FEF-8EB9-3AC9BBD16D41}"/>
              </a:ext>
            </a:extLst>
          </p:cNvPr>
          <p:cNvSpPr/>
          <p:nvPr/>
        </p:nvSpPr>
        <p:spPr>
          <a:xfrm>
            <a:off x="4138127" y="4222662"/>
            <a:ext cx="2192694" cy="345233"/>
          </a:xfrm>
          <a:prstGeom prst="rect">
            <a:avLst/>
          </a:prstGeom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Trades\</a:t>
            </a: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1DB5112E-17C6-422C-BCA8-E8F30547B4BB}"/>
              </a:ext>
            </a:extLst>
          </p:cNvPr>
          <p:cNvSpPr/>
          <p:nvPr/>
        </p:nvSpPr>
        <p:spPr>
          <a:xfrm>
            <a:off x="1945433" y="4907992"/>
            <a:ext cx="2192694" cy="345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model_2\</a:t>
            </a:r>
          </a:p>
        </p:txBody>
      </p:sp>
      <p:sp>
        <p:nvSpPr>
          <p:cNvPr id="12" name="Rectangle 11">
            <a:extLst>
              <a:ext uri="{FF2B5EF4-FFF2-40B4-BE49-F238E27FC236}">
                <a16:creationId xmlns:a16="http://schemas.microsoft.com/office/drawing/2014/main" id="{1025EE69-98A2-4121-8C8D-BE03EB6C61AF}"/>
              </a:ext>
            </a:extLst>
          </p:cNvPr>
          <p:cNvSpPr/>
          <p:nvPr/>
        </p:nvSpPr>
        <p:spPr>
          <a:xfrm>
            <a:off x="1945433" y="5576544"/>
            <a:ext cx="2192694" cy="345233"/>
          </a:xfrm>
          <a:prstGeom prst="rect">
            <a:avLst/>
          </a:prstGeom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/>
              <a:t>model_n\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BF7EC697-2A01-4009-B7F2-FF5AB4D16D7A}"/>
              </a:ext>
            </a:extLst>
          </p:cNvPr>
          <p:cNvSpPr txBox="1"/>
          <p:nvPr/>
        </p:nvSpPr>
        <p:spPr>
          <a:xfrm>
            <a:off x="6878972" y="804401"/>
            <a:ext cx="529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Veda model folders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99C08743-20A5-44EF-9FCB-4BE1019355E1}"/>
              </a:ext>
            </a:extLst>
          </p:cNvPr>
          <p:cNvSpPr txBox="1"/>
          <p:nvPr/>
        </p:nvSpPr>
        <p:spPr>
          <a:xfrm>
            <a:off x="6878971" y="1448854"/>
            <a:ext cx="529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Base-year templates, </a:t>
            </a:r>
            <a:r>
              <a:rPr lang="en-IN" b="1" dirty="0" err="1"/>
              <a:t>SysSettings</a:t>
            </a:r>
            <a:r>
              <a:rPr lang="en-IN" b="1" dirty="0"/>
              <a:t>, set declarations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38E4B0B4-DFBD-43D2-9ACF-83F5DDDDDB67}"/>
              </a:ext>
            </a:extLst>
          </p:cNvPr>
          <p:cNvSpPr txBox="1"/>
          <p:nvPr/>
        </p:nvSpPr>
        <p:spPr>
          <a:xfrm>
            <a:off x="6878971" y="2150962"/>
            <a:ext cx="529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New technologies and their transformation rules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1E66472-4CB5-4280-8156-36F1A22720F6}"/>
              </a:ext>
            </a:extLst>
          </p:cNvPr>
          <p:cNvSpPr txBox="1"/>
          <p:nvPr/>
        </p:nvSpPr>
        <p:spPr>
          <a:xfrm>
            <a:off x="6878971" y="2835224"/>
            <a:ext cx="529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Regular, parametric and NSV scenarios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79A347B2-E9AA-4504-9F35-9E187222A565}"/>
              </a:ext>
            </a:extLst>
          </p:cNvPr>
          <p:cNvSpPr txBox="1"/>
          <p:nvPr/>
        </p:nvSpPr>
        <p:spPr>
          <a:xfrm>
            <a:off x="6878970" y="3521622"/>
            <a:ext cx="529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Driver allocation and driver scenarios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03811774-CBDD-4D17-93BE-837A0B641821}"/>
              </a:ext>
            </a:extLst>
          </p:cNvPr>
          <p:cNvSpPr txBox="1"/>
          <p:nvPr/>
        </p:nvSpPr>
        <p:spPr>
          <a:xfrm>
            <a:off x="6878970" y="4206952"/>
            <a:ext cx="529345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/>
              <a:t>Trade links and scenarios</a:t>
            </a:r>
          </a:p>
        </p:txBody>
      </p:sp>
      <p:cxnSp>
        <p:nvCxnSpPr>
          <p:cNvPr id="22" name="Straight Arrow Connector 21">
            <a:extLst>
              <a:ext uri="{FF2B5EF4-FFF2-40B4-BE49-F238E27FC236}">
                <a16:creationId xmlns:a16="http://schemas.microsoft.com/office/drawing/2014/main" id="{B1267B28-1CC3-43E6-BBF6-C3DB54DDAEB2}"/>
              </a:ext>
            </a:extLst>
          </p:cNvPr>
          <p:cNvCxnSpPr>
            <a:cxnSpLocks/>
            <a:stCxn id="4" idx="3"/>
            <a:endCxn id="15" idx="1"/>
          </p:cNvCxnSpPr>
          <p:nvPr/>
        </p:nvCxnSpPr>
        <p:spPr>
          <a:xfrm>
            <a:off x="3041780" y="977018"/>
            <a:ext cx="3837192" cy="12049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" name="Straight Arrow Connector 23">
            <a:extLst>
              <a:ext uri="{FF2B5EF4-FFF2-40B4-BE49-F238E27FC236}">
                <a16:creationId xmlns:a16="http://schemas.microsoft.com/office/drawing/2014/main" id="{B1F1F504-1BBD-4DD5-B0C7-1DB0C8235C01}"/>
              </a:ext>
            </a:extLst>
          </p:cNvPr>
          <p:cNvCxnSpPr>
            <a:cxnSpLocks/>
            <a:stCxn id="5" idx="3"/>
            <a:endCxn id="16" idx="1"/>
          </p:cNvCxnSpPr>
          <p:nvPr/>
        </p:nvCxnSpPr>
        <p:spPr>
          <a:xfrm flipV="1">
            <a:off x="4138127" y="1633520"/>
            <a:ext cx="2740844" cy="366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7" name="Straight Arrow Connector 26">
            <a:extLst>
              <a:ext uri="{FF2B5EF4-FFF2-40B4-BE49-F238E27FC236}">
                <a16:creationId xmlns:a16="http://schemas.microsoft.com/office/drawing/2014/main" id="{4B2433CA-960A-4E39-8696-A64629B2FFB1}"/>
              </a:ext>
            </a:extLst>
          </p:cNvPr>
          <p:cNvCxnSpPr>
            <a:cxnSpLocks/>
            <a:stCxn id="6" idx="3"/>
            <a:endCxn id="17" idx="1"/>
          </p:cNvCxnSpPr>
          <p:nvPr/>
        </p:nvCxnSpPr>
        <p:spPr>
          <a:xfrm flipV="1">
            <a:off x="5234474" y="2335628"/>
            <a:ext cx="1644497" cy="366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" name="Straight Arrow Connector 29">
            <a:extLst>
              <a:ext uri="{FF2B5EF4-FFF2-40B4-BE49-F238E27FC236}">
                <a16:creationId xmlns:a16="http://schemas.microsoft.com/office/drawing/2014/main" id="{1D892491-D455-4AAD-BC71-6599678F3666}"/>
              </a:ext>
            </a:extLst>
          </p:cNvPr>
          <p:cNvCxnSpPr>
            <a:cxnSpLocks/>
            <a:stCxn id="7" idx="3"/>
            <a:endCxn id="18" idx="1"/>
          </p:cNvCxnSpPr>
          <p:nvPr/>
        </p:nvCxnSpPr>
        <p:spPr>
          <a:xfrm flipV="1">
            <a:off x="5234474" y="3019890"/>
            <a:ext cx="1644497" cy="4729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" name="Straight Arrow Connector 32">
            <a:extLst>
              <a:ext uri="{FF2B5EF4-FFF2-40B4-BE49-F238E27FC236}">
                <a16:creationId xmlns:a16="http://schemas.microsoft.com/office/drawing/2014/main" id="{E526DAF5-5AD5-4EA3-8A38-9E9694119315}"/>
              </a:ext>
            </a:extLst>
          </p:cNvPr>
          <p:cNvCxnSpPr>
            <a:cxnSpLocks/>
            <a:stCxn id="8" idx="3"/>
            <a:endCxn id="19" idx="1"/>
          </p:cNvCxnSpPr>
          <p:nvPr/>
        </p:nvCxnSpPr>
        <p:spPr>
          <a:xfrm flipV="1">
            <a:off x="6330821" y="3706288"/>
            <a:ext cx="548149" cy="366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" name="Straight Arrow Connector 35">
            <a:extLst>
              <a:ext uri="{FF2B5EF4-FFF2-40B4-BE49-F238E27FC236}">
                <a16:creationId xmlns:a16="http://schemas.microsoft.com/office/drawing/2014/main" id="{ED15D149-AC76-4B25-870E-F8193ABC3004}"/>
              </a:ext>
            </a:extLst>
          </p:cNvPr>
          <p:cNvCxnSpPr>
            <a:cxnSpLocks/>
            <a:stCxn id="9" idx="3"/>
            <a:endCxn id="20" idx="1"/>
          </p:cNvCxnSpPr>
          <p:nvPr/>
        </p:nvCxnSpPr>
        <p:spPr>
          <a:xfrm flipV="1">
            <a:off x="6330821" y="4391618"/>
            <a:ext cx="548149" cy="3661"/>
          </a:xfrm>
          <a:prstGeom prst="straightConnector1">
            <a:avLst/>
          </a:prstGeom>
          <a:ln>
            <a:prstDash val="dash"/>
            <a:headEnd type="none" w="med" len="med"/>
            <a:tailEnd type="none" w="med" len="med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0702804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56</Words>
  <Application>Microsoft Office PowerPoint</Application>
  <PresentationFormat>Widescreen</PresentationFormat>
  <Paragraphs>14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Amit Kanudia</dc:creator>
  <cp:lastModifiedBy>Amit Kanudia</cp:lastModifiedBy>
  <cp:revision>5</cp:revision>
  <cp:lastPrinted>2021-02-16T07:16:46Z</cp:lastPrinted>
  <dcterms:created xsi:type="dcterms:W3CDTF">2021-02-16T06:57:44Z</dcterms:created>
  <dcterms:modified xsi:type="dcterms:W3CDTF">2021-02-16T07:25:56Z</dcterms:modified>
</cp:coreProperties>
</file>