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handoutMasterIdLst>
    <p:handoutMasterId r:id="rId65"/>
  </p:handoutMasterIdLst>
  <p:sldIdLst>
    <p:sldId id="256" r:id="rId2"/>
    <p:sldId id="370" r:id="rId3"/>
    <p:sldId id="446" r:id="rId4"/>
    <p:sldId id="559" r:id="rId5"/>
    <p:sldId id="558" r:id="rId6"/>
    <p:sldId id="557" r:id="rId7"/>
    <p:sldId id="576" r:id="rId8"/>
    <p:sldId id="577" r:id="rId9"/>
    <p:sldId id="578" r:id="rId10"/>
    <p:sldId id="579" r:id="rId11"/>
    <p:sldId id="581" r:id="rId12"/>
    <p:sldId id="580" r:id="rId13"/>
    <p:sldId id="299" r:id="rId14"/>
    <p:sldId id="414" r:id="rId15"/>
    <p:sldId id="564" r:id="rId16"/>
    <p:sldId id="565" r:id="rId17"/>
    <p:sldId id="391" r:id="rId18"/>
    <p:sldId id="566" r:id="rId19"/>
    <p:sldId id="567" r:id="rId20"/>
    <p:sldId id="568" r:id="rId21"/>
    <p:sldId id="569" r:id="rId22"/>
    <p:sldId id="571" r:id="rId23"/>
    <p:sldId id="572" r:id="rId24"/>
    <p:sldId id="573" r:id="rId25"/>
    <p:sldId id="574" r:id="rId26"/>
    <p:sldId id="570" r:id="rId27"/>
    <p:sldId id="575" r:id="rId28"/>
    <p:sldId id="582" r:id="rId29"/>
    <p:sldId id="583" r:id="rId30"/>
    <p:sldId id="561" r:id="rId31"/>
    <p:sldId id="584" r:id="rId32"/>
    <p:sldId id="585" r:id="rId33"/>
    <p:sldId id="586" r:id="rId34"/>
    <p:sldId id="587" r:id="rId35"/>
    <p:sldId id="588" r:id="rId36"/>
    <p:sldId id="589" r:id="rId37"/>
    <p:sldId id="590" r:id="rId38"/>
    <p:sldId id="591" r:id="rId39"/>
    <p:sldId id="592" r:id="rId40"/>
    <p:sldId id="593" r:id="rId41"/>
    <p:sldId id="594" r:id="rId42"/>
    <p:sldId id="612" r:id="rId43"/>
    <p:sldId id="562" r:id="rId44"/>
    <p:sldId id="596" r:id="rId45"/>
    <p:sldId id="597" r:id="rId46"/>
    <p:sldId id="600" r:id="rId47"/>
    <p:sldId id="598" r:id="rId48"/>
    <p:sldId id="599" r:id="rId49"/>
    <p:sldId id="602" r:id="rId50"/>
    <p:sldId id="603" r:id="rId51"/>
    <p:sldId id="601" r:id="rId52"/>
    <p:sldId id="609" r:id="rId53"/>
    <p:sldId id="610" r:id="rId54"/>
    <p:sldId id="563" r:id="rId55"/>
    <p:sldId id="604" r:id="rId56"/>
    <p:sldId id="605" r:id="rId57"/>
    <p:sldId id="606" r:id="rId58"/>
    <p:sldId id="607" r:id="rId59"/>
    <p:sldId id="608" r:id="rId60"/>
    <p:sldId id="611" r:id="rId61"/>
    <p:sldId id="412" r:id="rId62"/>
    <p:sldId id="361" r:id="rId6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CCCC"/>
    <a:srgbClr val="009900"/>
    <a:srgbClr val="0000FF"/>
    <a:srgbClr val="4472C4"/>
    <a:srgbClr val="CCECFF"/>
    <a:srgbClr val="FFFFF3"/>
    <a:srgbClr val="FFFE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67" autoAdjust="0"/>
    <p:restoredTop sz="91401" autoAdjust="0"/>
  </p:normalViewPr>
  <p:slideViewPr>
    <p:cSldViewPr snapToGrid="0">
      <p:cViewPr varScale="1">
        <p:scale>
          <a:sx n="97" d="100"/>
          <a:sy n="97" d="100"/>
        </p:scale>
        <p:origin x="1554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194"/>
    </p:cViewPr>
  </p:sorterViewPr>
  <p:notesViewPr>
    <p:cSldViewPr snapToGrid="0">
      <p:cViewPr varScale="1">
        <p:scale>
          <a:sx n="87" d="100"/>
          <a:sy n="87" d="100"/>
        </p:scale>
        <p:origin x="27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CD780-F252-459C-A8CC-780F01C686CC}" type="datetimeFigureOut">
              <a:rPr kumimoji="1" lang="ja-JP" altLang="en-US" smtClean="0"/>
              <a:t>2023/12/9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A0C0B-3EAB-48F1-B482-925EC3BBF2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21790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07E0C-DD18-4287-8984-7EBAE9020F87}" type="datetimeFigureOut">
              <a:rPr kumimoji="1" lang="ja-JP" altLang="en-US" smtClean="0"/>
              <a:t>2023/12/9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9781B-242D-4086-885E-EA5D384578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778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80164"/>
            <a:ext cx="7772400" cy="153650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dirty="0"/>
              <a:t>マスター タイトル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581524"/>
            <a:ext cx="6858000" cy="6762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7" name="長方形 7"/>
          <p:cNvSpPr/>
          <p:nvPr userDrawn="1"/>
        </p:nvSpPr>
        <p:spPr>
          <a:xfrm>
            <a:off x="0" y="-1"/>
            <a:ext cx="9144000" cy="14478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800"/>
              <a:t>
            </a:t>
            </a:r>
          </a:p>
        </p:txBody>
      </p:sp>
      <p:pic>
        <p:nvPicPr>
          <p:cNvPr id="11" name="画像 10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650" y="0"/>
            <a:ext cx="1343025" cy="2017486"/>
          </a:xfrm>
          <a:prstGeom prst="rect">
            <a:avLst/>
          </a:prstGeom>
        </p:spPr>
      </p:pic>
      <p:sp>
        <p:nvSpPr>
          <p:cNvPr id="16" name="長方形 7"/>
          <p:cNvSpPr/>
          <p:nvPr userDrawn="1"/>
        </p:nvSpPr>
        <p:spPr>
          <a:xfrm>
            <a:off x="0" y="5410199"/>
            <a:ext cx="9144000" cy="14478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800"/>
              <a:t>
            </a:t>
            </a:r>
          </a:p>
        </p:txBody>
      </p:sp>
    </p:spTree>
    <p:extLst>
      <p:ext uri="{BB962C8B-B14F-4D97-AF65-F5344CB8AC3E}">
        <p14:creationId xmlns:p14="http://schemas.microsoft.com/office/powerpoint/2010/main" val="195778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80164"/>
            <a:ext cx="7772400" cy="153650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dirty="0"/>
              <a:t>マスター タイトル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581524"/>
            <a:ext cx="6858000" cy="6762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52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534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5F6C14D-EA41-4345-9FBD-80272997C6C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 userDrawn="1"/>
        </p:nvCxnSpPr>
        <p:spPr>
          <a:xfrm rot="10800000">
            <a:off x="628650" y="1296553"/>
            <a:ext cx="78867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99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31550"/>
            <a:ext cx="7886700" cy="782717"/>
          </a:xfrm>
        </p:spPr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534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5F6C14D-EA41-4345-9FBD-80272997C6C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 userDrawn="1"/>
        </p:nvCxnSpPr>
        <p:spPr>
          <a:xfrm rot="10800000">
            <a:off x="628650" y="1114268"/>
            <a:ext cx="78867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58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534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5F6C14D-EA41-4345-9FBD-80272997C6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3975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8476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長方形 7"/>
          <p:cNvSpPr/>
          <p:nvPr userDrawn="1"/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800"/>
              <a:t>
            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037640"/>
            <a:ext cx="7886700" cy="78271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22505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34339"/>
            <a:ext cx="7886700" cy="782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42020"/>
            <a:ext cx="7886700" cy="5090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542549B-8FE6-4484-9A7A-743D5AD0E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4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5F6C14D-EA41-4345-9FBD-80272997C6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982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9" r:id="rId2"/>
    <p:sldLayoutId id="2147483662" r:id="rId3"/>
    <p:sldLayoutId id="2147483670" r:id="rId4"/>
    <p:sldLayoutId id="2147483666" r:id="rId5"/>
    <p:sldLayoutId id="2147483667" r:id="rId6"/>
    <p:sldLayoutId id="2147483668" r:id="rId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accent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l"/>
        <a:defRPr kumimoji="1"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l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l"/>
        <a:defRPr kumimoji="1"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l"/>
        <a:defRPr kumimoji="1"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l"/>
        <a:defRPr kumimoji="1"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930400"/>
            <a:ext cx="7772400" cy="20981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4800" b="1" dirty="0"/>
              <a:t>画像情報処理特論</a:t>
            </a:r>
            <a:br>
              <a:rPr kumimoji="1" lang="en-US" altLang="ja-JP" sz="4400" dirty="0"/>
            </a:br>
            <a:r>
              <a:rPr lang="ja-JP" altLang="en-US" sz="2200" dirty="0"/>
              <a:t>第</a:t>
            </a:r>
            <a:r>
              <a:rPr lang="en-US" altLang="ja-JP" sz="2200" dirty="0"/>
              <a:t>4</a:t>
            </a:r>
            <a:r>
              <a:rPr lang="ja-JP" altLang="en-US" sz="2200" dirty="0"/>
              <a:t>回  モルフォロジー演算</a:t>
            </a:r>
            <a:endParaRPr kumimoji="1" lang="ja-JP" altLang="en-US" sz="2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4705348"/>
            <a:ext cx="6858000" cy="95885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東京工科大学　助教</a:t>
            </a:r>
            <a:endParaRPr kumimoji="1" lang="en-US" altLang="ja-JP" dirty="0"/>
          </a:p>
          <a:p>
            <a:r>
              <a:rPr kumimoji="1" lang="ja-JP" altLang="en-US" dirty="0"/>
              <a:t>加納 徹</a:t>
            </a:r>
          </a:p>
        </p:txBody>
      </p:sp>
      <p:sp>
        <p:nvSpPr>
          <p:cNvPr id="5" name="サブタイトル 2"/>
          <p:cNvSpPr txBox="1">
            <a:spLocks/>
          </p:cNvSpPr>
          <p:nvPr/>
        </p:nvSpPr>
        <p:spPr>
          <a:xfrm>
            <a:off x="6862313" y="194430"/>
            <a:ext cx="2152291" cy="42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kumimoji="1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kumimoji="1"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kumimoji="1"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kumimoji="1"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kumimoji="1"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dirty="0"/>
              <a:t>2018/05/10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15995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3"/>
          <p:cNvSpPr txBox="1">
            <a:spLocks/>
          </p:cNvSpPr>
          <p:nvPr/>
        </p:nvSpPr>
        <p:spPr>
          <a:xfrm>
            <a:off x="420914" y="2828925"/>
            <a:ext cx="8302172" cy="18192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accent1"/>
                </a:solidFill>
                <a:latin typeface="+mj-ea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4800" b="1" dirty="0"/>
              <a:t>事前準備</a:t>
            </a:r>
            <a:endParaRPr lang="en-US" altLang="ja-JP" sz="4800" b="1" dirty="0"/>
          </a:p>
          <a:p>
            <a:pPr>
              <a:lnSpc>
                <a:spcPct val="150000"/>
              </a:lnSpc>
            </a:pPr>
            <a:r>
              <a:rPr lang="ja-JP" altLang="en-US" sz="4800" dirty="0"/>
              <a:t>二値化処理用配列の宣言</a:t>
            </a:r>
          </a:p>
        </p:txBody>
      </p:sp>
    </p:spTree>
    <p:extLst>
      <p:ext uri="{BB962C8B-B14F-4D97-AF65-F5344CB8AC3E}">
        <p14:creationId xmlns:p14="http://schemas.microsoft.com/office/powerpoint/2010/main" val="965037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B425AF-4EF8-4EE2-AA24-491515378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4000" dirty="0"/>
              <a:t>フィールドで以下の変数を宣言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2D8A4E3-ABBB-4DCA-B2E8-8553DA9B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C14D-EA41-4345-9FBD-80272997C6CD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A9CA6814-4593-4BE6-91A9-8029F2FDD17F}"/>
              </a:ext>
            </a:extLst>
          </p:cNvPr>
          <p:cNvSpPr/>
          <p:nvPr/>
        </p:nvSpPr>
        <p:spPr>
          <a:xfrm>
            <a:off x="628650" y="1390650"/>
            <a:ext cx="7886700" cy="4724400"/>
          </a:xfrm>
          <a:prstGeom prst="roundRect">
            <a:avLst>
              <a:gd name="adj" fmla="val 215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defTabSz="252000">
              <a:lnSpc>
                <a:spcPct val="150000"/>
              </a:lnSpc>
              <a:tabLst>
                <a:tab pos="0" algn="l"/>
              </a:tabLst>
            </a:pP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final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int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MAX_WIDTH 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= 1024, </a:t>
            </a:r>
            <a:r>
              <a:rPr lang="en-US" altLang="ja-JP" sz="1200" dirty="0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MAX_HEIGHT 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= 1024;</a:t>
            </a:r>
          </a:p>
          <a:p>
            <a:pPr defTabSz="252000">
              <a:lnSpc>
                <a:spcPct val="150000"/>
              </a:lnSpc>
              <a:tabLst>
                <a:tab pos="0" algn="l"/>
              </a:tabLst>
            </a:pP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  </a:t>
            </a:r>
          </a:p>
          <a:p>
            <a:pPr defTabSz="252000">
              <a:lnSpc>
                <a:spcPct val="150000"/>
              </a:lnSpc>
              <a:tabLst>
                <a:tab pos="0" algn="l"/>
              </a:tabLst>
            </a:pPr>
            <a:r>
              <a:rPr lang="en-US" altLang="ja-JP" sz="1200" dirty="0" err="1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int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imageWidth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, 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imageHeight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;</a:t>
            </a:r>
          </a:p>
          <a:p>
            <a:pPr defTabSz="252000">
              <a:lnSpc>
                <a:spcPct val="150000"/>
              </a:lnSpc>
              <a:tabLst>
                <a:tab pos="0" algn="l"/>
              </a:tabLst>
            </a:pP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int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[] 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imageData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= 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new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int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[</a:t>
            </a:r>
            <a:r>
              <a:rPr lang="en-US" altLang="ja-JP" sz="1200" dirty="0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MAX_WIDTH 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* </a:t>
            </a:r>
            <a:r>
              <a:rPr lang="en-US" altLang="ja-JP" sz="1200" dirty="0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MAX_HEIGHT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];</a:t>
            </a:r>
          </a:p>
          <a:p>
            <a:pPr defTabSz="252000">
              <a:lnSpc>
                <a:spcPct val="150000"/>
              </a:lnSpc>
              <a:tabLst>
                <a:tab pos="0" algn="l"/>
              </a:tabLst>
            </a:pP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int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[] 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imageDataBinary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= 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new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int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[</a:t>
            </a:r>
            <a:r>
              <a:rPr lang="en-US" altLang="ja-JP" sz="1200" dirty="0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MAX_WIDTH 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* </a:t>
            </a:r>
            <a:r>
              <a:rPr lang="en-US" altLang="ja-JP" sz="1200" dirty="0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MAX_HEIGHT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];</a:t>
            </a:r>
          </a:p>
          <a:p>
            <a:pPr defTabSz="252000">
              <a:lnSpc>
                <a:spcPct val="150000"/>
              </a:lnSpc>
              <a:tabLst>
                <a:tab pos="0" algn="l"/>
              </a:tabLst>
            </a:pP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int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[] 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imageDataBinaryBuffer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= 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new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int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[</a:t>
            </a:r>
            <a:r>
              <a:rPr lang="en-US" altLang="ja-JP" sz="1200" dirty="0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MAX_WIDTH 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* </a:t>
            </a:r>
            <a:r>
              <a:rPr lang="en-US" altLang="ja-JP" sz="1200" dirty="0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MAX_HEIGHT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];</a:t>
            </a:r>
          </a:p>
          <a:p>
            <a:pPr defTabSz="252000">
              <a:lnSpc>
                <a:spcPct val="150000"/>
              </a:lnSpc>
              <a:tabLst>
                <a:tab pos="0" algn="l"/>
              </a:tabLst>
            </a:pPr>
            <a:endParaRPr lang="en-US" altLang="ja-JP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defTabSz="252000">
              <a:lnSpc>
                <a:spcPct val="150000"/>
              </a:lnSpc>
              <a:tabLst>
                <a:tab pos="0" algn="l"/>
              </a:tabLst>
            </a:pP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int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black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= </a:t>
            </a:r>
            <a:r>
              <a:rPr lang="en-US" altLang="ja-JP" sz="12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Color.</a:t>
            </a:r>
            <a:r>
              <a:rPr lang="en-US" altLang="ja-JP" sz="1200" i="1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black</a:t>
            </a:r>
            <a:r>
              <a:rPr lang="en-US" altLang="ja-JP" sz="12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.getRGB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();</a:t>
            </a:r>
          </a:p>
          <a:p>
            <a:pPr defTabSz="252000">
              <a:lnSpc>
                <a:spcPct val="150000"/>
              </a:lnSpc>
              <a:tabLst>
                <a:tab pos="0" algn="l"/>
              </a:tabLst>
            </a:pP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int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white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= </a:t>
            </a:r>
            <a:r>
              <a:rPr lang="en-US" altLang="ja-JP" sz="12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Color.</a:t>
            </a:r>
            <a:r>
              <a:rPr lang="en-US" altLang="ja-JP" sz="1200" i="1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white</a:t>
            </a:r>
            <a:r>
              <a:rPr lang="en-US" altLang="ja-JP" sz="12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.getRGB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();</a:t>
            </a:r>
          </a:p>
          <a:p>
            <a:pPr defTabSz="252000">
              <a:lnSpc>
                <a:spcPct val="150000"/>
              </a:lnSpc>
              <a:tabLst>
                <a:tab pos="0" algn="l"/>
              </a:tabLst>
            </a:pP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  </a:t>
            </a:r>
          </a:p>
          <a:p>
            <a:pPr defTabSz="252000">
              <a:lnSpc>
                <a:spcPct val="150000"/>
              </a:lnSpc>
              <a:tabLst>
                <a:tab pos="0" algn="l"/>
              </a:tabLst>
            </a:pPr>
            <a:r>
              <a:rPr lang="en-US" altLang="ja-JP" sz="12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BufferedImage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bufImage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, 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bufImageShow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;</a:t>
            </a:r>
          </a:p>
          <a:p>
            <a:pPr defTabSz="252000">
              <a:lnSpc>
                <a:spcPct val="150000"/>
              </a:lnSpc>
              <a:tabLst>
                <a:tab pos="0" algn="l"/>
              </a:tabLst>
            </a:pPr>
            <a:endParaRPr lang="en-US" altLang="ja-JP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private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void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b="1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btnReadActionPerformed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2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java.awt.event.ActionEvent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evt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 {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try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{</a:t>
            </a:r>
          </a:p>
          <a:p>
            <a:pPr lvl="2">
              <a:lnSpc>
                <a:spcPct val="150000"/>
              </a:lnSpc>
            </a:pP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bufImage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= </a:t>
            </a:r>
            <a:r>
              <a:rPr lang="en-US" altLang="ja-JP" sz="12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ImageIO.read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new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File(</a:t>
            </a:r>
            <a:r>
              <a:rPr lang="en-US" altLang="ja-JP" sz="1200" dirty="0">
                <a:solidFill>
                  <a:srgbClr val="CE7B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"lena.bmp"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)); </a:t>
            </a:r>
            <a:r>
              <a:rPr lang="en-US" altLang="ja-JP" sz="12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// </a:t>
            </a:r>
            <a:r>
              <a:rPr lang="ja-JP" altLang="en-US" sz="12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画像ファイルの読み込み</a:t>
            </a:r>
            <a:endParaRPr lang="en-US" altLang="ja-JP" sz="12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defTabSz="252000">
              <a:lnSpc>
                <a:spcPct val="150000"/>
              </a:lnSpc>
              <a:tabLst>
                <a:tab pos="0" algn="l"/>
              </a:tabLst>
            </a:pP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</a:p>
          <a:p>
            <a:pPr defTabSz="252000">
              <a:lnSpc>
                <a:spcPct val="150000"/>
              </a:lnSpc>
              <a:tabLst>
                <a:tab pos="0" algn="l"/>
              </a:tabLst>
            </a:pP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33A9451-9B55-4A69-A140-F94AE9F87122}"/>
              </a:ext>
            </a:extLst>
          </p:cNvPr>
          <p:cNvSpPr/>
          <p:nvPr/>
        </p:nvSpPr>
        <p:spPr>
          <a:xfrm>
            <a:off x="693419" y="2556708"/>
            <a:ext cx="5450205" cy="591305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23">
            <a:extLst>
              <a:ext uri="{FF2B5EF4-FFF2-40B4-BE49-F238E27FC236}">
                <a16:creationId xmlns:a16="http://schemas.microsoft.com/office/drawing/2014/main" id="{6E240ECD-F42E-4738-BE60-BD6D5A85B11B}"/>
              </a:ext>
            </a:extLst>
          </p:cNvPr>
          <p:cNvSpPr/>
          <p:nvPr/>
        </p:nvSpPr>
        <p:spPr>
          <a:xfrm>
            <a:off x="4572000" y="3525436"/>
            <a:ext cx="2319020" cy="454827"/>
          </a:xfrm>
          <a:prstGeom prst="roundRect">
            <a:avLst/>
          </a:prstGeom>
          <a:gradFill flip="none" rotWithShape="1">
            <a:gsLst>
              <a:gs pos="0">
                <a:srgbClr val="BC0000"/>
              </a:gs>
              <a:gs pos="50000">
                <a:srgbClr val="E60000"/>
              </a:gs>
              <a:gs pos="100000">
                <a:srgbClr val="FF1919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perspectiveFront" fov="0">
              <a:rot lat="0" lon="0" rev="0"/>
            </a:camera>
            <a:lightRig rig="soft" dir="t">
              <a:rot lat="0" lon="0" rev="0"/>
            </a:lightRig>
          </a:scene3d>
          <a:sp3d prstMaterial="powder">
            <a:bevelT w="38100" h="31750" prst="softRound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tIns="72000" rIns="0" bIns="0" rtlCol="0" anchor="ctr" anchorCtr="0">
            <a:noAutofit/>
          </a:bodyPr>
          <a:lstStyle/>
          <a:p>
            <a:pPr algn="ctr"/>
            <a:r>
              <a:rPr lang="ja-JP" altLang="en-US" sz="1600" b="1" dirty="0">
                <a:solidFill>
                  <a:prstClr val="white"/>
                </a:solidFill>
                <a:latin typeface="+mn-ea"/>
              </a:rPr>
              <a:t>二値化処理用配列</a:t>
            </a: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A80D810-DDA4-44F4-A3CA-FFFF80585F0D}"/>
              </a:ext>
            </a:extLst>
          </p:cNvPr>
          <p:cNvCxnSpPr>
            <a:cxnSpLocks/>
            <a:stCxn id="6" idx="1"/>
            <a:endCxn id="5" idx="2"/>
          </p:cNvCxnSpPr>
          <p:nvPr/>
        </p:nvCxnSpPr>
        <p:spPr>
          <a:xfrm flipH="1" flipV="1">
            <a:off x="3418522" y="3148013"/>
            <a:ext cx="1153478" cy="604837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287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A6AD0F35-0413-4FCF-B423-6FBB41D5D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二値化処理結果を配列に格納</a:t>
            </a:r>
          </a:p>
        </p:txBody>
      </p:sp>
      <p:sp>
        <p:nvSpPr>
          <p:cNvPr id="6" name="角丸四角形 3">
            <a:extLst>
              <a:ext uri="{FF2B5EF4-FFF2-40B4-BE49-F238E27FC236}">
                <a16:creationId xmlns:a16="http://schemas.microsoft.com/office/drawing/2014/main" id="{01BEB778-5412-4027-86CC-2A54D9E1A798}"/>
              </a:ext>
            </a:extLst>
          </p:cNvPr>
          <p:cNvSpPr/>
          <p:nvPr/>
        </p:nvSpPr>
        <p:spPr>
          <a:xfrm>
            <a:off x="577121" y="1735122"/>
            <a:ext cx="8253892" cy="4791328"/>
          </a:xfrm>
          <a:prstGeom prst="roundRect">
            <a:avLst>
              <a:gd name="adj" fmla="val 24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private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void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b="1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btnBinarizationActionPerformed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2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java.awt.event.MouseEvent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evt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 {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if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bufImage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== 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null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 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return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; </a:t>
            </a: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// </a:t>
            </a:r>
            <a:r>
              <a:rPr lang="ja-JP" altLang="en-US" sz="12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画像パネルが空の場合、終了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int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gray, thresh = (Integer) 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spThresh</a:t>
            </a:r>
            <a:r>
              <a:rPr lang="en-US" altLang="ja-JP" sz="12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.getValue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(); 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for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int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y = 0; y &lt; 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imageHeight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; y++) {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for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</a:t>
            </a:r>
            <a:r>
              <a:rPr lang="en-US" altLang="ja-JP" sz="1200" dirty="0" err="1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int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x = 0; x &lt; 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imageWidth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; x++) {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	gray = 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imageData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[y * 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imageWidth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+ x]; 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	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if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(gray &lt; thresh)	{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		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bufImageShow</a:t>
            </a:r>
            <a:r>
              <a:rPr lang="en-US" altLang="ja-JP" sz="12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.setRGB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(x, y, </a:t>
            </a:r>
            <a:r>
              <a:rPr lang="en-US" altLang="ja-JP" sz="1200" dirty="0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black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);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		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imageDataBinary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[y * 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imageWidth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+ x]</a:t>
            </a:r>
            <a:r>
              <a:rPr lang="en-US" altLang="ja-JP" sz="1200" dirty="0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= 0;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	} 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else 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{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		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bufImageShow</a:t>
            </a:r>
            <a:r>
              <a:rPr lang="en-US" altLang="ja-JP" sz="12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.setRGB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(x, y, </a:t>
            </a:r>
            <a:r>
              <a:rPr lang="en-US" altLang="ja-JP" sz="1200" dirty="0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white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);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		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imageDataBinary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[y * 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imageWidth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+ x]</a:t>
            </a:r>
            <a:r>
              <a:rPr lang="en-US" altLang="ja-JP" sz="1200" dirty="0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= 255;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	}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}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ja-JP" sz="1200" dirty="0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lblDraw</a:t>
            </a:r>
            <a:r>
              <a:rPr lang="en-US" altLang="ja-JP" sz="12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.setIcon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new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ImageIcon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bufImageShow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));</a:t>
            </a:r>
            <a:endParaRPr lang="ja-JP" altLang="en-US" sz="1200" dirty="0">
              <a:solidFill>
                <a:srgbClr val="969696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3FCD736F-745D-4CF8-8BA7-FD0135324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C14D-EA41-4345-9FBD-80272997C6CD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F88FB89-F44A-4C16-94E6-B36073B22BD3}"/>
              </a:ext>
            </a:extLst>
          </p:cNvPr>
          <p:cNvSpPr txBox="1"/>
          <p:nvPr/>
        </p:nvSpPr>
        <p:spPr>
          <a:xfrm>
            <a:off x="551259" y="1369977"/>
            <a:ext cx="8041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 err="1"/>
              <a:t>btnBinarizationActionPerformed</a:t>
            </a:r>
            <a:r>
              <a:rPr kumimoji="1" lang="en-US" altLang="ja-JP" sz="1600" dirty="0"/>
              <a:t> </a:t>
            </a:r>
            <a:r>
              <a:rPr kumimoji="1" lang="ja-JP" altLang="en-US" sz="1600" dirty="0"/>
              <a:t>を以下のように変更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4E88308-67F6-4BCD-8091-8C1EB580AC40}"/>
              </a:ext>
            </a:extLst>
          </p:cNvPr>
          <p:cNvSpPr/>
          <p:nvPr/>
        </p:nvSpPr>
        <p:spPr>
          <a:xfrm>
            <a:off x="2481263" y="4003677"/>
            <a:ext cx="3519487" cy="295274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23">
            <a:extLst>
              <a:ext uri="{FF2B5EF4-FFF2-40B4-BE49-F238E27FC236}">
                <a16:creationId xmlns:a16="http://schemas.microsoft.com/office/drawing/2014/main" id="{6405B357-0BDE-4FE4-B975-5C3E20627344}"/>
              </a:ext>
            </a:extLst>
          </p:cNvPr>
          <p:cNvSpPr/>
          <p:nvPr/>
        </p:nvSpPr>
        <p:spPr>
          <a:xfrm>
            <a:off x="6460337" y="4298951"/>
            <a:ext cx="2203603" cy="454827"/>
          </a:xfrm>
          <a:prstGeom prst="roundRect">
            <a:avLst/>
          </a:prstGeom>
          <a:gradFill flip="none" rotWithShape="1">
            <a:gsLst>
              <a:gs pos="0">
                <a:srgbClr val="BC0000"/>
              </a:gs>
              <a:gs pos="50000">
                <a:srgbClr val="E60000"/>
              </a:gs>
              <a:gs pos="100000">
                <a:srgbClr val="FF1919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perspectiveFront" fov="0">
              <a:rot lat="0" lon="0" rev="0"/>
            </a:camera>
            <a:lightRig rig="soft" dir="t">
              <a:rot lat="0" lon="0" rev="0"/>
            </a:lightRig>
          </a:scene3d>
          <a:sp3d prstMaterial="powder">
            <a:bevelT w="38100" h="31750" prst="softRound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tIns="72000" rIns="0" bIns="0" rtlCol="0" anchor="ctr" anchorCtr="0">
            <a:noAutofit/>
          </a:bodyPr>
          <a:lstStyle/>
          <a:p>
            <a:pPr algn="ctr"/>
            <a:r>
              <a:rPr lang="ja-JP" altLang="en-US" sz="1600" b="1" dirty="0">
                <a:solidFill>
                  <a:prstClr val="white"/>
                </a:solidFill>
                <a:latin typeface="+mn-ea"/>
              </a:rPr>
              <a:t>二値を配列に保存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3EBB2D9A-720F-4403-A064-1BE8A94982AA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 flipV="1">
            <a:off x="6000750" y="4151314"/>
            <a:ext cx="459587" cy="375051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43D0570-2C6A-4E20-BA5D-0295713A8D9A}"/>
              </a:ext>
            </a:extLst>
          </p:cNvPr>
          <p:cNvSpPr/>
          <p:nvPr/>
        </p:nvSpPr>
        <p:spPr>
          <a:xfrm>
            <a:off x="2481263" y="4822152"/>
            <a:ext cx="3519487" cy="295274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CE1D11E-877A-4BE9-9503-ABB9513BD472}"/>
              </a:ext>
            </a:extLst>
          </p:cNvPr>
          <p:cNvCxnSpPr>
            <a:cxnSpLocks/>
            <a:stCxn id="11" idx="1"/>
            <a:endCxn id="17" idx="3"/>
          </p:cNvCxnSpPr>
          <p:nvPr/>
        </p:nvCxnSpPr>
        <p:spPr>
          <a:xfrm flipH="1">
            <a:off x="6000750" y="4526365"/>
            <a:ext cx="459587" cy="443424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210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20914" y="3037640"/>
            <a:ext cx="8302172" cy="1000960"/>
          </a:xfrm>
        </p:spPr>
        <p:txBody>
          <a:bodyPr>
            <a:noAutofit/>
          </a:bodyPr>
          <a:lstStyle/>
          <a:p>
            <a:r>
              <a:rPr kumimoji="1" lang="ja-JP" altLang="en-US" sz="4800" b="1" dirty="0"/>
              <a:t>モルフォロジー演算</a:t>
            </a:r>
          </a:p>
        </p:txBody>
      </p:sp>
    </p:spTree>
    <p:extLst>
      <p:ext uri="{BB962C8B-B14F-4D97-AF65-F5344CB8AC3E}">
        <p14:creationId xmlns:p14="http://schemas.microsoft.com/office/powerpoint/2010/main" val="1162643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39B969BB-A01C-4B58-A286-FC95E116B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モルフォロジー</a:t>
            </a:r>
            <a:r>
              <a:rPr kumimoji="1" lang="ja-JP" altLang="en-US" dirty="0"/>
              <a:t> </a:t>
            </a:r>
            <a:r>
              <a:rPr lang="en-US" altLang="ja-JP" dirty="0"/>
              <a:t>(Morphology)</a:t>
            </a: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A6AFE50-1310-4BBA-AC5C-18FB82E30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9404"/>
            <a:ext cx="7886700" cy="4833201"/>
          </a:xfrm>
        </p:spPr>
        <p:txBody>
          <a:bodyPr/>
          <a:lstStyle/>
          <a:p>
            <a:pPr marL="0" indent="0" algn="ctr">
              <a:spcAft>
                <a:spcPts val="1800"/>
              </a:spcAft>
              <a:buNone/>
            </a:pPr>
            <a:r>
              <a:rPr lang="en-US" altLang="ja-JP" dirty="0"/>
              <a:t>Morphology</a:t>
            </a:r>
            <a:r>
              <a:rPr lang="ja-JP" altLang="en-US" dirty="0"/>
              <a:t>・・・形態学、形態論</a:t>
            </a:r>
            <a:endParaRPr lang="en-US" altLang="ja-JP" sz="2400" dirty="0"/>
          </a:p>
          <a:p>
            <a:pPr marL="0" indent="0" algn="ctr">
              <a:spcAft>
                <a:spcPts val="1800"/>
              </a:spcAft>
              <a:buNone/>
            </a:pPr>
            <a:r>
              <a:rPr lang="ja-JP" altLang="en-US" sz="2400" b="1" dirty="0"/>
              <a:t>二値画像に対する形状ベースの画像処理操作の総称</a:t>
            </a:r>
            <a:endParaRPr lang="en-US" altLang="ja-JP" sz="2400" dirty="0"/>
          </a:p>
          <a:p>
            <a:pPr marL="809625" indent="133350">
              <a:lnSpc>
                <a:spcPct val="100000"/>
              </a:lnSpc>
            </a:pPr>
            <a:r>
              <a:rPr lang="ja-JP" altLang="en-US" sz="2400" dirty="0"/>
              <a:t> 構造化要素（</a:t>
            </a:r>
            <a:r>
              <a:rPr lang="en-US" altLang="ja-JP" sz="2400" dirty="0"/>
              <a:t>Structuring Element</a:t>
            </a:r>
            <a:r>
              <a:rPr lang="ja-JP" altLang="en-US" sz="2400" dirty="0"/>
              <a:t>）</a:t>
            </a:r>
            <a:endParaRPr lang="en-US" altLang="ja-JP" sz="2400" dirty="0"/>
          </a:p>
          <a:p>
            <a:pPr marL="809625" indent="133350">
              <a:lnSpc>
                <a:spcPct val="100000"/>
              </a:lnSpc>
            </a:pPr>
            <a:r>
              <a:rPr lang="ja-JP" altLang="en-US" sz="2400" dirty="0"/>
              <a:t> 膨張（</a:t>
            </a:r>
            <a:r>
              <a:rPr lang="en-US" altLang="ja-JP" sz="2400" dirty="0"/>
              <a:t>Dilation</a:t>
            </a:r>
            <a:r>
              <a:rPr lang="ja-JP" altLang="en-US" sz="2400" dirty="0"/>
              <a:t>）</a:t>
            </a:r>
            <a:endParaRPr lang="en-US" altLang="ja-JP" sz="2400" dirty="0"/>
          </a:p>
          <a:p>
            <a:pPr marL="809625" indent="133350">
              <a:lnSpc>
                <a:spcPct val="100000"/>
              </a:lnSpc>
            </a:pPr>
            <a:r>
              <a:rPr lang="ja-JP" altLang="en-US" sz="2400" dirty="0"/>
              <a:t> 収縮（</a:t>
            </a:r>
            <a:r>
              <a:rPr lang="en-US" altLang="ja-JP" sz="2400" dirty="0"/>
              <a:t>Erosion</a:t>
            </a:r>
            <a:r>
              <a:rPr lang="ja-JP" altLang="en-US" sz="2400" dirty="0"/>
              <a:t>）</a:t>
            </a:r>
            <a:endParaRPr lang="en-US" altLang="ja-JP" sz="2400" dirty="0"/>
          </a:p>
          <a:p>
            <a:pPr marL="809625" indent="133350">
              <a:lnSpc>
                <a:spcPct val="100000"/>
              </a:lnSpc>
            </a:pPr>
            <a:r>
              <a:rPr lang="ja-JP" altLang="en-US" sz="2400" dirty="0"/>
              <a:t> オープニング（</a:t>
            </a:r>
            <a:r>
              <a:rPr lang="en-US" altLang="ja-JP" sz="2400" dirty="0"/>
              <a:t>Opening</a:t>
            </a:r>
            <a:r>
              <a:rPr lang="ja-JP" altLang="en-US" sz="2400" dirty="0"/>
              <a:t>）</a:t>
            </a:r>
            <a:endParaRPr lang="en-US" altLang="ja-JP" sz="2400" dirty="0"/>
          </a:p>
          <a:p>
            <a:pPr marL="809625" indent="133350">
              <a:lnSpc>
                <a:spcPct val="100000"/>
              </a:lnSpc>
            </a:pPr>
            <a:r>
              <a:rPr lang="ja-JP" altLang="en-US" sz="2400" dirty="0"/>
              <a:t> クロージング（</a:t>
            </a:r>
            <a:r>
              <a:rPr lang="en-US" altLang="ja-JP" sz="2400" dirty="0"/>
              <a:t>Closing</a:t>
            </a:r>
            <a:r>
              <a:rPr lang="ja-JP" altLang="en-US" sz="2400" dirty="0"/>
              <a:t>）</a:t>
            </a:r>
            <a:endParaRPr lang="en-US" altLang="ja-JP" sz="2400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C00D0FE-744E-40BE-8E98-EC6DCA70C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C14D-EA41-4345-9FBD-80272997C6CD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33" name="二等辺三角形 28">
            <a:extLst>
              <a:ext uri="{FF2B5EF4-FFF2-40B4-BE49-F238E27FC236}">
                <a16:creationId xmlns:a16="http://schemas.microsoft.com/office/drawing/2014/main" id="{75A94A3C-8A14-410E-8527-60C622A7B301}"/>
              </a:ext>
            </a:extLst>
          </p:cNvPr>
          <p:cNvSpPr/>
          <p:nvPr/>
        </p:nvSpPr>
        <p:spPr>
          <a:xfrm rot="5400000">
            <a:off x="7353789" y="6211041"/>
            <a:ext cx="266420" cy="292893"/>
          </a:xfrm>
          <a:custGeom>
            <a:avLst/>
            <a:gdLst>
              <a:gd name="connsiteX0" fmla="*/ 0 w 256894"/>
              <a:gd name="connsiteY0" fmla="*/ 557212 h 557212"/>
              <a:gd name="connsiteX1" fmla="*/ 128447 w 256894"/>
              <a:gd name="connsiteY1" fmla="*/ 0 h 557212"/>
              <a:gd name="connsiteX2" fmla="*/ 256894 w 256894"/>
              <a:gd name="connsiteY2" fmla="*/ 557212 h 557212"/>
              <a:gd name="connsiteX3" fmla="*/ 0 w 256894"/>
              <a:gd name="connsiteY3" fmla="*/ 557212 h 557212"/>
              <a:gd name="connsiteX0" fmla="*/ 106503 w 363397"/>
              <a:gd name="connsiteY0" fmla="*/ 506412 h 506412"/>
              <a:gd name="connsiteX1" fmla="*/ 0 w 363397"/>
              <a:gd name="connsiteY1" fmla="*/ 0 h 506412"/>
              <a:gd name="connsiteX2" fmla="*/ 363397 w 363397"/>
              <a:gd name="connsiteY2" fmla="*/ 506412 h 506412"/>
              <a:gd name="connsiteX3" fmla="*/ 106503 w 363397"/>
              <a:gd name="connsiteY3" fmla="*/ 506412 h 506412"/>
              <a:gd name="connsiteX0" fmla="*/ 142513 w 399407"/>
              <a:gd name="connsiteY0" fmla="*/ 442912 h 442912"/>
              <a:gd name="connsiteX1" fmla="*/ 1 w 399407"/>
              <a:gd name="connsiteY1" fmla="*/ 0 h 442912"/>
              <a:gd name="connsiteX2" fmla="*/ 399407 w 399407"/>
              <a:gd name="connsiteY2" fmla="*/ 442912 h 442912"/>
              <a:gd name="connsiteX3" fmla="*/ 142513 w 399407"/>
              <a:gd name="connsiteY3" fmla="*/ 442912 h 442912"/>
              <a:gd name="connsiteX0" fmla="*/ 179991 w 436885"/>
              <a:gd name="connsiteY0" fmla="*/ 376237 h 376237"/>
              <a:gd name="connsiteX1" fmla="*/ 0 w 436885"/>
              <a:gd name="connsiteY1" fmla="*/ 0 h 376237"/>
              <a:gd name="connsiteX2" fmla="*/ 436885 w 436885"/>
              <a:gd name="connsiteY2" fmla="*/ 376237 h 376237"/>
              <a:gd name="connsiteX3" fmla="*/ 179991 w 436885"/>
              <a:gd name="connsiteY3" fmla="*/ 376237 h 376237"/>
              <a:gd name="connsiteX0" fmla="*/ 92542 w 349436"/>
              <a:gd name="connsiteY0" fmla="*/ 292893 h 292893"/>
              <a:gd name="connsiteX1" fmla="*/ 1 w 349436"/>
              <a:gd name="connsiteY1" fmla="*/ 0 h 292893"/>
              <a:gd name="connsiteX2" fmla="*/ 349436 w 349436"/>
              <a:gd name="connsiteY2" fmla="*/ 292893 h 292893"/>
              <a:gd name="connsiteX3" fmla="*/ 92542 w 349436"/>
              <a:gd name="connsiteY3" fmla="*/ 292893 h 29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436" h="292893">
                <a:moveTo>
                  <a:pt x="92542" y="292893"/>
                </a:moveTo>
                <a:lnTo>
                  <a:pt x="1" y="0"/>
                </a:lnTo>
                <a:lnTo>
                  <a:pt x="349436" y="292893"/>
                </a:lnTo>
                <a:lnTo>
                  <a:pt x="92542" y="292893"/>
                </a:lnTo>
                <a:close/>
              </a:path>
            </a:pathLst>
          </a:custGeom>
          <a:solidFill>
            <a:schemeClr val="bg1"/>
          </a:solidFill>
          <a:ln w="22225" cap="sq">
            <a:solidFill>
              <a:schemeClr val="tx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AutoShape 3">
            <a:extLst>
              <a:ext uri="{FF2B5EF4-FFF2-40B4-BE49-F238E27FC236}">
                <a16:creationId xmlns:a16="http://schemas.microsoft.com/office/drawing/2014/main" id="{8A84AAAA-4B3E-48ED-913A-1E1651613C69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94429" y="5956686"/>
            <a:ext cx="4760854" cy="621848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tIns="108000" anchor="ctr"/>
          <a:lstStyle/>
          <a:p>
            <a:pPr algn="ctr"/>
            <a:r>
              <a:rPr lang="ja-JP" altLang="en-US" dirty="0">
                <a:latin typeface="+mn-ea"/>
              </a:rPr>
              <a:t>今日はこの５つを理解して実装しよう</a:t>
            </a:r>
          </a:p>
        </p:txBody>
      </p: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56D14DF2-35EF-4423-8EFD-7EE89752EA02}"/>
              </a:ext>
            </a:extLst>
          </p:cNvPr>
          <p:cNvGrpSpPr/>
          <p:nvPr/>
        </p:nvGrpSpPr>
        <p:grpSpPr>
          <a:xfrm>
            <a:off x="7251044" y="6315058"/>
            <a:ext cx="152604" cy="143187"/>
            <a:chOff x="7160043" y="6310606"/>
            <a:chExt cx="152604" cy="143187"/>
          </a:xfrm>
        </p:grpSpPr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E51E7256-EA49-4CD9-B087-0647A0A42B36}"/>
                </a:ext>
              </a:extLst>
            </p:cNvPr>
            <p:cNvSpPr/>
            <p:nvPr/>
          </p:nvSpPr>
          <p:spPr>
            <a:xfrm rot="4682659">
              <a:off x="7194170" y="6276479"/>
              <a:ext cx="84349" cy="1526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6C74B550-525D-45BD-B9E8-7D5202DDF3A5}"/>
                </a:ext>
              </a:extLst>
            </p:cNvPr>
            <p:cNvSpPr/>
            <p:nvPr/>
          </p:nvSpPr>
          <p:spPr>
            <a:xfrm rot="2849046">
              <a:off x="7221499" y="6367738"/>
              <a:ext cx="71429" cy="1006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38" name="図 37">
            <a:extLst>
              <a:ext uri="{FF2B5EF4-FFF2-40B4-BE49-F238E27FC236}">
                <a16:creationId xmlns:a16="http://schemas.microsoft.com/office/drawing/2014/main" id="{E85ED7F1-65A1-4982-B868-DFA7A256409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71" t="21728" r="5946" b="6539"/>
          <a:stretch/>
        </p:blipFill>
        <p:spPr>
          <a:xfrm>
            <a:off x="7535738" y="5119846"/>
            <a:ext cx="1148516" cy="160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517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3"/>
          <p:cNvSpPr txBox="1">
            <a:spLocks/>
          </p:cNvSpPr>
          <p:nvPr/>
        </p:nvSpPr>
        <p:spPr>
          <a:xfrm>
            <a:off x="420914" y="3037640"/>
            <a:ext cx="8302172" cy="10009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accent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ja-JP" altLang="en-US" sz="4400" b="1" dirty="0"/>
              <a:t> 構造化要素</a:t>
            </a:r>
          </a:p>
        </p:txBody>
      </p:sp>
    </p:spTree>
    <p:extLst>
      <p:ext uri="{BB962C8B-B14F-4D97-AF65-F5344CB8AC3E}">
        <p14:creationId xmlns:p14="http://schemas.microsoft.com/office/powerpoint/2010/main" val="1306543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DAE62CA-1B9C-41CB-AAC6-3039033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構造化要素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366B6EAB-3CAB-4CC1-BFF3-B9B00799F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2020"/>
            <a:ext cx="7886700" cy="682055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 </a:t>
            </a:r>
            <a:r>
              <a:rPr kumimoji="1" lang="ja-JP" altLang="en-US" sz="2400" dirty="0"/>
              <a:t>画像の形状をどのように変化させるかを決める要素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0E60A18-3CDE-487D-A9FF-0F3B8CCAEAF8}"/>
              </a:ext>
            </a:extLst>
          </p:cNvPr>
          <p:cNvSpPr/>
          <p:nvPr/>
        </p:nvSpPr>
        <p:spPr>
          <a:xfrm>
            <a:off x="6384222" y="3048062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C9A10CE-F6FD-40A2-8970-F543985372DB}"/>
              </a:ext>
            </a:extLst>
          </p:cNvPr>
          <p:cNvSpPr/>
          <p:nvPr/>
        </p:nvSpPr>
        <p:spPr>
          <a:xfrm>
            <a:off x="6857805" y="3048062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BAE8C86-F50F-42B1-BB97-BCFAE6F210BF}"/>
              </a:ext>
            </a:extLst>
          </p:cNvPr>
          <p:cNvSpPr/>
          <p:nvPr/>
        </p:nvSpPr>
        <p:spPr>
          <a:xfrm>
            <a:off x="7331388" y="3048062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20D06EE-1280-47C3-B4F1-52D84DFE3607}"/>
              </a:ext>
            </a:extLst>
          </p:cNvPr>
          <p:cNvSpPr/>
          <p:nvPr/>
        </p:nvSpPr>
        <p:spPr>
          <a:xfrm>
            <a:off x="5910638" y="3521646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6DF7236-B992-43C8-B5C2-F35653BE4F50}"/>
              </a:ext>
            </a:extLst>
          </p:cNvPr>
          <p:cNvSpPr/>
          <p:nvPr/>
        </p:nvSpPr>
        <p:spPr>
          <a:xfrm>
            <a:off x="6384222" y="3521646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44E8BDD-C7AA-4B45-B848-BB21E8018191}"/>
              </a:ext>
            </a:extLst>
          </p:cNvPr>
          <p:cNvSpPr/>
          <p:nvPr/>
        </p:nvSpPr>
        <p:spPr>
          <a:xfrm>
            <a:off x="6857805" y="3521646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8832EDC-239B-41F4-933D-BBA90DD7E5C5}"/>
              </a:ext>
            </a:extLst>
          </p:cNvPr>
          <p:cNvSpPr/>
          <p:nvPr/>
        </p:nvSpPr>
        <p:spPr>
          <a:xfrm>
            <a:off x="7331388" y="3521646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D3710CB-568B-4176-A2E0-826D8808244C}"/>
              </a:ext>
            </a:extLst>
          </p:cNvPr>
          <p:cNvSpPr/>
          <p:nvPr/>
        </p:nvSpPr>
        <p:spPr>
          <a:xfrm>
            <a:off x="5910638" y="3995229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C3A2ECF-629F-4D3C-B272-BB0E186B62B9}"/>
              </a:ext>
            </a:extLst>
          </p:cNvPr>
          <p:cNvSpPr/>
          <p:nvPr/>
        </p:nvSpPr>
        <p:spPr>
          <a:xfrm>
            <a:off x="6384222" y="3995229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DB14DDF-0C40-4AF7-876C-920F601EAA81}"/>
              </a:ext>
            </a:extLst>
          </p:cNvPr>
          <p:cNvSpPr/>
          <p:nvPr/>
        </p:nvSpPr>
        <p:spPr>
          <a:xfrm>
            <a:off x="6857805" y="3995229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5260F444-56C8-4D09-9B37-0AE74D58D379}"/>
              </a:ext>
            </a:extLst>
          </p:cNvPr>
          <p:cNvSpPr/>
          <p:nvPr/>
        </p:nvSpPr>
        <p:spPr>
          <a:xfrm>
            <a:off x="7331388" y="3995229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C1353A21-F21A-4A3D-9ADD-23F5631F6E26}"/>
              </a:ext>
            </a:extLst>
          </p:cNvPr>
          <p:cNvSpPr/>
          <p:nvPr/>
        </p:nvSpPr>
        <p:spPr>
          <a:xfrm>
            <a:off x="5910638" y="4468813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8D749A3-27EF-46EB-BD71-B71DF4FD79BF}"/>
              </a:ext>
            </a:extLst>
          </p:cNvPr>
          <p:cNvSpPr/>
          <p:nvPr/>
        </p:nvSpPr>
        <p:spPr>
          <a:xfrm>
            <a:off x="6384222" y="4468813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01BCB83-5CF6-4E9D-8C80-6BB16625BCF9}"/>
              </a:ext>
            </a:extLst>
          </p:cNvPr>
          <p:cNvSpPr/>
          <p:nvPr/>
        </p:nvSpPr>
        <p:spPr>
          <a:xfrm>
            <a:off x="6857805" y="4468813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3288515-CE95-42A3-865F-46F61118E43C}"/>
              </a:ext>
            </a:extLst>
          </p:cNvPr>
          <p:cNvSpPr/>
          <p:nvPr/>
        </p:nvSpPr>
        <p:spPr>
          <a:xfrm>
            <a:off x="7331388" y="4468813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EA49E20E-29E6-443A-8812-1BDE5D922485}"/>
              </a:ext>
            </a:extLst>
          </p:cNvPr>
          <p:cNvSpPr/>
          <p:nvPr/>
        </p:nvSpPr>
        <p:spPr>
          <a:xfrm>
            <a:off x="7804972" y="3521646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5AADCE2C-0D5D-4BD1-B70D-07D00E34F335}"/>
              </a:ext>
            </a:extLst>
          </p:cNvPr>
          <p:cNvSpPr/>
          <p:nvPr/>
        </p:nvSpPr>
        <p:spPr>
          <a:xfrm>
            <a:off x="7804972" y="3995229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9C74EF19-1077-4B87-BDC8-2177A6A05C43}"/>
              </a:ext>
            </a:extLst>
          </p:cNvPr>
          <p:cNvSpPr/>
          <p:nvPr/>
        </p:nvSpPr>
        <p:spPr>
          <a:xfrm>
            <a:off x="7804972" y="4468813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4E7184EB-E864-4CD0-96CA-B41369AF5A0E}"/>
              </a:ext>
            </a:extLst>
          </p:cNvPr>
          <p:cNvSpPr/>
          <p:nvPr/>
        </p:nvSpPr>
        <p:spPr>
          <a:xfrm>
            <a:off x="6384222" y="4942396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78412DE5-D7BA-4725-A59E-7EFC31236BC8}"/>
              </a:ext>
            </a:extLst>
          </p:cNvPr>
          <p:cNvSpPr/>
          <p:nvPr/>
        </p:nvSpPr>
        <p:spPr>
          <a:xfrm>
            <a:off x="6857805" y="4942396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12977739-AC6A-4F8A-A267-8482E34CCCBD}"/>
              </a:ext>
            </a:extLst>
          </p:cNvPr>
          <p:cNvSpPr/>
          <p:nvPr/>
        </p:nvSpPr>
        <p:spPr>
          <a:xfrm>
            <a:off x="7331388" y="4942396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2E9F1355-D66A-4EFE-8F9A-FEAF7DC6B539}"/>
              </a:ext>
            </a:extLst>
          </p:cNvPr>
          <p:cNvSpPr/>
          <p:nvPr/>
        </p:nvSpPr>
        <p:spPr>
          <a:xfrm>
            <a:off x="3494149" y="3048061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F36B3B90-8ECD-4A9B-857C-13212C33ECA8}"/>
              </a:ext>
            </a:extLst>
          </p:cNvPr>
          <p:cNvSpPr/>
          <p:nvPr/>
        </p:nvSpPr>
        <p:spPr>
          <a:xfrm>
            <a:off x="3967732" y="3048061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9932F81E-153D-419E-9D9E-89C9CBCC3763}"/>
              </a:ext>
            </a:extLst>
          </p:cNvPr>
          <p:cNvSpPr/>
          <p:nvPr/>
        </p:nvSpPr>
        <p:spPr>
          <a:xfrm>
            <a:off x="3494149" y="3521644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2C48B8A-B4AE-40ED-9483-18E2A03E2323}"/>
              </a:ext>
            </a:extLst>
          </p:cNvPr>
          <p:cNvSpPr/>
          <p:nvPr/>
        </p:nvSpPr>
        <p:spPr>
          <a:xfrm>
            <a:off x="3967732" y="3521644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E5777215-F52F-4B40-B998-562CCAEFC6AF}"/>
              </a:ext>
            </a:extLst>
          </p:cNvPr>
          <p:cNvSpPr/>
          <p:nvPr/>
        </p:nvSpPr>
        <p:spPr>
          <a:xfrm>
            <a:off x="3494149" y="3995228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3B7E3CF3-8007-478E-8751-56EF9F13F7C8}"/>
              </a:ext>
            </a:extLst>
          </p:cNvPr>
          <p:cNvSpPr/>
          <p:nvPr/>
        </p:nvSpPr>
        <p:spPr>
          <a:xfrm>
            <a:off x="3967732" y="3995228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A735C58-7B6B-49D5-B6DD-02F8CCBBC728}"/>
              </a:ext>
            </a:extLst>
          </p:cNvPr>
          <p:cNvSpPr/>
          <p:nvPr/>
        </p:nvSpPr>
        <p:spPr>
          <a:xfrm>
            <a:off x="4441316" y="3048061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38692318-E0E8-4748-BD6A-5026770E0B2D}"/>
              </a:ext>
            </a:extLst>
          </p:cNvPr>
          <p:cNvSpPr/>
          <p:nvPr/>
        </p:nvSpPr>
        <p:spPr>
          <a:xfrm>
            <a:off x="4441316" y="3521644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A24A5B40-D050-4A97-9E9F-B6E96091E8B7}"/>
              </a:ext>
            </a:extLst>
          </p:cNvPr>
          <p:cNvSpPr/>
          <p:nvPr/>
        </p:nvSpPr>
        <p:spPr>
          <a:xfrm>
            <a:off x="4441316" y="3995228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72B2B24C-05FC-4F02-B8D4-1AEF283117BE}"/>
              </a:ext>
            </a:extLst>
          </p:cNvPr>
          <p:cNvSpPr/>
          <p:nvPr/>
        </p:nvSpPr>
        <p:spPr>
          <a:xfrm>
            <a:off x="1551241" y="3048061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674036B3-8025-4F1D-A33B-396F9FAD09E0}"/>
              </a:ext>
            </a:extLst>
          </p:cNvPr>
          <p:cNvSpPr/>
          <p:nvPr/>
        </p:nvSpPr>
        <p:spPr>
          <a:xfrm>
            <a:off x="1077658" y="3521644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72A160A9-751E-440F-AEE3-0FDE9D2FDAC8}"/>
              </a:ext>
            </a:extLst>
          </p:cNvPr>
          <p:cNvSpPr/>
          <p:nvPr/>
        </p:nvSpPr>
        <p:spPr>
          <a:xfrm>
            <a:off x="1551241" y="3521644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6075A219-CA3D-484C-84E2-AD71C813EE2F}"/>
              </a:ext>
            </a:extLst>
          </p:cNvPr>
          <p:cNvSpPr/>
          <p:nvPr/>
        </p:nvSpPr>
        <p:spPr>
          <a:xfrm>
            <a:off x="1551241" y="3995228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540E1394-D640-494D-91DF-95DE19C4DEED}"/>
              </a:ext>
            </a:extLst>
          </p:cNvPr>
          <p:cNvSpPr/>
          <p:nvPr/>
        </p:nvSpPr>
        <p:spPr>
          <a:xfrm>
            <a:off x="2024825" y="3048061"/>
            <a:ext cx="473584" cy="47358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0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168CCCC4-7628-4553-85C7-0D21FE6DAD4A}"/>
              </a:ext>
            </a:extLst>
          </p:cNvPr>
          <p:cNvSpPr/>
          <p:nvPr/>
        </p:nvSpPr>
        <p:spPr>
          <a:xfrm>
            <a:off x="2024825" y="3521644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12671DB3-8223-4DCF-8C82-B381366E5AA5}"/>
              </a:ext>
            </a:extLst>
          </p:cNvPr>
          <p:cNvSpPr/>
          <p:nvPr/>
        </p:nvSpPr>
        <p:spPr>
          <a:xfrm>
            <a:off x="2024825" y="3995228"/>
            <a:ext cx="473584" cy="47358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0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8299CD04-8685-4027-84D8-243786DBCE2A}"/>
              </a:ext>
            </a:extLst>
          </p:cNvPr>
          <p:cNvSpPr/>
          <p:nvPr/>
        </p:nvSpPr>
        <p:spPr>
          <a:xfrm>
            <a:off x="1077658" y="3995228"/>
            <a:ext cx="473584" cy="47358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0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10078480-48F9-4472-9180-85E80436085B}"/>
              </a:ext>
            </a:extLst>
          </p:cNvPr>
          <p:cNvSpPr/>
          <p:nvPr/>
        </p:nvSpPr>
        <p:spPr>
          <a:xfrm>
            <a:off x="1077658" y="3048059"/>
            <a:ext cx="473584" cy="47358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0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6E75D92-E823-46FB-BAE8-35F93D7629B0}"/>
              </a:ext>
            </a:extLst>
          </p:cNvPr>
          <p:cNvSpPr/>
          <p:nvPr/>
        </p:nvSpPr>
        <p:spPr>
          <a:xfrm>
            <a:off x="5910637" y="3048060"/>
            <a:ext cx="473584" cy="47358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0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9B3BC580-2A06-4EA6-BB4F-D2F085E03716}"/>
              </a:ext>
            </a:extLst>
          </p:cNvPr>
          <p:cNvSpPr/>
          <p:nvPr/>
        </p:nvSpPr>
        <p:spPr>
          <a:xfrm>
            <a:off x="7804972" y="3048060"/>
            <a:ext cx="473584" cy="47358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0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5AA9228F-B079-4E5B-B52C-3EAB6C3C1DCF}"/>
              </a:ext>
            </a:extLst>
          </p:cNvPr>
          <p:cNvSpPr/>
          <p:nvPr/>
        </p:nvSpPr>
        <p:spPr>
          <a:xfrm>
            <a:off x="7804972" y="4942395"/>
            <a:ext cx="473584" cy="47358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0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4481B1C0-EB96-4C40-8E89-8AAD22E86AF3}"/>
              </a:ext>
            </a:extLst>
          </p:cNvPr>
          <p:cNvSpPr/>
          <p:nvPr/>
        </p:nvSpPr>
        <p:spPr>
          <a:xfrm>
            <a:off x="5910637" y="4942395"/>
            <a:ext cx="473584" cy="47358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0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176DDF11-5859-4CF1-A82B-12740038A588}"/>
              </a:ext>
            </a:extLst>
          </p:cNvPr>
          <p:cNvSpPr/>
          <p:nvPr/>
        </p:nvSpPr>
        <p:spPr>
          <a:xfrm>
            <a:off x="1113810" y="2611431"/>
            <a:ext cx="13484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>
                <a:solidFill>
                  <a:schemeClr val="accent1"/>
                </a:solidFill>
              </a:rPr>
              <a:t>Disk, 3x3</a:t>
            </a:r>
            <a:endParaRPr lang="ja-JP" altLang="en-US" sz="2000" dirty="0">
              <a:solidFill>
                <a:schemeClr val="accent1"/>
              </a:solidFill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5E64C941-76EE-4C0C-816C-230881F08BE6}"/>
              </a:ext>
            </a:extLst>
          </p:cNvPr>
          <p:cNvSpPr/>
          <p:nvPr/>
        </p:nvSpPr>
        <p:spPr>
          <a:xfrm>
            <a:off x="3353970" y="2611431"/>
            <a:ext cx="1701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>
                <a:solidFill>
                  <a:schemeClr val="accent1"/>
                </a:solidFill>
              </a:rPr>
              <a:t>Square, 3x3</a:t>
            </a:r>
            <a:endParaRPr lang="ja-JP" altLang="en-US" sz="2000" dirty="0">
              <a:solidFill>
                <a:schemeClr val="accent1"/>
              </a:solidFill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13B2DA3-F2D2-4FC8-933A-32977D1AB13F}"/>
              </a:ext>
            </a:extLst>
          </p:cNvPr>
          <p:cNvSpPr/>
          <p:nvPr/>
        </p:nvSpPr>
        <p:spPr>
          <a:xfrm>
            <a:off x="6420373" y="2611431"/>
            <a:ext cx="13484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>
                <a:solidFill>
                  <a:schemeClr val="accent1"/>
                </a:solidFill>
              </a:rPr>
              <a:t>Disk, 5x5</a:t>
            </a:r>
            <a:endParaRPr lang="ja-JP" altLang="en-US" sz="2000" dirty="0">
              <a:solidFill>
                <a:schemeClr val="accent1"/>
              </a:solidFill>
            </a:endParaRPr>
          </a:p>
        </p:txBody>
      </p:sp>
      <p:sp>
        <p:nvSpPr>
          <p:cNvPr id="79" name="二等辺三角形 28">
            <a:extLst>
              <a:ext uri="{FF2B5EF4-FFF2-40B4-BE49-F238E27FC236}">
                <a16:creationId xmlns:a16="http://schemas.microsoft.com/office/drawing/2014/main" id="{136A115A-39C3-4A95-8C90-F06810F593F8}"/>
              </a:ext>
            </a:extLst>
          </p:cNvPr>
          <p:cNvSpPr/>
          <p:nvPr/>
        </p:nvSpPr>
        <p:spPr>
          <a:xfrm rot="5400000">
            <a:off x="7331110" y="6201208"/>
            <a:ext cx="266420" cy="292893"/>
          </a:xfrm>
          <a:custGeom>
            <a:avLst/>
            <a:gdLst>
              <a:gd name="connsiteX0" fmla="*/ 0 w 256894"/>
              <a:gd name="connsiteY0" fmla="*/ 557212 h 557212"/>
              <a:gd name="connsiteX1" fmla="*/ 128447 w 256894"/>
              <a:gd name="connsiteY1" fmla="*/ 0 h 557212"/>
              <a:gd name="connsiteX2" fmla="*/ 256894 w 256894"/>
              <a:gd name="connsiteY2" fmla="*/ 557212 h 557212"/>
              <a:gd name="connsiteX3" fmla="*/ 0 w 256894"/>
              <a:gd name="connsiteY3" fmla="*/ 557212 h 557212"/>
              <a:gd name="connsiteX0" fmla="*/ 106503 w 363397"/>
              <a:gd name="connsiteY0" fmla="*/ 506412 h 506412"/>
              <a:gd name="connsiteX1" fmla="*/ 0 w 363397"/>
              <a:gd name="connsiteY1" fmla="*/ 0 h 506412"/>
              <a:gd name="connsiteX2" fmla="*/ 363397 w 363397"/>
              <a:gd name="connsiteY2" fmla="*/ 506412 h 506412"/>
              <a:gd name="connsiteX3" fmla="*/ 106503 w 363397"/>
              <a:gd name="connsiteY3" fmla="*/ 506412 h 506412"/>
              <a:gd name="connsiteX0" fmla="*/ 142513 w 399407"/>
              <a:gd name="connsiteY0" fmla="*/ 442912 h 442912"/>
              <a:gd name="connsiteX1" fmla="*/ 1 w 399407"/>
              <a:gd name="connsiteY1" fmla="*/ 0 h 442912"/>
              <a:gd name="connsiteX2" fmla="*/ 399407 w 399407"/>
              <a:gd name="connsiteY2" fmla="*/ 442912 h 442912"/>
              <a:gd name="connsiteX3" fmla="*/ 142513 w 399407"/>
              <a:gd name="connsiteY3" fmla="*/ 442912 h 442912"/>
              <a:gd name="connsiteX0" fmla="*/ 179991 w 436885"/>
              <a:gd name="connsiteY0" fmla="*/ 376237 h 376237"/>
              <a:gd name="connsiteX1" fmla="*/ 0 w 436885"/>
              <a:gd name="connsiteY1" fmla="*/ 0 h 376237"/>
              <a:gd name="connsiteX2" fmla="*/ 436885 w 436885"/>
              <a:gd name="connsiteY2" fmla="*/ 376237 h 376237"/>
              <a:gd name="connsiteX3" fmla="*/ 179991 w 436885"/>
              <a:gd name="connsiteY3" fmla="*/ 376237 h 376237"/>
              <a:gd name="connsiteX0" fmla="*/ 92542 w 349436"/>
              <a:gd name="connsiteY0" fmla="*/ 292893 h 292893"/>
              <a:gd name="connsiteX1" fmla="*/ 1 w 349436"/>
              <a:gd name="connsiteY1" fmla="*/ 0 h 292893"/>
              <a:gd name="connsiteX2" fmla="*/ 349436 w 349436"/>
              <a:gd name="connsiteY2" fmla="*/ 292893 h 292893"/>
              <a:gd name="connsiteX3" fmla="*/ 92542 w 349436"/>
              <a:gd name="connsiteY3" fmla="*/ 292893 h 29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436" h="292893">
                <a:moveTo>
                  <a:pt x="92542" y="292893"/>
                </a:moveTo>
                <a:lnTo>
                  <a:pt x="1" y="0"/>
                </a:lnTo>
                <a:lnTo>
                  <a:pt x="349436" y="292893"/>
                </a:lnTo>
                <a:lnTo>
                  <a:pt x="92542" y="292893"/>
                </a:lnTo>
                <a:close/>
              </a:path>
            </a:pathLst>
          </a:custGeom>
          <a:solidFill>
            <a:schemeClr val="bg1"/>
          </a:solidFill>
          <a:ln w="22225" cap="sq">
            <a:solidFill>
              <a:schemeClr val="tx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AutoShape 3">
            <a:extLst>
              <a:ext uri="{FF2B5EF4-FFF2-40B4-BE49-F238E27FC236}">
                <a16:creationId xmlns:a16="http://schemas.microsoft.com/office/drawing/2014/main" id="{40BC4307-CDB5-47C6-BE15-5C8C51559BA5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09651" y="5944587"/>
            <a:ext cx="6322954" cy="624114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tIns="108000" anchor="ctr"/>
          <a:lstStyle/>
          <a:p>
            <a:pPr algn="ctr"/>
            <a:r>
              <a:rPr lang="en-US" altLang="ja-JP" dirty="0">
                <a:latin typeface="+mn-ea"/>
              </a:rPr>
              <a:t>3x3 </a:t>
            </a:r>
            <a:r>
              <a:rPr lang="ja-JP" altLang="en-US" dirty="0">
                <a:latin typeface="+mn-ea"/>
              </a:rPr>
              <a:t>の</a:t>
            </a:r>
            <a:r>
              <a:rPr lang="en-US" altLang="ja-JP" dirty="0">
                <a:latin typeface="+mn-ea"/>
              </a:rPr>
              <a:t> Disk </a:t>
            </a:r>
            <a:r>
              <a:rPr lang="ja-JP" altLang="en-US" dirty="0">
                <a:latin typeface="+mn-ea"/>
              </a:rPr>
              <a:t>は </a:t>
            </a:r>
            <a:r>
              <a:rPr lang="en-US" altLang="ja-JP" dirty="0">
                <a:latin typeface="+mn-ea"/>
              </a:rPr>
              <a:t>Diamond </a:t>
            </a:r>
            <a:r>
              <a:rPr lang="ja-JP" altLang="en-US" dirty="0">
                <a:latin typeface="+mn-ea"/>
              </a:rPr>
              <a:t>や </a:t>
            </a:r>
            <a:r>
              <a:rPr lang="en-US" altLang="ja-JP" dirty="0">
                <a:latin typeface="+mn-ea"/>
              </a:rPr>
              <a:t>Rhombus </a:t>
            </a:r>
            <a:r>
              <a:rPr lang="ja-JP" altLang="en-US" dirty="0">
                <a:latin typeface="+mn-ea"/>
              </a:rPr>
              <a:t>とも呼ばれる</a:t>
            </a:r>
            <a:endParaRPr lang="en-US" altLang="ja-JP" dirty="0">
              <a:latin typeface="+mn-ea"/>
            </a:endParaRPr>
          </a:p>
        </p:txBody>
      </p: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162C6F50-4424-4590-ACB9-1EC59945A617}"/>
              </a:ext>
            </a:extLst>
          </p:cNvPr>
          <p:cNvGrpSpPr/>
          <p:nvPr/>
        </p:nvGrpSpPr>
        <p:grpSpPr>
          <a:xfrm>
            <a:off x="7228365" y="6305225"/>
            <a:ext cx="152604" cy="143187"/>
            <a:chOff x="7160043" y="6310606"/>
            <a:chExt cx="152604" cy="143187"/>
          </a:xfrm>
        </p:grpSpPr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60280635-976A-4042-B893-7FE411128C6F}"/>
                </a:ext>
              </a:extLst>
            </p:cNvPr>
            <p:cNvSpPr/>
            <p:nvPr/>
          </p:nvSpPr>
          <p:spPr>
            <a:xfrm rot="4682659">
              <a:off x="7194170" y="6276479"/>
              <a:ext cx="84349" cy="1526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9A253736-BD79-4706-B2C5-39B0F5E514B1}"/>
                </a:ext>
              </a:extLst>
            </p:cNvPr>
            <p:cNvSpPr/>
            <p:nvPr/>
          </p:nvSpPr>
          <p:spPr>
            <a:xfrm rot="2849046">
              <a:off x="7221499" y="6367738"/>
              <a:ext cx="71429" cy="1006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84" name="図 83">
            <a:extLst>
              <a:ext uri="{FF2B5EF4-FFF2-40B4-BE49-F238E27FC236}">
                <a16:creationId xmlns:a16="http://schemas.microsoft.com/office/drawing/2014/main" id="{0CCCCA04-CC01-409D-B32A-E53E4392D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358" y="5403215"/>
            <a:ext cx="1139852" cy="135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983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3"/>
          <p:cNvSpPr txBox="1">
            <a:spLocks/>
          </p:cNvSpPr>
          <p:nvPr/>
        </p:nvSpPr>
        <p:spPr>
          <a:xfrm>
            <a:off x="420914" y="3037640"/>
            <a:ext cx="8302172" cy="10009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accent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ja-JP" altLang="en-US" sz="4400" b="1" dirty="0"/>
              <a:t>  膨張（</a:t>
            </a:r>
            <a:r>
              <a:rPr lang="en-US" altLang="ja-JP" sz="4400" b="1" dirty="0"/>
              <a:t>Dilation</a:t>
            </a:r>
            <a:r>
              <a:rPr lang="ja-JP" altLang="en-US" sz="4400" b="1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083310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E306600F-5C10-44B6-BC77-3AFF896CE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膨張（</a:t>
            </a:r>
            <a:r>
              <a:rPr kumimoji="1" lang="en-US" altLang="ja-JP" dirty="0"/>
              <a:t>Dilation</a:t>
            </a:r>
            <a:r>
              <a:rPr kumimoji="1" lang="ja-JP" altLang="en-US" dirty="0"/>
              <a:t>）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F9960BD-BF7F-4A12-82B7-54887ECDF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2400" dirty="0"/>
              <a:t>二値画像を構造化要素に従って膨張させる処理</a:t>
            </a:r>
          </a:p>
        </p:txBody>
      </p:sp>
      <p:grpSp>
        <p:nvGrpSpPr>
          <p:cNvPr id="180" name="グループ化 179">
            <a:extLst>
              <a:ext uri="{FF2B5EF4-FFF2-40B4-BE49-F238E27FC236}">
                <a16:creationId xmlns:a16="http://schemas.microsoft.com/office/drawing/2014/main" id="{1761AC93-D74D-42CA-BC46-D1281463E104}"/>
              </a:ext>
            </a:extLst>
          </p:cNvPr>
          <p:cNvGrpSpPr/>
          <p:nvPr/>
        </p:nvGrpSpPr>
        <p:grpSpPr>
          <a:xfrm>
            <a:off x="3210825" y="3004974"/>
            <a:ext cx="2722350" cy="2722350"/>
            <a:chOff x="3303665" y="2840539"/>
            <a:chExt cx="2382768" cy="2382768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1576A22-6080-4BE7-9081-CABCF1A8218F}"/>
                </a:ext>
              </a:extLst>
            </p:cNvPr>
            <p:cNvSpPr/>
            <p:nvPr/>
          </p:nvSpPr>
          <p:spPr>
            <a:xfrm>
              <a:off x="3303665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C3FE370C-6D0E-4DAB-A929-48788A4103CD}"/>
                </a:ext>
              </a:extLst>
            </p:cNvPr>
            <p:cNvSpPr/>
            <p:nvPr/>
          </p:nvSpPr>
          <p:spPr>
            <a:xfrm>
              <a:off x="3568417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A04C4124-5A1E-41E3-B8A0-92986F162CB6}"/>
                </a:ext>
              </a:extLst>
            </p:cNvPr>
            <p:cNvSpPr/>
            <p:nvPr/>
          </p:nvSpPr>
          <p:spPr>
            <a:xfrm>
              <a:off x="3833169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B26A585A-C7A1-4D22-84A9-412026F82F8C}"/>
                </a:ext>
              </a:extLst>
            </p:cNvPr>
            <p:cNvSpPr/>
            <p:nvPr/>
          </p:nvSpPr>
          <p:spPr>
            <a:xfrm>
              <a:off x="3303665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D290272B-024D-457F-AD67-37685464F922}"/>
                </a:ext>
              </a:extLst>
            </p:cNvPr>
            <p:cNvSpPr/>
            <p:nvPr/>
          </p:nvSpPr>
          <p:spPr>
            <a:xfrm>
              <a:off x="3568417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05FADDCF-19A9-4915-850E-85AA41826FAE}"/>
                </a:ext>
              </a:extLst>
            </p:cNvPr>
            <p:cNvSpPr/>
            <p:nvPr/>
          </p:nvSpPr>
          <p:spPr>
            <a:xfrm>
              <a:off x="3833169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393CA5B9-F3C4-4533-9DA8-FE2382D6B481}"/>
                </a:ext>
              </a:extLst>
            </p:cNvPr>
            <p:cNvSpPr/>
            <p:nvPr/>
          </p:nvSpPr>
          <p:spPr>
            <a:xfrm>
              <a:off x="3303665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94027B8D-3E93-4827-B9D6-F49670850F21}"/>
                </a:ext>
              </a:extLst>
            </p:cNvPr>
            <p:cNvSpPr/>
            <p:nvPr/>
          </p:nvSpPr>
          <p:spPr>
            <a:xfrm>
              <a:off x="3568417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214ED2EA-76C8-4A70-A252-A4CEECCCF099}"/>
                </a:ext>
              </a:extLst>
            </p:cNvPr>
            <p:cNvSpPr/>
            <p:nvPr/>
          </p:nvSpPr>
          <p:spPr>
            <a:xfrm>
              <a:off x="3833169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62118CEF-E826-47F7-B93A-786B2611227D}"/>
                </a:ext>
              </a:extLst>
            </p:cNvPr>
            <p:cNvSpPr/>
            <p:nvPr/>
          </p:nvSpPr>
          <p:spPr>
            <a:xfrm>
              <a:off x="4097921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807690DC-5E17-45A7-B67A-ED73ECC39179}"/>
                </a:ext>
              </a:extLst>
            </p:cNvPr>
            <p:cNvSpPr/>
            <p:nvPr/>
          </p:nvSpPr>
          <p:spPr>
            <a:xfrm>
              <a:off x="4362673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AD8DF4E0-AB74-41F8-85F4-4379A7FCDD64}"/>
                </a:ext>
              </a:extLst>
            </p:cNvPr>
            <p:cNvSpPr/>
            <p:nvPr/>
          </p:nvSpPr>
          <p:spPr>
            <a:xfrm>
              <a:off x="4627425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7E50919B-F033-463B-B924-5B72E1D9C87F}"/>
                </a:ext>
              </a:extLst>
            </p:cNvPr>
            <p:cNvSpPr/>
            <p:nvPr/>
          </p:nvSpPr>
          <p:spPr>
            <a:xfrm>
              <a:off x="4097921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A04FAA1D-BA49-469C-91C2-59414A1CDB48}"/>
                </a:ext>
              </a:extLst>
            </p:cNvPr>
            <p:cNvSpPr/>
            <p:nvPr/>
          </p:nvSpPr>
          <p:spPr>
            <a:xfrm>
              <a:off x="4362673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4076C2CB-BD25-425A-ADD4-D34B24B58CA2}"/>
                </a:ext>
              </a:extLst>
            </p:cNvPr>
            <p:cNvSpPr/>
            <p:nvPr/>
          </p:nvSpPr>
          <p:spPr>
            <a:xfrm>
              <a:off x="4627425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811B267-97D5-4ECC-9D4A-3B14317D03D9}"/>
                </a:ext>
              </a:extLst>
            </p:cNvPr>
            <p:cNvSpPr/>
            <p:nvPr/>
          </p:nvSpPr>
          <p:spPr>
            <a:xfrm>
              <a:off x="4097921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A7E8A58A-2179-46C0-BCA4-742CBCF20215}"/>
                </a:ext>
              </a:extLst>
            </p:cNvPr>
            <p:cNvSpPr/>
            <p:nvPr/>
          </p:nvSpPr>
          <p:spPr>
            <a:xfrm>
              <a:off x="4362673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503CA1D-1CC2-48A0-AE17-4B1565AEBB9C}"/>
                </a:ext>
              </a:extLst>
            </p:cNvPr>
            <p:cNvSpPr/>
            <p:nvPr/>
          </p:nvSpPr>
          <p:spPr>
            <a:xfrm>
              <a:off x="4627425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52AF7A14-2EA1-49FC-A684-3B95F2957FAC}"/>
                </a:ext>
              </a:extLst>
            </p:cNvPr>
            <p:cNvSpPr/>
            <p:nvPr/>
          </p:nvSpPr>
          <p:spPr>
            <a:xfrm>
              <a:off x="3303665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785AFA15-DFF7-4E18-9737-BB6A37067D9A}"/>
                </a:ext>
              </a:extLst>
            </p:cNvPr>
            <p:cNvSpPr/>
            <p:nvPr/>
          </p:nvSpPr>
          <p:spPr>
            <a:xfrm>
              <a:off x="3568417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37BD27B5-9BCF-484C-AEAF-C33DF4B837D4}"/>
                </a:ext>
              </a:extLst>
            </p:cNvPr>
            <p:cNvSpPr/>
            <p:nvPr/>
          </p:nvSpPr>
          <p:spPr>
            <a:xfrm>
              <a:off x="3833169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280A4184-E35C-45A7-A330-B2DDFA14473C}"/>
                </a:ext>
              </a:extLst>
            </p:cNvPr>
            <p:cNvSpPr/>
            <p:nvPr/>
          </p:nvSpPr>
          <p:spPr>
            <a:xfrm>
              <a:off x="3303665" y="3899547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FA95B997-51B0-4462-900D-0AD84D1F98BB}"/>
                </a:ext>
              </a:extLst>
            </p:cNvPr>
            <p:cNvSpPr/>
            <p:nvPr/>
          </p:nvSpPr>
          <p:spPr>
            <a:xfrm>
              <a:off x="3568417" y="3899547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989DF937-933B-4F94-B73C-7EA14392A831}"/>
                </a:ext>
              </a:extLst>
            </p:cNvPr>
            <p:cNvSpPr/>
            <p:nvPr/>
          </p:nvSpPr>
          <p:spPr>
            <a:xfrm>
              <a:off x="3833169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EA6DDC7C-A611-4E2C-91C4-BFF02EFC3182}"/>
                </a:ext>
              </a:extLst>
            </p:cNvPr>
            <p:cNvSpPr/>
            <p:nvPr/>
          </p:nvSpPr>
          <p:spPr>
            <a:xfrm>
              <a:off x="3303665" y="416429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B2D8FDF7-9709-4C40-AA0D-96E34D31E11E}"/>
                </a:ext>
              </a:extLst>
            </p:cNvPr>
            <p:cNvSpPr/>
            <p:nvPr/>
          </p:nvSpPr>
          <p:spPr>
            <a:xfrm>
              <a:off x="3568417" y="416429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68C4F0FE-8302-4D15-9524-220E6581E368}"/>
                </a:ext>
              </a:extLst>
            </p:cNvPr>
            <p:cNvSpPr/>
            <p:nvPr/>
          </p:nvSpPr>
          <p:spPr>
            <a:xfrm>
              <a:off x="3833169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CABD178F-742D-4C3F-B85D-FA57DE2979ED}"/>
                </a:ext>
              </a:extLst>
            </p:cNvPr>
            <p:cNvSpPr/>
            <p:nvPr/>
          </p:nvSpPr>
          <p:spPr>
            <a:xfrm>
              <a:off x="4097921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7516D264-C54D-43FF-B0E7-ACC973870765}"/>
                </a:ext>
              </a:extLst>
            </p:cNvPr>
            <p:cNvSpPr/>
            <p:nvPr/>
          </p:nvSpPr>
          <p:spPr>
            <a:xfrm>
              <a:off x="4362673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77917C2C-9FEE-4A5A-B4DF-470DB76227A9}"/>
                </a:ext>
              </a:extLst>
            </p:cNvPr>
            <p:cNvSpPr/>
            <p:nvPr/>
          </p:nvSpPr>
          <p:spPr>
            <a:xfrm>
              <a:off x="4627425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C546ED1E-F24B-4239-8007-6520C7A60099}"/>
                </a:ext>
              </a:extLst>
            </p:cNvPr>
            <p:cNvSpPr/>
            <p:nvPr/>
          </p:nvSpPr>
          <p:spPr>
            <a:xfrm>
              <a:off x="4097921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9DCDFBC5-3A70-4CED-994C-A5176004A29F}"/>
                </a:ext>
              </a:extLst>
            </p:cNvPr>
            <p:cNvSpPr/>
            <p:nvPr/>
          </p:nvSpPr>
          <p:spPr>
            <a:xfrm>
              <a:off x="4362673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DCC643E4-BE2C-492B-AC19-5D441A9B753D}"/>
                </a:ext>
              </a:extLst>
            </p:cNvPr>
            <p:cNvSpPr/>
            <p:nvPr/>
          </p:nvSpPr>
          <p:spPr>
            <a:xfrm>
              <a:off x="4627425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5B364238-6A23-47CA-956C-3AB124B7DE83}"/>
                </a:ext>
              </a:extLst>
            </p:cNvPr>
            <p:cNvSpPr/>
            <p:nvPr/>
          </p:nvSpPr>
          <p:spPr>
            <a:xfrm>
              <a:off x="4097921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6C1F0B31-70A7-4608-B549-70C5D8C2A40C}"/>
                </a:ext>
              </a:extLst>
            </p:cNvPr>
            <p:cNvSpPr/>
            <p:nvPr/>
          </p:nvSpPr>
          <p:spPr>
            <a:xfrm>
              <a:off x="4362673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8E84A26B-6B8B-4AD4-832C-B22BCBDB98D3}"/>
                </a:ext>
              </a:extLst>
            </p:cNvPr>
            <p:cNvSpPr/>
            <p:nvPr/>
          </p:nvSpPr>
          <p:spPr>
            <a:xfrm>
              <a:off x="4627425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8BCFCB7F-8F42-4085-A68C-98086C828CFB}"/>
                </a:ext>
              </a:extLst>
            </p:cNvPr>
            <p:cNvSpPr/>
            <p:nvPr/>
          </p:nvSpPr>
          <p:spPr>
            <a:xfrm>
              <a:off x="4892177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A30CD9F7-03DC-4C6A-B49C-4019DDD6469C}"/>
                </a:ext>
              </a:extLst>
            </p:cNvPr>
            <p:cNvSpPr/>
            <p:nvPr/>
          </p:nvSpPr>
          <p:spPr>
            <a:xfrm>
              <a:off x="5156929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1CE69507-359F-47DF-81AA-6A224433C024}"/>
                </a:ext>
              </a:extLst>
            </p:cNvPr>
            <p:cNvSpPr/>
            <p:nvPr/>
          </p:nvSpPr>
          <p:spPr>
            <a:xfrm>
              <a:off x="5421681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CE866520-8B9C-4238-B31F-4AD105B59AEF}"/>
                </a:ext>
              </a:extLst>
            </p:cNvPr>
            <p:cNvSpPr/>
            <p:nvPr/>
          </p:nvSpPr>
          <p:spPr>
            <a:xfrm>
              <a:off x="4892177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E502E4C9-937B-46C0-A522-5B450DFB787C}"/>
                </a:ext>
              </a:extLst>
            </p:cNvPr>
            <p:cNvSpPr/>
            <p:nvPr/>
          </p:nvSpPr>
          <p:spPr>
            <a:xfrm>
              <a:off x="5156929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AFE485C6-7E2E-4E7B-9C2B-8E5F74B11441}"/>
                </a:ext>
              </a:extLst>
            </p:cNvPr>
            <p:cNvSpPr/>
            <p:nvPr/>
          </p:nvSpPr>
          <p:spPr>
            <a:xfrm>
              <a:off x="5421681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A2651213-A6D8-45CF-9030-3E3BBADCB373}"/>
                </a:ext>
              </a:extLst>
            </p:cNvPr>
            <p:cNvSpPr/>
            <p:nvPr/>
          </p:nvSpPr>
          <p:spPr>
            <a:xfrm>
              <a:off x="4892177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3318D620-F2C4-4B8C-A9D8-C920936A603F}"/>
                </a:ext>
              </a:extLst>
            </p:cNvPr>
            <p:cNvSpPr/>
            <p:nvPr/>
          </p:nvSpPr>
          <p:spPr>
            <a:xfrm>
              <a:off x="5156929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087E3BCD-28E8-4FF7-9631-8A50E41D0AAE}"/>
                </a:ext>
              </a:extLst>
            </p:cNvPr>
            <p:cNvSpPr/>
            <p:nvPr/>
          </p:nvSpPr>
          <p:spPr>
            <a:xfrm>
              <a:off x="5421681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74268ED3-0955-4D5C-BC35-6621D8E7230C}"/>
                </a:ext>
              </a:extLst>
            </p:cNvPr>
            <p:cNvSpPr/>
            <p:nvPr/>
          </p:nvSpPr>
          <p:spPr>
            <a:xfrm>
              <a:off x="4892177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EEE1BD0C-535F-4895-BE47-2BA8D4EDE87A}"/>
                </a:ext>
              </a:extLst>
            </p:cNvPr>
            <p:cNvSpPr/>
            <p:nvPr/>
          </p:nvSpPr>
          <p:spPr>
            <a:xfrm>
              <a:off x="5156929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9A81990B-CD3E-4871-A445-C98F1FFBFEC5}"/>
                </a:ext>
              </a:extLst>
            </p:cNvPr>
            <p:cNvSpPr/>
            <p:nvPr/>
          </p:nvSpPr>
          <p:spPr>
            <a:xfrm>
              <a:off x="5421681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3BF8D479-0603-4F42-84DB-37D9095B538E}"/>
                </a:ext>
              </a:extLst>
            </p:cNvPr>
            <p:cNvSpPr/>
            <p:nvPr/>
          </p:nvSpPr>
          <p:spPr>
            <a:xfrm>
              <a:off x="4892177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D9E1EF3D-4D26-4812-8C97-BBC07F668DB9}"/>
                </a:ext>
              </a:extLst>
            </p:cNvPr>
            <p:cNvSpPr/>
            <p:nvPr/>
          </p:nvSpPr>
          <p:spPr>
            <a:xfrm>
              <a:off x="5156929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570E55B4-3702-4098-B5F3-77464EF9726B}"/>
                </a:ext>
              </a:extLst>
            </p:cNvPr>
            <p:cNvSpPr/>
            <p:nvPr/>
          </p:nvSpPr>
          <p:spPr>
            <a:xfrm>
              <a:off x="5421681" y="3899547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39CEF94A-DC74-4C50-97B6-C41C7BA42BBE}"/>
                </a:ext>
              </a:extLst>
            </p:cNvPr>
            <p:cNvSpPr/>
            <p:nvPr/>
          </p:nvSpPr>
          <p:spPr>
            <a:xfrm>
              <a:off x="4892177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B30E056A-BAC6-408E-9E3D-2A9A04CB16B2}"/>
                </a:ext>
              </a:extLst>
            </p:cNvPr>
            <p:cNvSpPr/>
            <p:nvPr/>
          </p:nvSpPr>
          <p:spPr>
            <a:xfrm>
              <a:off x="5156929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3C6F1250-245B-4503-9894-B57C13E824DD}"/>
                </a:ext>
              </a:extLst>
            </p:cNvPr>
            <p:cNvSpPr/>
            <p:nvPr/>
          </p:nvSpPr>
          <p:spPr>
            <a:xfrm>
              <a:off x="5421681" y="416429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439C87DE-9575-4448-8FBA-AEF360C462F7}"/>
                </a:ext>
              </a:extLst>
            </p:cNvPr>
            <p:cNvSpPr/>
            <p:nvPr/>
          </p:nvSpPr>
          <p:spPr>
            <a:xfrm>
              <a:off x="3303665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FA05E5FC-6AAD-4812-B88A-2530404A855A}"/>
                </a:ext>
              </a:extLst>
            </p:cNvPr>
            <p:cNvSpPr/>
            <p:nvPr/>
          </p:nvSpPr>
          <p:spPr>
            <a:xfrm>
              <a:off x="3568417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13951149-ECCD-41CB-8E76-B53AF9CB8597}"/>
                </a:ext>
              </a:extLst>
            </p:cNvPr>
            <p:cNvSpPr/>
            <p:nvPr/>
          </p:nvSpPr>
          <p:spPr>
            <a:xfrm>
              <a:off x="3833169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E4CA036A-0C2E-452C-B279-2B273DADC64C}"/>
                </a:ext>
              </a:extLst>
            </p:cNvPr>
            <p:cNvSpPr/>
            <p:nvPr/>
          </p:nvSpPr>
          <p:spPr>
            <a:xfrm>
              <a:off x="3303665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94315DAA-9DFB-4146-A990-52A0E1AADBF4}"/>
                </a:ext>
              </a:extLst>
            </p:cNvPr>
            <p:cNvSpPr/>
            <p:nvPr/>
          </p:nvSpPr>
          <p:spPr>
            <a:xfrm>
              <a:off x="3568417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7B37114A-C51D-487D-A1EE-75E2DDB93FC6}"/>
                </a:ext>
              </a:extLst>
            </p:cNvPr>
            <p:cNvSpPr/>
            <p:nvPr/>
          </p:nvSpPr>
          <p:spPr>
            <a:xfrm>
              <a:off x="3833169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ED1684AB-A55A-4EB1-8296-CA43EEEC9894}"/>
                </a:ext>
              </a:extLst>
            </p:cNvPr>
            <p:cNvSpPr/>
            <p:nvPr/>
          </p:nvSpPr>
          <p:spPr>
            <a:xfrm>
              <a:off x="3303665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9E18BB59-A8C2-4258-8261-4462B6C4C6AC}"/>
                </a:ext>
              </a:extLst>
            </p:cNvPr>
            <p:cNvSpPr/>
            <p:nvPr/>
          </p:nvSpPr>
          <p:spPr>
            <a:xfrm>
              <a:off x="3568417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4CE205DB-DB78-4B20-9E73-5B7210149384}"/>
                </a:ext>
              </a:extLst>
            </p:cNvPr>
            <p:cNvSpPr/>
            <p:nvPr/>
          </p:nvSpPr>
          <p:spPr>
            <a:xfrm>
              <a:off x="3833169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EF397A14-5FB7-40A6-B2E3-63DD8C0F6A70}"/>
                </a:ext>
              </a:extLst>
            </p:cNvPr>
            <p:cNvSpPr/>
            <p:nvPr/>
          </p:nvSpPr>
          <p:spPr>
            <a:xfrm>
              <a:off x="4097921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80DD0FE3-1A66-49E6-AFE7-AB65DEABF313}"/>
                </a:ext>
              </a:extLst>
            </p:cNvPr>
            <p:cNvSpPr/>
            <p:nvPr/>
          </p:nvSpPr>
          <p:spPr>
            <a:xfrm>
              <a:off x="4362673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3373661C-096D-48B3-AFC0-CA97C51C0E61}"/>
                </a:ext>
              </a:extLst>
            </p:cNvPr>
            <p:cNvSpPr/>
            <p:nvPr/>
          </p:nvSpPr>
          <p:spPr>
            <a:xfrm>
              <a:off x="4627425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3CD6703E-0767-46A4-B698-F93A02B3932E}"/>
                </a:ext>
              </a:extLst>
            </p:cNvPr>
            <p:cNvSpPr/>
            <p:nvPr/>
          </p:nvSpPr>
          <p:spPr>
            <a:xfrm>
              <a:off x="4097921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DA918A49-1D06-43F4-B3CD-E37EC3005876}"/>
                </a:ext>
              </a:extLst>
            </p:cNvPr>
            <p:cNvSpPr/>
            <p:nvPr/>
          </p:nvSpPr>
          <p:spPr>
            <a:xfrm>
              <a:off x="4362673" y="469380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CB24C658-14BF-427A-9BA9-94A6E962FD0E}"/>
                </a:ext>
              </a:extLst>
            </p:cNvPr>
            <p:cNvSpPr/>
            <p:nvPr/>
          </p:nvSpPr>
          <p:spPr>
            <a:xfrm>
              <a:off x="4627425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173A9985-6746-4564-B72C-90090B13B393}"/>
                </a:ext>
              </a:extLst>
            </p:cNvPr>
            <p:cNvSpPr/>
            <p:nvPr/>
          </p:nvSpPr>
          <p:spPr>
            <a:xfrm>
              <a:off x="4097921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3E369894-F5CD-43A3-B170-F1B9EC7FCE28}"/>
                </a:ext>
              </a:extLst>
            </p:cNvPr>
            <p:cNvSpPr/>
            <p:nvPr/>
          </p:nvSpPr>
          <p:spPr>
            <a:xfrm>
              <a:off x="4362673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789E0CB9-F66D-4045-9DC4-551CE049B9A4}"/>
                </a:ext>
              </a:extLst>
            </p:cNvPr>
            <p:cNvSpPr/>
            <p:nvPr/>
          </p:nvSpPr>
          <p:spPr>
            <a:xfrm>
              <a:off x="4627425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0FACD7C2-334D-44E9-B564-C66FCD11C388}"/>
                </a:ext>
              </a:extLst>
            </p:cNvPr>
            <p:cNvSpPr/>
            <p:nvPr/>
          </p:nvSpPr>
          <p:spPr>
            <a:xfrm>
              <a:off x="4892177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0E4AD457-E65C-4242-A387-376D8F25AB2E}"/>
                </a:ext>
              </a:extLst>
            </p:cNvPr>
            <p:cNvSpPr/>
            <p:nvPr/>
          </p:nvSpPr>
          <p:spPr>
            <a:xfrm>
              <a:off x="5156929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F0E282D3-1683-4338-91A3-35B0F42EA044}"/>
                </a:ext>
              </a:extLst>
            </p:cNvPr>
            <p:cNvSpPr/>
            <p:nvPr/>
          </p:nvSpPr>
          <p:spPr>
            <a:xfrm>
              <a:off x="5421681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8D935659-F362-40EC-8840-4B9CF78BC64D}"/>
                </a:ext>
              </a:extLst>
            </p:cNvPr>
            <p:cNvSpPr/>
            <p:nvPr/>
          </p:nvSpPr>
          <p:spPr>
            <a:xfrm>
              <a:off x="4892177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9A674D5C-3561-4BB6-89B9-B844643658C9}"/>
                </a:ext>
              </a:extLst>
            </p:cNvPr>
            <p:cNvSpPr/>
            <p:nvPr/>
          </p:nvSpPr>
          <p:spPr>
            <a:xfrm>
              <a:off x="5156929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C52FEF5B-3507-473A-A659-E601F19A8536}"/>
                </a:ext>
              </a:extLst>
            </p:cNvPr>
            <p:cNvSpPr/>
            <p:nvPr/>
          </p:nvSpPr>
          <p:spPr>
            <a:xfrm>
              <a:off x="5421681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1E90ED82-DDCC-4743-A66B-E6565CD8F490}"/>
                </a:ext>
              </a:extLst>
            </p:cNvPr>
            <p:cNvSpPr/>
            <p:nvPr/>
          </p:nvSpPr>
          <p:spPr>
            <a:xfrm>
              <a:off x="4892177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964290BE-3A1B-4537-8AAD-BA510889D66C}"/>
                </a:ext>
              </a:extLst>
            </p:cNvPr>
            <p:cNvSpPr/>
            <p:nvPr/>
          </p:nvSpPr>
          <p:spPr>
            <a:xfrm>
              <a:off x="5156929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F5E98177-1FF1-43FB-B4E2-A60278305C80}"/>
                </a:ext>
              </a:extLst>
            </p:cNvPr>
            <p:cNvSpPr/>
            <p:nvPr/>
          </p:nvSpPr>
          <p:spPr>
            <a:xfrm>
              <a:off x="5421681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2F29B0CF-02F7-424F-BE63-1245AB6ECBD4}"/>
              </a:ext>
            </a:extLst>
          </p:cNvPr>
          <p:cNvGrpSpPr/>
          <p:nvPr/>
        </p:nvGrpSpPr>
        <p:grpSpPr>
          <a:xfrm>
            <a:off x="1561753" y="2097524"/>
            <a:ext cx="907450" cy="907450"/>
            <a:chOff x="636715" y="2311035"/>
            <a:chExt cx="794256" cy="794256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8475D084-0AF7-4974-9141-E0954064668F}"/>
                </a:ext>
              </a:extLst>
            </p:cNvPr>
            <p:cNvSpPr/>
            <p:nvPr/>
          </p:nvSpPr>
          <p:spPr>
            <a:xfrm>
              <a:off x="636715" y="2311035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C5304B5E-5F69-4F65-A6ED-C4FA02BF09CC}"/>
                </a:ext>
              </a:extLst>
            </p:cNvPr>
            <p:cNvSpPr/>
            <p:nvPr/>
          </p:nvSpPr>
          <p:spPr>
            <a:xfrm>
              <a:off x="901467" y="2311035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AD6D5AA-1901-4A83-9990-E72491A1070A}"/>
                </a:ext>
              </a:extLst>
            </p:cNvPr>
            <p:cNvSpPr/>
            <p:nvPr/>
          </p:nvSpPr>
          <p:spPr>
            <a:xfrm>
              <a:off x="1166219" y="2311035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2AA4160F-96D7-4A08-82BB-3D4D58FBD0F5}"/>
                </a:ext>
              </a:extLst>
            </p:cNvPr>
            <p:cNvSpPr/>
            <p:nvPr/>
          </p:nvSpPr>
          <p:spPr>
            <a:xfrm>
              <a:off x="636715" y="2575787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699FDE17-4EAB-4E37-BAA6-16D89D5C9CE7}"/>
                </a:ext>
              </a:extLst>
            </p:cNvPr>
            <p:cNvSpPr/>
            <p:nvPr/>
          </p:nvSpPr>
          <p:spPr>
            <a:xfrm>
              <a:off x="901467" y="2575787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184ECAB-362C-4BA3-9BD4-4826F58CB53F}"/>
                </a:ext>
              </a:extLst>
            </p:cNvPr>
            <p:cNvSpPr/>
            <p:nvPr/>
          </p:nvSpPr>
          <p:spPr>
            <a:xfrm>
              <a:off x="1166219" y="2575787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4FF8215C-39DF-411F-9913-4EC2B06B16D2}"/>
                </a:ext>
              </a:extLst>
            </p:cNvPr>
            <p:cNvSpPr/>
            <p:nvPr/>
          </p:nvSpPr>
          <p:spPr>
            <a:xfrm>
              <a:off x="636715" y="2840539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9BF8CC67-EE9F-4CC0-AA05-BA007E8EB4AC}"/>
                </a:ext>
              </a:extLst>
            </p:cNvPr>
            <p:cNvSpPr/>
            <p:nvPr/>
          </p:nvSpPr>
          <p:spPr>
            <a:xfrm>
              <a:off x="901467" y="2840539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365C12B9-039B-4171-B33B-00851EB5268F}"/>
                </a:ext>
              </a:extLst>
            </p:cNvPr>
            <p:cNvSpPr/>
            <p:nvPr/>
          </p:nvSpPr>
          <p:spPr>
            <a:xfrm>
              <a:off x="1166219" y="2840539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81" name="正方形/長方形 180">
            <a:extLst>
              <a:ext uri="{FF2B5EF4-FFF2-40B4-BE49-F238E27FC236}">
                <a16:creationId xmlns:a16="http://schemas.microsoft.com/office/drawing/2014/main" id="{911E4C0F-C9EC-4A7E-B078-954B8E456AB9}"/>
              </a:ext>
            </a:extLst>
          </p:cNvPr>
          <p:cNvSpPr/>
          <p:nvPr/>
        </p:nvSpPr>
        <p:spPr>
          <a:xfrm>
            <a:off x="2488251" y="2390187"/>
            <a:ext cx="3539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・・・構造化要素（</a:t>
            </a:r>
            <a:r>
              <a:rPr lang="en-US" altLang="ja-JP" dirty="0"/>
              <a:t>Disk, 3x3</a:t>
            </a:r>
            <a:r>
              <a:rPr lang="ja-JP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10713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E306600F-5C10-44B6-BC77-3AFF896CE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膨張（</a:t>
            </a:r>
            <a:r>
              <a:rPr kumimoji="1" lang="en-US" altLang="ja-JP" dirty="0"/>
              <a:t>Dilation</a:t>
            </a:r>
            <a:r>
              <a:rPr kumimoji="1" lang="ja-JP" altLang="en-US" dirty="0"/>
              <a:t>）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F9960BD-BF7F-4A12-82B7-54887ECDF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2400" dirty="0"/>
              <a:t>二値画像を構造化要素に従って膨張させる処理</a:t>
            </a:r>
          </a:p>
        </p:txBody>
      </p:sp>
      <p:grpSp>
        <p:nvGrpSpPr>
          <p:cNvPr id="180" name="グループ化 179">
            <a:extLst>
              <a:ext uri="{FF2B5EF4-FFF2-40B4-BE49-F238E27FC236}">
                <a16:creationId xmlns:a16="http://schemas.microsoft.com/office/drawing/2014/main" id="{1761AC93-D74D-42CA-BC46-D1281463E104}"/>
              </a:ext>
            </a:extLst>
          </p:cNvPr>
          <p:cNvGrpSpPr/>
          <p:nvPr/>
        </p:nvGrpSpPr>
        <p:grpSpPr>
          <a:xfrm>
            <a:off x="3210825" y="3004974"/>
            <a:ext cx="2722350" cy="2722350"/>
            <a:chOff x="3303665" y="2840539"/>
            <a:chExt cx="2382768" cy="2382768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1576A22-6080-4BE7-9081-CABCF1A8218F}"/>
                </a:ext>
              </a:extLst>
            </p:cNvPr>
            <p:cNvSpPr/>
            <p:nvPr/>
          </p:nvSpPr>
          <p:spPr>
            <a:xfrm>
              <a:off x="3303665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C3FE370C-6D0E-4DAB-A929-48788A4103CD}"/>
                </a:ext>
              </a:extLst>
            </p:cNvPr>
            <p:cNvSpPr/>
            <p:nvPr/>
          </p:nvSpPr>
          <p:spPr>
            <a:xfrm>
              <a:off x="3568417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A04C4124-5A1E-41E3-B8A0-92986F162CB6}"/>
                </a:ext>
              </a:extLst>
            </p:cNvPr>
            <p:cNvSpPr/>
            <p:nvPr/>
          </p:nvSpPr>
          <p:spPr>
            <a:xfrm>
              <a:off x="3833169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B26A585A-C7A1-4D22-84A9-412026F82F8C}"/>
                </a:ext>
              </a:extLst>
            </p:cNvPr>
            <p:cNvSpPr/>
            <p:nvPr/>
          </p:nvSpPr>
          <p:spPr>
            <a:xfrm>
              <a:off x="3303665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D290272B-024D-457F-AD67-37685464F922}"/>
                </a:ext>
              </a:extLst>
            </p:cNvPr>
            <p:cNvSpPr/>
            <p:nvPr/>
          </p:nvSpPr>
          <p:spPr>
            <a:xfrm>
              <a:off x="3568417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05FADDCF-19A9-4915-850E-85AA41826FAE}"/>
                </a:ext>
              </a:extLst>
            </p:cNvPr>
            <p:cNvSpPr/>
            <p:nvPr/>
          </p:nvSpPr>
          <p:spPr>
            <a:xfrm>
              <a:off x="3833169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393CA5B9-F3C4-4533-9DA8-FE2382D6B481}"/>
                </a:ext>
              </a:extLst>
            </p:cNvPr>
            <p:cNvSpPr/>
            <p:nvPr/>
          </p:nvSpPr>
          <p:spPr>
            <a:xfrm>
              <a:off x="3303665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94027B8D-3E93-4827-B9D6-F49670850F21}"/>
                </a:ext>
              </a:extLst>
            </p:cNvPr>
            <p:cNvSpPr/>
            <p:nvPr/>
          </p:nvSpPr>
          <p:spPr>
            <a:xfrm>
              <a:off x="3568417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214ED2EA-76C8-4A70-A252-A4CEECCCF099}"/>
                </a:ext>
              </a:extLst>
            </p:cNvPr>
            <p:cNvSpPr/>
            <p:nvPr/>
          </p:nvSpPr>
          <p:spPr>
            <a:xfrm>
              <a:off x="3833169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62118CEF-E826-47F7-B93A-786B2611227D}"/>
                </a:ext>
              </a:extLst>
            </p:cNvPr>
            <p:cNvSpPr/>
            <p:nvPr/>
          </p:nvSpPr>
          <p:spPr>
            <a:xfrm>
              <a:off x="4097921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807690DC-5E17-45A7-B67A-ED73ECC39179}"/>
                </a:ext>
              </a:extLst>
            </p:cNvPr>
            <p:cNvSpPr/>
            <p:nvPr/>
          </p:nvSpPr>
          <p:spPr>
            <a:xfrm>
              <a:off x="4362673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AD8DF4E0-AB74-41F8-85F4-4379A7FCDD64}"/>
                </a:ext>
              </a:extLst>
            </p:cNvPr>
            <p:cNvSpPr/>
            <p:nvPr/>
          </p:nvSpPr>
          <p:spPr>
            <a:xfrm>
              <a:off x="4627425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7E50919B-F033-463B-B924-5B72E1D9C87F}"/>
                </a:ext>
              </a:extLst>
            </p:cNvPr>
            <p:cNvSpPr/>
            <p:nvPr/>
          </p:nvSpPr>
          <p:spPr>
            <a:xfrm>
              <a:off x="4097921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A04FAA1D-BA49-469C-91C2-59414A1CDB48}"/>
                </a:ext>
              </a:extLst>
            </p:cNvPr>
            <p:cNvSpPr/>
            <p:nvPr/>
          </p:nvSpPr>
          <p:spPr>
            <a:xfrm>
              <a:off x="4362673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4076C2CB-BD25-425A-ADD4-D34B24B58CA2}"/>
                </a:ext>
              </a:extLst>
            </p:cNvPr>
            <p:cNvSpPr/>
            <p:nvPr/>
          </p:nvSpPr>
          <p:spPr>
            <a:xfrm>
              <a:off x="4627425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811B267-97D5-4ECC-9D4A-3B14317D03D9}"/>
                </a:ext>
              </a:extLst>
            </p:cNvPr>
            <p:cNvSpPr/>
            <p:nvPr/>
          </p:nvSpPr>
          <p:spPr>
            <a:xfrm>
              <a:off x="4097921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A7E8A58A-2179-46C0-BCA4-742CBCF20215}"/>
                </a:ext>
              </a:extLst>
            </p:cNvPr>
            <p:cNvSpPr/>
            <p:nvPr/>
          </p:nvSpPr>
          <p:spPr>
            <a:xfrm>
              <a:off x="4362673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503CA1D-1CC2-48A0-AE17-4B1565AEBB9C}"/>
                </a:ext>
              </a:extLst>
            </p:cNvPr>
            <p:cNvSpPr/>
            <p:nvPr/>
          </p:nvSpPr>
          <p:spPr>
            <a:xfrm>
              <a:off x="4627425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52AF7A14-2EA1-49FC-A684-3B95F2957FAC}"/>
                </a:ext>
              </a:extLst>
            </p:cNvPr>
            <p:cNvSpPr/>
            <p:nvPr/>
          </p:nvSpPr>
          <p:spPr>
            <a:xfrm>
              <a:off x="3303665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785AFA15-DFF7-4E18-9737-BB6A37067D9A}"/>
                </a:ext>
              </a:extLst>
            </p:cNvPr>
            <p:cNvSpPr/>
            <p:nvPr/>
          </p:nvSpPr>
          <p:spPr>
            <a:xfrm>
              <a:off x="3568417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37BD27B5-9BCF-484C-AEAF-C33DF4B837D4}"/>
                </a:ext>
              </a:extLst>
            </p:cNvPr>
            <p:cNvSpPr/>
            <p:nvPr/>
          </p:nvSpPr>
          <p:spPr>
            <a:xfrm>
              <a:off x="3833169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280A4184-E35C-45A7-A330-B2DDFA14473C}"/>
                </a:ext>
              </a:extLst>
            </p:cNvPr>
            <p:cNvSpPr/>
            <p:nvPr/>
          </p:nvSpPr>
          <p:spPr>
            <a:xfrm>
              <a:off x="3303665" y="3899547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FA95B997-51B0-4462-900D-0AD84D1F98BB}"/>
                </a:ext>
              </a:extLst>
            </p:cNvPr>
            <p:cNvSpPr/>
            <p:nvPr/>
          </p:nvSpPr>
          <p:spPr>
            <a:xfrm>
              <a:off x="3568417" y="3899547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989DF937-933B-4F94-B73C-7EA14392A831}"/>
                </a:ext>
              </a:extLst>
            </p:cNvPr>
            <p:cNvSpPr/>
            <p:nvPr/>
          </p:nvSpPr>
          <p:spPr>
            <a:xfrm>
              <a:off x="3833169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EA6DDC7C-A611-4E2C-91C4-BFF02EFC3182}"/>
                </a:ext>
              </a:extLst>
            </p:cNvPr>
            <p:cNvSpPr/>
            <p:nvPr/>
          </p:nvSpPr>
          <p:spPr>
            <a:xfrm>
              <a:off x="3303665" y="416429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B2D8FDF7-9709-4C40-AA0D-96E34D31E11E}"/>
                </a:ext>
              </a:extLst>
            </p:cNvPr>
            <p:cNvSpPr/>
            <p:nvPr/>
          </p:nvSpPr>
          <p:spPr>
            <a:xfrm>
              <a:off x="3568417" y="416429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68C4F0FE-8302-4D15-9524-220E6581E368}"/>
                </a:ext>
              </a:extLst>
            </p:cNvPr>
            <p:cNvSpPr/>
            <p:nvPr/>
          </p:nvSpPr>
          <p:spPr>
            <a:xfrm>
              <a:off x="3833169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CABD178F-742D-4C3F-B85D-FA57DE2979ED}"/>
                </a:ext>
              </a:extLst>
            </p:cNvPr>
            <p:cNvSpPr/>
            <p:nvPr/>
          </p:nvSpPr>
          <p:spPr>
            <a:xfrm>
              <a:off x="4097921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7516D264-C54D-43FF-B0E7-ACC973870765}"/>
                </a:ext>
              </a:extLst>
            </p:cNvPr>
            <p:cNvSpPr/>
            <p:nvPr/>
          </p:nvSpPr>
          <p:spPr>
            <a:xfrm>
              <a:off x="4362673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77917C2C-9FEE-4A5A-B4DF-470DB76227A9}"/>
                </a:ext>
              </a:extLst>
            </p:cNvPr>
            <p:cNvSpPr/>
            <p:nvPr/>
          </p:nvSpPr>
          <p:spPr>
            <a:xfrm>
              <a:off x="4627425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C546ED1E-F24B-4239-8007-6520C7A60099}"/>
                </a:ext>
              </a:extLst>
            </p:cNvPr>
            <p:cNvSpPr/>
            <p:nvPr/>
          </p:nvSpPr>
          <p:spPr>
            <a:xfrm>
              <a:off x="4097921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9DCDFBC5-3A70-4CED-994C-A5176004A29F}"/>
                </a:ext>
              </a:extLst>
            </p:cNvPr>
            <p:cNvSpPr/>
            <p:nvPr/>
          </p:nvSpPr>
          <p:spPr>
            <a:xfrm>
              <a:off x="4362673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DCC643E4-BE2C-492B-AC19-5D441A9B753D}"/>
                </a:ext>
              </a:extLst>
            </p:cNvPr>
            <p:cNvSpPr/>
            <p:nvPr/>
          </p:nvSpPr>
          <p:spPr>
            <a:xfrm>
              <a:off x="4627425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5B364238-6A23-47CA-956C-3AB124B7DE83}"/>
                </a:ext>
              </a:extLst>
            </p:cNvPr>
            <p:cNvSpPr/>
            <p:nvPr/>
          </p:nvSpPr>
          <p:spPr>
            <a:xfrm>
              <a:off x="4097921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6C1F0B31-70A7-4608-B549-70C5D8C2A40C}"/>
                </a:ext>
              </a:extLst>
            </p:cNvPr>
            <p:cNvSpPr/>
            <p:nvPr/>
          </p:nvSpPr>
          <p:spPr>
            <a:xfrm>
              <a:off x="4362673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8E84A26B-6B8B-4AD4-832C-B22BCBDB98D3}"/>
                </a:ext>
              </a:extLst>
            </p:cNvPr>
            <p:cNvSpPr/>
            <p:nvPr/>
          </p:nvSpPr>
          <p:spPr>
            <a:xfrm>
              <a:off x="4627425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8BCFCB7F-8F42-4085-A68C-98086C828CFB}"/>
                </a:ext>
              </a:extLst>
            </p:cNvPr>
            <p:cNvSpPr/>
            <p:nvPr/>
          </p:nvSpPr>
          <p:spPr>
            <a:xfrm>
              <a:off x="4892177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A30CD9F7-03DC-4C6A-B49C-4019DDD6469C}"/>
                </a:ext>
              </a:extLst>
            </p:cNvPr>
            <p:cNvSpPr/>
            <p:nvPr/>
          </p:nvSpPr>
          <p:spPr>
            <a:xfrm>
              <a:off x="5156929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1CE69507-359F-47DF-81AA-6A224433C024}"/>
                </a:ext>
              </a:extLst>
            </p:cNvPr>
            <p:cNvSpPr/>
            <p:nvPr/>
          </p:nvSpPr>
          <p:spPr>
            <a:xfrm>
              <a:off x="5421681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CE866520-8B9C-4238-B31F-4AD105B59AEF}"/>
                </a:ext>
              </a:extLst>
            </p:cNvPr>
            <p:cNvSpPr/>
            <p:nvPr/>
          </p:nvSpPr>
          <p:spPr>
            <a:xfrm>
              <a:off x="4892177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E502E4C9-937B-46C0-A522-5B450DFB787C}"/>
                </a:ext>
              </a:extLst>
            </p:cNvPr>
            <p:cNvSpPr/>
            <p:nvPr/>
          </p:nvSpPr>
          <p:spPr>
            <a:xfrm>
              <a:off x="5156929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AFE485C6-7E2E-4E7B-9C2B-8E5F74B11441}"/>
                </a:ext>
              </a:extLst>
            </p:cNvPr>
            <p:cNvSpPr/>
            <p:nvPr/>
          </p:nvSpPr>
          <p:spPr>
            <a:xfrm>
              <a:off x="5421681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A2651213-A6D8-45CF-9030-3E3BBADCB373}"/>
                </a:ext>
              </a:extLst>
            </p:cNvPr>
            <p:cNvSpPr/>
            <p:nvPr/>
          </p:nvSpPr>
          <p:spPr>
            <a:xfrm>
              <a:off x="4892177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3318D620-F2C4-4B8C-A9D8-C920936A603F}"/>
                </a:ext>
              </a:extLst>
            </p:cNvPr>
            <p:cNvSpPr/>
            <p:nvPr/>
          </p:nvSpPr>
          <p:spPr>
            <a:xfrm>
              <a:off x="5156929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087E3BCD-28E8-4FF7-9631-8A50E41D0AAE}"/>
                </a:ext>
              </a:extLst>
            </p:cNvPr>
            <p:cNvSpPr/>
            <p:nvPr/>
          </p:nvSpPr>
          <p:spPr>
            <a:xfrm>
              <a:off x="5421681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74268ED3-0955-4D5C-BC35-6621D8E7230C}"/>
                </a:ext>
              </a:extLst>
            </p:cNvPr>
            <p:cNvSpPr/>
            <p:nvPr/>
          </p:nvSpPr>
          <p:spPr>
            <a:xfrm>
              <a:off x="4892177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EEE1BD0C-535F-4895-BE47-2BA8D4EDE87A}"/>
                </a:ext>
              </a:extLst>
            </p:cNvPr>
            <p:cNvSpPr/>
            <p:nvPr/>
          </p:nvSpPr>
          <p:spPr>
            <a:xfrm>
              <a:off x="5156929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9A81990B-CD3E-4871-A445-C98F1FFBFEC5}"/>
                </a:ext>
              </a:extLst>
            </p:cNvPr>
            <p:cNvSpPr/>
            <p:nvPr/>
          </p:nvSpPr>
          <p:spPr>
            <a:xfrm>
              <a:off x="5421681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3BF8D479-0603-4F42-84DB-37D9095B538E}"/>
                </a:ext>
              </a:extLst>
            </p:cNvPr>
            <p:cNvSpPr/>
            <p:nvPr/>
          </p:nvSpPr>
          <p:spPr>
            <a:xfrm>
              <a:off x="4892177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D9E1EF3D-4D26-4812-8C97-BBC07F668DB9}"/>
                </a:ext>
              </a:extLst>
            </p:cNvPr>
            <p:cNvSpPr/>
            <p:nvPr/>
          </p:nvSpPr>
          <p:spPr>
            <a:xfrm>
              <a:off x="5156929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570E55B4-3702-4098-B5F3-77464EF9726B}"/>
                </a:ext>
              </a:extLst>
            </p:cNvPr>
            <p:cNvSpPr/>
            <p:nvPr/>
          </p:nvSpPr>
          <p:spPr>
            <a:xfrm>
              <a:off x="5421681" y="3899547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39CEF94A-DC74-4C50-97B6-C41C7BA42BBE}"/>
                </a:ext>
              </a:extLst>
            </p:cNvPr>
            <p:cNvSpPr/>
            <p:nvPr/>
          </p:nvSpPr>
          <p:spPr>
            <a:xfrm>
              <a:off x="4892177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B30E056A-BAC6-408E-9E3D-2A9A04CB16B2}"/>
                </a:ext>
              </a:extLst>
            </p:cNvPr>
            <p:cNvSpPr/>
            <p:nvPr/>
          </p:nvSpPr>
          <p:spPr>
            <a:xfrm>
              <a:off x="5156929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3C6F1250-245B-4503-9894-B57C13E824DD}"/>
                </a:ext>
              </a:extLst>
            </p:cNvPr>
            <p:cNvSpPr/>
            <p:nvPr/>
          </p:nvSpPr>
          <p:spPr>
            <a:xfrm>
              <a:off x="5421681" y="416429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439C87DE-9575-4448-8FBA-AEF360C462F7}"/>
                </a:ext>
              </a:extLst>
            </p:cNvPr>
            <p:cNvSpPr/>
            <p:nvPr/>
          </p:nvSpPr>
          <p:spPr>
            <a:xfrm>
              <a:off x="3303665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FA05E5FC-6AAD-4812-B88A-2530404A855A}"/>
                </a:ext>
              </a:extLst>
            </p:cNvPr>
            <p:cNvSpPr/>
            <p:nvPr/>
          </p:nvSpPr>
          <p:spPr>
            <a:xfrm>
              <a:off x="3568417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13951149-ECCD-41CB-8E76-B53AF9CB8597}"/>
                </a:ext>
              </a:extLst>
            </p:cNvPr>
            <p:cNvSpPr/>
            <p:nvPr/>
          </p:nvSpPr>
          <p:spPr>
            <a:xfrm>
              <a:off x="3833169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E4CA036A-0C2E-452C-B279-2B273DADC64C}"/>
                </a:ext>
              </a:extLst>
            </p:cNvPr>
            <p:cNvSpPr/>
            <p:nvPr/>
          </p:nvSpPr>
          <p:spPr>
            <a:xfrm>
              <a:off x="3303665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94315DAA-9DFB-4146-A990-52A0E1AADBF4}"/>
                </a:ext>
              </a:extLst>
            </p:cNvPr>
            <p:cNvSpPr/>
            <p:nvPr/>
          </p:nvSpPr>
          <p:spPr>
            <a:xfrm>
              <a:off x="3568417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7B37114A-C51D-487D-A1EE-75E2DDB93FC6}"/>
                </a:ext>
              </a:extLst>
            </p:cNvPr>
            <p:cNvSpPr/>
            <p:nvPr/>
          </p:nvSpPr>
          <p:spPr>
            <a:xfrm>
              <a:off x="3833169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ED1684AB-A55A-4EB1-8296-CA43EEEC9894}"/>
                </a:ext>
              </a:extLst>
            </p:cNvPr>
            <p:cNvSpPr/>
            <p:nvPr/>
          </p:nvSpPr>
          <p:spPr>
            <a:xfrm>
              <a:off x="3303665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9E18BB59-A8C2-4258-8261-4462B6C4C6AC}"/>
                </a:ext>
              </a:extLst>
            </p:cNvPr>
            <p:cNvSpPr/>
            <p:nvPr/>
          </p:nvSpPr>
          <p:spPr>
            <a:xfrm>
              <a:off x="3568417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4CE205DB-DB78-4B20-9E73-5B7210149384}"/>
                </a:ext>
              </a:extLst>
            </p:cNvPr>
            <p:cNvSpPr/>
            <p:nvPr/>
          </p:nvSpPr>
          <p:spPr>
            <a:xfrm>
              <a:off x="3833169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EF397A14-5FB7-40A6-B2E3-63DD8C0F6A70}"/>
                </a:ext>
              </a:extLst>
            </p:cNvPr>
            <p:cNvSpPr/>
            <p:nvPr/>
          </p:nvSpPr>
          <p:spPr>
            <a:xfrm>
              <a:off x="4097921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80DD0FE3-1A66-49E6-AFE7-AB65DEABF313}"/>
                </a:ext>
              </a:extLst>
            </p:cNvPr>
            <p:cNvSpPr/>
            <p:nvPr/>
          </p:nvSpPr>
          <p:spPr>
            <a:xfrm>
              <a:off x="4362673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3373661C-096D-48B3-AFC0-CA97C51C0E61}"/>
                </a:ext>
              </a:extLst>
            </p:cNvPr>
            <p:cNvSpPr/>
            <p:nvPr/>
          </p:nvSpPr>
          <p:spPr>
            <a:xfrm>
              <a:off x="4627425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3CD6703E-0767-46A4-B698-F93A02B3932E}"/>
                </a:ext>
              </a:extLst>
            </p:cNvPr>
            <p:cNvSpPr/>
            <p:nvPr/>
          </p:nvSpPr>
          <p:spPr>
            <a:xfrm>
              <a:off x="4097921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DA918A49-1D06-43F4-B3CD-E37EC3005876}"/>
                </a:ext>
              </a:extLst>
            </p:cNvPr>
            <p:cNvSpPr/>
            <p:nvPr/>
          </p:nvSpPr>
          <p:spPr>
            <a:xfrm>
              <a:off x="4362673" y="469380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CB24C658-14BF-427A-9BA9-94A6E962FD0E}"/>
                </a:ext>
              </a:extLst>
            </p:cNvPr>
            <p:cNvSpPr/>
            <p:nvPr/>
          </p:nvSpPr>
          <p:spPr>
            <a:xfrm>
              <a:off x="4627425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173A9985-6746-4564-B72C-90090B13B393}"/>
                </a:ext>
              </a:extLst>
            </p:cNvPr>
            <p:cNvSpPr/>
            <p:nvPr/>
          </p:nvSpPr>
          <p:spPr>
            <a:xfrm>
              <a:off x="4097921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3E369894-F5CD-43A3-B170-F1B9EC7FCE28}"/>
                </a:ext>
              </a:extLst>
            </p:cNvPr>
            <p:cNvSpPr/>
            <p:nvPr/>
          </p:nvSpPr>
          <p:spPr>
            <a:xfrm>
              <a:off x="4362673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789E0CB9-F66D-4045-9DC4-551CE049B9A4}"/>
                </a:ext>
              </a:extLst>
            </p:cNvPr>
            <p:cNvSpPr/>
            <p:nvPr/>
          </p:nvSpPr>
          <p:spPr>
            <a:xfrm>
              <a:off x="4627425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0FACD7C2-334D-44E9-B564-C66FCD11C388}"/>
                </a:ext>
              </a:extLst>
            </p:cNvPr>
            <p:cNvSpPr/>
            <p:nvPr/>
          </p:nvSpPr>
          <p:spPr>
            <a:xfrm>
              <a:off x="4892177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0E4AD457-E65C-4242-A387-376D8F25AB2E}"/>
                </a:ext>
              </a:extLst>
            </p:cNvPr>
            <p:cNvSpPr/>
            <p:nvPr/>
          </p:nvSpPr>
          <p:spPr>
            <a:xfrm>
              <a:off x="5156929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F0E282D3-1683-4338-91A3-35B0F42EA044}"/>
                </a:ext>
              </a:extLst>
            </p:cNvPr>
            <p:cNvSpPr/>
            <p:nvPr/>
          </p:nvSpPr>
          <p:spPr>
            <a:xfrm>
              <a:off x="5421681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8D935659-F362-40EC-8840-4B9CF78BC64D}"/>
                </a:ext>
              </a:extLst>
            </p:cNvPr>
            <p:cNvSpPr/>
            <p:nvPr/>
          </p:nvSpPr>
          <p:spPr>
            <a:xfrm>
              <a:off x="4892177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9A674D5C-3561-4BB6-89B9-B844643658C9}"/>
                </a:ext>
              </a:extLst>
            </p:cNvPr>
            <p:cNvSpPr/>
            <p:nvPr/>
          </p:nvSpPr>
          <p:spPr>
            <a:xfrm>
              <a:off x="5156929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C52FEF5B-3507-473A-A659-E601F19A8536}"/>
                </a:ext>
              </a:extLst>
            </p:cNvPr>
            <p:cNvSpPr/>
            <p:nvPr/>
          </p:nvSpPr>
          <p:spPr>
            <a:xfrm>
              <a:off x="5421681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1E90ED82-DDCC-4743-A66B-E6565CD8F490}"/>
                </a:ext>
              </a:extLst>
            </p:cNvPr>
            <p:cNvSpPr/>
            <p:nvPr/>
          </p:nvSpPr>
          <p:spPr>
            <a:xfrm>
              <a:off x="4892177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964290BE-3A1B-4537-8AAD-BA510889D66C}"/>
                </a:ext>
              </a:extLst>
            </p:cNvPr>
            <p:cNvSpPr/>
            <p:nvPr/>
          </p:nvSpPr>
          <p:spPr>
            <a:xfrm>
              <a:off x="5156929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F5E98177-1FF1-43FB-B4E2-A60278305C80}"/>
                </a:ext>
              </a:extLst>
            </p:cNvPr>
            <p:cNvSpPr/>
            <p:nvPr/>
          </p:nvSpPr>
          <p:spPr>
            <a:xfrm>
              <a:off x="5421681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2F29B0CF-02F7-424F-BE63-1245AB6ECBD4}"/>
              </a:ext>
            </a:extLst>
          </p:cNvPr>
          <p:cNvGrpSpPr/>
          <p:nvPr/>
        </p:nvGrpSpPr>
        <p:grpSpPr>
          <a:xfrm>
            <a:off x="3210824" y="3004973"/>
            <a:ext cx="907450" cy="907450"/>
            <a:chOff x="636715" y="2311035"/>
            <a:chExt cx="794256" cy="794256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8475D084-0AF7-4974-9141-E0954064668F}"/>
                </a:ext>
              </a:extLst>
            </p:cNvPr>
            <p:cNvSpPr/>
            <p:nvPr/>
          </p:nvSpPr>
          <p:spPr>
            <a:xfrm>
              <a:off x="636715" y="2311035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C5304B5E-5F69-4F65-A6ED-C4FA02BF09CC}"/>
                </a:ext>
              </a:extLst>
            </p:cNvPr>
            <p:cNvSpPr/>
            <p:nvPr/>
          </p:nvSpPr>
          <p:spPr>
            <a:xfrm>
              <a:off x="901467" y="2311035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AD6D5AA-1901-4A83-9990-E72491A1070A}"/>
                </a:ext>
              </a:extLst>
            </p:cNvPr>
            <p:cNvSpPr/>
            <p:nvPr/>
          </p:nvSpPr>
          <p:spPr>
            <a:xfrm>
              <a:off x="1166219" y="2311035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2AA4160F-96D7-4A08-82BB-3D4D58FBD0F5}"/>
                </a:ext>
              </a:extLst>
            </p:cNvPr>
            <p:cNvSpPr/>
            <p:nvPr/>
          </p:nvSpPr>
          <p:spPr>
            <a:xfrm>
              <a:off x="636715" y="2575787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699FDE17-4EAB-4E37-BAA6-16D89D5C9CE7}"/>
                </a:ext>
              </a:extLst>
            </p:cNvPr>
            <p:cNvSpPr/>
            <p:nvPr/>
          </p:nvSpPr>
          <p:spPr>
            <a:xfrm>
              <a:off x="901467" y="2575787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184ECAB-362C-4BA3-9BD4-4826F58CB53F}"/>
                </a:ext>
              </a:extLst>
            </p:cNvPr>
            <p:cNvSpPr/>
            <p:nvPr/>
          </p:nvSpPr>
          <p:spPr>
            <a:xfrm>
              <a:off x="1166219" y="2575787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4FF8215C-39DF-411F-9913-4EC2B06B16D2}"/>
                </a:ext>
              </a:extLst>
            </p:cNvPr>
            <p:cNvSpPr/>
            <p:nvPr/>
          </p:nvSpPr>
          <p:spPr>
            <a:xfrm>
              <a:off x="636715" y="2840539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9BF8CC67-EE9F-4CC0-AA05-BA007E8EB4AC}"/>
                </a:ext>
              </a:extLst>
            </p:cNvPr>
            <p:cNvSpPr/>
            <p:nvPr/>
          </p:nvSpPr>
          <p:spPr>
            <a:xfrm>
              <a:off x="901467" y="2840539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365C12B9-039B-4171-B33B-00851EB5268F}"/>
                </a:ext>
              </a:extLst>
            </p:cNvPr>
            <p:cNvSpPr/>
            <p:nvPr/>
          </p:nvSpPr>
          <p:spPr>
            <a:xfrm>
              <a:off x="1166219" y="2840539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9495C5B-E31B-4BB5-A534-F8FB45BC97FE}"/>
              </a:ext>
            </a:extLst>
          </p:cNvPr>
          <p:cNvSpPr txBox="1"/>
          <p:nvPr/>
        </p:nvSpPr>
        <p:spPr>
          <a:xfrm>
            <a:off x="3254852" y="254480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C00000"/>
                </a:solidFill>
              </a:rPr>
              <a:t>Miss</a:t>
            </a:r>
            <a:endParaRPr kumimoji="1" lang="ja-JP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96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A4A21C-20BE-4472-9D8F-7ACD7D289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授業計画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6187F9-A533-47F2-ABA4-0AD1B68E6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68074"/>
            <a:ext cx="7886700" cy="506453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ja-JP" sz="2200" b="1" dirty="0"/>
              <a:t>第</a:t>
            </a:r>
            <a:r>
              <a:rPr lang="en-US" altLang="ja-JP" sz="2200" b="1" dirty="0"/>
              <a:t>1</a:t>
            </a:r>
            <a:r>
              <a:rPr lang="ja-JP" altLang="ja-JP" sz="2200" b="1" dirty="0"/>
              <a:t>回：</a:t>
            </a:r>
            <a:r>
              <a:rPr lang="ja-JP" altLang="ja-JP" sz="2200" dirty="0"/>
              <a:t>ガイダンス、</a:t>
            </a:r>
            <a:r>
              <a:rPr lang="en-US" altLang="ja-JP" sz="2200" dirty="0"/>
              <a:t>Java</a:t>
            </a:r>
            <a:r>
              <a:rPr lang="ja-JP" altLang="ja-JP" sz="2200" dirty="0"/>
              <a:t>開発環境の構築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ja-JP" altLang="ja-JP" sz="2200" b="1" dirty="0"/>
              <a:t>第</a:t>
            </a:r>
            <a:r>
              <a:rPr lang="en-US" altLang="ja-JP" sz="2200" b="1" dirty="0"/>
              <a:t>2</a:t>
            </a:r>
            <a:r>
              <a:rPr lang="ja-JP" altLang="ja-JP" sz="2200" b="1" dirty="0"/>
              <a:t>回：</a:t>
            </a:r>
            <a:r>
              <a:rPr lang="en-US" altLang="ja-JP" sz="2200" dirty="0"/>
              <a:t>GUI</a:t>
            </a:r>
            <a:r>
              <a:rPr lang="ja-JP" altLang="ja-JP" sz="2200" dirty="0"/>
              <a:t>アプリケーション開発、画像データの入出力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ja-JP" altLang="ja-JP" sz="2200" b="1" dirty="0"/>
              <a:t>第</a:t>
            </a:r>
            <a:r>
              <a:rPr lang="en-US" altLang="ja-JP" sz="2200" b="1" dirty="0"/>
              <a:t>3</a:t>
            </a:r>
            <a:r>
              <a:rPr lang="ja-JP" altLang="ja-JP" sz="2200" b="1" dirty="0"/>
              <a:t>回</a:t>
            </a:r>
            <a:r>
              <a:rPr lang="ja-JP" altLang="ja-JP" sz="2200" dirty="0"/>
              <a:t>：前処理</a:t>
            </a:r>
            <a:r>
              <a:rPr lang="en-US" altLang="ja-JP" sz="2200" dirty="0"/>
              <a:t>(1)</a:t>
            </a:r>
            <a:r>
              <a:rPr lang="ja-JP" altLang="ja-JP" sz="2200" dirty="0"/>
              <a:t>（</a:t>
            </a:r>
            <a:r>
              <a:rPr lang="ja-JP" altLang="en-US" sz="2200" dirty="0"/>
              <a:t>二値化処理、画像の配列化</a:t>
            </a:r>
            <a:r>
              <a:rPr lang="ja-JP" altLang="ja-JP" sz="2200" dirty="0"/>
              <a:t>）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ja-JP" altLang="ja-JP" sz="2200" b="1" dirty="0">
                <a:solidFill>
                  <a:srgbClr val="FF0000"/>
                </a:solidFill>
              </a:rPr>
              <a:t>第</a:t>
            </a:r>
            <a:r>
              <a:rPr lang="en-US" altLang="ja-JP" sz="2200" b="1" dirty="0">
                <a:solidFill>
                  <a:srgbClr val="FF0000"/>
                </a:solidFill>
              </a:rPr>
              <a:t>4</a:t>
            </a:r>
            <a:r>
              <a:rPr lang="ja-JP" altLang="ja-JP" sz="2200" b="1" dirty="0">
                <a:solidFill>
                  <a:srgbClr val="FF0000"/>
                </a:solidFill>
              </a:rPr>
              <a:t>回：前処理</a:t>
            </a:r>
            <a:r>
              <a:rPr lang="en-US" altLang="ja-JP" sz="2200" b="1" dirty="0">
                <a:solidFill>
                  <a:srgbClr val="FF0000"/>
                </a:solidFill>
              </a:rPr>
              <a:t>(2)</a:t>
            </a:r>
            <a:r>
              <a:rPr lang="ja-JP" altLang="ja-JP" sz="2200" b="1" dirty="0">
                <a:solidFill>
                  <a:srgbClr val="FF0000"/>
                </a:solidFill>
              </a:rPr>
              <a:t>（</a:t>
            </a:r>
            <a:r>
              <a:rPr lang="ja-JP" altLang="en-US" sz="2200" b="1" dirty="0">
                <a:solidFill>
                  <a:srgbClr val="FF0000"/>
                </a:solidFill>
              </a:rPr>
              <a:t>モルフォロジー演算</a:t>
            </a:r>
            <a:r>
              <a:rPr lang="ja-JP" altLang="ja-JP" sz="2200" b="1" dirty="0">
                <a:solidFill>
                  <a:srgbClr val="FF0000"/>
                </a:solidFill>
              </a:rPr>
              <a:t>）</a:t>
            </a:r>
            <a:endParaRPr lang="en-US" altLang="ja-JP" sz="2200" b="1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ja-JP" sz="2200" b="1" dirty="0"/>
              <a:t>第</a:t>
            </a:r>
            <a:r>
              <a:rPr lang="en-US" altLang="ja-JP" sz="2200" b="1" dirty="0"/>
              <a:t>5</a:t>
            </a:r>
            <a:r>
              <a:rPr lang="ja-JP" altLang="ja-JP" sz="2200" b="1" dirty="0"/>
              <a:t>回：</a:t>
            </a:r>
            <a:r>
              <a:rPr lang="ja-JP" altLang="ja-JP" sz="2200" dirty="0"/>
              <a:t>前処理</a:t>
            </a:r>
            <a:r>
              <a:rPr lang="en-US" altLang="ja-JP" sz="2200" dirty="0"/>
              <a:t>(3)</a:t>
            </a:r>
            <a:r>
              <a:rPr lang="ja-JP" altLang="ja-JP" sz="2200" dirty="0"/>
              <a:t>（平滑化、先鋭化）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ja-JP" altLang="ja-JP" sz="2200" b="1" dirty="0"/>
              <a:t>第</a:t>
            </a:r>
            <a:r>
              <a:rPr lang="en-US" altLang="ja-JP" sz="2200" b="1" dirty="0"/>
              <a:t>6</a:t>
            </a:r>
            <a:r>
              <a:rPr lang="ja-JP" altLang="ja-JP" sz="2200" b="1" dirty="0"/>
              <a:t>回：</a:t>
            </a:r>
            <a:r>
              <a:rPr lang="ja-JP" altLang="ja-JP" sz="2200" dirty="0"/>
              <a:t>画像の特徴抽出・特徴解析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ja-JP" altLang="ja-JP" sz="2200" b="1" dirty="0"/>
              <a:t>第</a:t>
            </a:r>
            <a:r>
              <a:rPr lang="en-US" altLang="ja-JP" sz="2200" b="1" dirty="0"/>
              <a:t>7</a:t>
            </a:r>
            <a:r>
              <a:rPr lang="ja-JP" altLang="ja-JP" sz="2200" b="1" dirty="0"/>
              <a:t>回：</a:t>
            </a:r>
            <a:r>
              <a:rPr lang="ja-JP" altLang="ja-JP" sz="2200" dirty="0"/>
              <a:t>画像の定量評価（</a:t>
            </a:r>
            <a:r>
              <a:rPr lang="en-US" altLang="ja-JP" sz="2200" dirty="0"/>
              <a:t>MSE</a:t>
            </a:r>
            <a:r>
              <a:rPr lang="ja-JP" altLang="ja-JP" sz="2200" dirty="0" err="1"/>
              <a:t>、</a:t>
            </a:r>
            <a:r>
              <a:rPr lang="en-US" altLang="ja-JP" sz="2200" dirty="0"/>
              <a:t>PSNR</a:t>
            </a:r>
            <a:r>
              <a:rPr lang="ja-JP" altLang="ja-JP" sz="2200" dirty="0" err="1"/>
              <a:t>、</a:t>
            </a:r>
            <a:r>
              <a:rPr lang="en-US" altLang="ja-JP" sz="2200" dirty="0"/>
              <a:t>CNR</a:t>
            </a:r>
            <a:r>
              <a:rPr lang="ja-JP" altLang="ja-JP" sz="2200" dirty="0"/>
              <a:t>）</a:t>
            </a:r>
            <a:endParaRPr lang="en-US" altLang="ja-JP" sz="2200" dirty="0"/>
          </a:p>
          <a:p>
            <a:pPr marL="0" indent="0">
              <a:lnSpc>
                <a:spcPct val="150000"/>
              </a:lnSpc>
              <a:buNone/>
            </a:pPr>
            <a:r>
              <a:rPr lang="ja-JP" altLang="ja-JP" sz="2200" b="1" dirty="0"/>
              <a:t>第</a:t>
            </a:r>
            <a:r>
              <a:rPr lang="en-US" altLang="ja-JP" sz="2200" b="1" dirty="0"/>
              <a:t>8</a:t>
            </a:r>
            <a:r>
              <a:rPr lang="ja-JP" altLang="ja-JP" sz="2200" b="1" dirty="0"/>
              <a:t>回：</a:t>
            </a:r>
            <a:r>
              <a:rPr lang="ja-JP" altLang="en-US" sz="2200" dirty="0"/>
              <a:t>コンピュータ診断支援への展開、まとめ</a:t>
            </a:r>
            <a:endParaRPr kumimoji="1" lang="ja-JP" altLang="en-US" sz="22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A54A2F-1BBA-41B2-A0F3-2E75AB65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C14D-EA41-4345-9FBD-80272997C6C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139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E306600F-5C10-44B6-BC77-3AFF896CE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膨張（</a:t>
            </a:r>
            <a:r>
              <a:rPr kumimoji="1" lang="en-US" altLang="ja-JP" dirty="0"/>
              <a:t>Dilation</a:t>
            </a:r>
            <a:r>
              <a:rPr kumimoji="1" lang="ja-JP" altLang="en-US" dirty="0"/>
              <a:t>）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F9960BD-BF7F-4A12-82B7-54887ECDF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2400" dirty="0"/>
              <a:t>二値画像を構造化要素に従って膨張させる処理</a:t>
            </a:r>
          </a:p>
        </p:txBody>
      </p:sp>
      <p:grpSp>
        <p:nvGrpSpPr>
          <p:cNvPr id="180" name="グループ化 179">
            <a:extLst>
              <a:ext uri="{FF2B5EF4-FFF2-40B4-BE49-F238E27FC236}">
                <a16:creationId xmlns:a16="http://schemas.microsoft.com/office/drawing/2014/main" id="{1761AC93-D74D-42CA-BC46-D1281463E104}"/>
              </a:ext>
            </a:extLst>
          </p:cNvPr>
          <p:cNvGrpSpPr/>
          <p:nvPr/>
        </p:nvGrpSpPr>
        <p:grpSpPr>
          <a:xfrm>
            <a:off x="3210825" y="3004974"/>
            <a:ext cx="2722350" cy="2722350"/>
            <a:chOff x="3303665" y="2840539"/>
            <a:chExt cx="2382768" cy="2382768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1576A22-6080-4BE7-9081-CABCF1A8218F}"/>
                </a:ext>
              </a:extLst>
            </p:cNvPr>
            <p:cNvSpPr/>
            <p:nvPr/>
          </p:nvSpPr>
          <p:spPr>
            <a:xfrm>
              <a:off x="3303665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C3FE370C-6D0E-4DAB-A929-48788A4103CD}"/>
                </a:ext>
              </a:extLst>
            </p:cNvPr>
            <p:cNvSpPr/>
            <p:nvPr/>
          </p:nvSpPr>
          <p:spPr>
            <a:xfrm>
              <a:off x="3568417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A04C4124-5A1E-41E3-B8A0-92986F162CB6}"/>
                </a:ext>
              </a:extLst>
            </p:cNvPr>
            <p:cNvSpPr/>
            <p:nvPr/>
          </p:nvSpPr>
          <p:spPr>
            <a:xfrm>
              <a:off x="3833169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B26A585A-C7A1-4D22-84A9-412026F82F8C}"/>
                </a:ext>
              </a:extLst>
            </p:cNvPr>
            <p:cNvSpPr/>
            <p:nvPr/>
          </p:nvSpPr>
          <p:spPr>
            <a:xfrm>
              <a:off x="3303665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D290272B-024D-457F-AD67-37685464F922}"/>
                </a:ext>
              </a:extLst>
            </p:cNvPr>
            <p:cNvSpPr/>
            <p:nvPr/>
          </p:nvSpPr>
          <p:spPr>
            <a:xfrm>
              <a:off x="3568417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05FADDCF-19A9-4915-850E-85AA41826FAE}"/>
                </a:ext>
              </a:extLst>
            </p:cNvPr>
            <p:cNvSpPr/>
            <p:nvPr/>
          </p:nvSpPr>
          <p:spPr>
            <a:xfrm>
              <a:off x="3833169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393CA5B9-F3C4-4533-9DA8-FE2382D6B481}"/>
                </a:ext>
              </a:extLst>
            </p:cNvPr>
            <p:cNvSpPr/>
            <p:nvPr/>
          </p:nvSpPr>
          <p:spPr>
            <a:xfrm>
              <a:off x="3303665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94027B8D-3E93-4827-B9D6-F49670850F21}"/>
                </a:ext>
              </a:extLst>
            </p:cNvPr>
            <p:cNvSpPr/>
            <p:nvPr/>
          </p:nvSpPr>
          <p:spPr>
            <a:xfrm>
              <a:off x="3568417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214ED2EA-76C8-4A70-A252-A4CEECCCF099}"/>
                </a:ext>
              </a:extLst>
            </p:cNvPr>
            <p:cNvSpPr/>
            <p:nvPr/>
          </p:nvSpPr>
          <p:spPr>
            <a:xfrm>
              <a:off x="3833169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62118CEF-E826-47F7-B93A-786B2611227D}"/>
                </a:ext>
              </a:extLst>
            </p:cNvPr>
            <p:cNvSpPr/>
            <p:nvPr/>
          </p:nvSpPr>
          <p:spPr>
            <a:xfrm>
              <a:off x="4097921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807690DC-5E17-45A7-B67A-ED73ECC39179}"/>
                </a:ext>
              </a:extLst>
            </p:cNvPr>
            <p:cNvSpPr/>
            <p:nvPr/>
          </p:nvSpPr>
          <p:spPr>
            <a:xfrm>
              <a:off x="4362673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AD8DF4E0-AB74-41F8-85F4-4379A7FCDD64}"/>
                </a:ext>
              </a:extLst>
            </p:cNvPr>
            <p:cNvSpPr/>
            <p:nvPr/>
          </p:nvSpPr>
          <p:spPr>
            <a:xfrm>
              <a:off x="4627425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7E50919B-F033-463B-B924-5B72E1D9C87F}"/>
                </a:ext>
              </a:extLst>
            </p:cNvPr>
            <p:cNvSpPr/>
            <p:nvPr/>
          </p:nvSpPr>
          <p:spPr>
            <a:xfrm>
              <a:off x="4097921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A04FAA1D-BA49-469C-91C2-59414A1CDB48}"/>
                </a:ext>
              </a:extLst>
            </p:cNvPr>
            <p:cNvSpPr/>
            <p:nvPr/>
          </p:nvSpPr>
          <p:spPr>
            <a:xfrm>
              <a:off x="4362673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4076C2CB-BD25-425A-ADD4-D34B24B58CA2}"/>
                </a:ext>
              </a:extLst>
            </p:cNvPr>
            <p:cNvSpPr/>
            <p:nvPr/>
          </p:nvSpPr>
          <p:spPr>
            <a:xfrm>
              <a:off x="4627425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811B267-97D5-4ECC-9D4A-3B14317D03D9}"/>
                </a:ext>
              </a:extLst>
            </p:cNvPr>
            <p:cNvSpPr/>
            <p:nvPr/>
          </p:nvSpPr>
          <p:spPr>
            <a:xfrm>
              <a:off x="4097921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A7E8A58A-2179-46C0-BCA4-742CBCF20215}"/>
                </a:ext>
              </a:extLst>
            </p:cNvPr>
            <p:cNvSpPr/>
            <p:nvPr/>
          </p:nvSpPr>
          <p:spPr>
            <a:xfrm>
              <a:off x="4362673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503CA1D-1CC2-48A0-AE17-4B1565AEBB9C}"/>
                </a:ext>
              </a:extLst>
            </p:cNvPr>
            <p:cNvSpPr/>
            <p:nvPr/>
          </p:nvSpPr>
          <p:spPr>
            <a:xfrm>
              <a:off x="4627425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52AF7A14-2EA1-49FC-A684-3B95F2957FAC}"/>
                </a:ext>
              </a:extLst>
            </p:cNvPr>
            <p:cNvSpPr/>
            <p:nvPr/>
          </p:nvSpPr>
          <p:spPr>
            <a:xfrm>
              <a:off x="3303665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785AFA15-DFF7-4E18-9737-BB6A37067D9A}"/>
                </a:ext>
              </a:extLst>
            </p:cNvPr>
            <p:cNvSpPr/>
            <p:nvPr/>
          </p:nvSpPr>
          <p:spPr>
            <a:xfrm>
              <a:off x="3568417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37BD27B5-9BCF-484C-AEAF-C33DF4B837D4}"/>
                </a:ext>
              </a:extLst>
            </p:cNvPr>
            <p:cNvSpPr/>
            <p:nvPr/>
          </p:nvSpPr>
          <p:spPr>
            <a:xfrm>
              <a:off x="3833169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280A4184-E35C-45A7-A330-B2DDFA14473C}"/>
                </a:ext>
              </a:extLst>
            </p:cNvPr>
            <p:cNvSpPr/>
            <p:nvPr/>
          </p:nvSpPr>
          <p:spPr>
            <a:xfrm>
              <a:off x="3303665" y="3899547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FA95B997-51B0-4462-900D-0AD84D1F98BB}"/>
                </a:ext>
              </a:extLst>
            </p:cNvPr>
            <p:cNvSpPr/>
            <p:nvPr/>
          </p:nvSpPr>
          <p:spPr>
            <a:xfrm>
              <a:off x="3568417" y="3899547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989DF937-933B-4F94-B73C-7EA14392A831}"/>
                </a:ext>
              </a:extLst>
            </p:cNvPr>
            <p:cNvSpPr/>
            <p:nvPr/>
          </p:nvSpPr>
          <p:spPr>
            <a:xfrm>
              <a:off x="3833169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EA6DDC7C-A611-4E2C-91C4-BFF02EFC3182}"/>
                </a:ext>
              </a:extLst>
            </p:cNvPr>
            <p:cNvSpPr/>
            <p:nvPr/>
          </p:nvSpPr>
          <p:spPr>
            <a:xfrm>
              <a:off x="3303665" y="416429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B2D8FDF7-9709-4C40-AA0D-96E34D31E11E}"/>
                </a:ext>
              </a:extLst>
            </p:cNvPr>
            <p:cNvSpPr/>
            <p:nvPr/>
          </p:nvSpPr>
          <p:spPr>
            <a:xfrm>
              <a:off x="3568417" y="416429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68C4F0FE-8302-4D15-9524-220E6581E368}"/>
                </a:ext>
              </a:extLst>
            </p:cNvPr>
            <p:cNvSpPr/>
            <p:nvPr/>
          </p:nvSpPr>
          <p:spPr>
            <a:xfrm>
              <a:off x="3833169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CABD178F-742D-4C3F-B85D-FA57DE2979ED}"/>
                </a:ext>
              </a:extLst>
            </p:cNvPr>
            <p:cNvSpPr/>
            <p:nvPr/>
          </p:nvSpPr>
          <p:spPr>
            <a:xfrm>
              <a:off x="4097921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7516D264-C54D-43FF-B0E7-ACC973870765}"/>
                </a:ext>
              </a:extLst>
            </p:cNvPr>
            <p:cNvSpPr/>
            <p:nvPr/>
          </p:nvSpPr>
          <p:spPr>
            <a:xfrm>
              <a:off x="4362673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77917C2C-9FEE-4A5A-B4DF-470DB76227A9}"/>
                </a:ext>
              </a:extLst>
            </p:cNvPr>
            <p:cNvSpPr/>
            <p:nvPr/>
          </p:nvSpPr>
          <p:spPr>
            <a:xfrm>
              <a:off x="4627425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C546ED1E-F24B-4239-8007-6520C7A60099}"/>
                </a:ext>
              </a:extLst>
            </p:cNvPr>
            <p:cNvSpPr/>
            <p:nvPr/>
          </p:nvSpPr>
          <p:spPr>
            <a:xfrm>
              <a:off x="4097921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9DCDFBC5-3A70-4CED-994C-A5176004A29F}"/>
                </a:ext>
              </a:extLst>
            </p:cNvPr>
            <p:cNvSpPr/>
            <p:nvPr/>
          </p:nvSpPr>
          <p:spPr>
            <a:xfrm>
              <a:off x="4362673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DCC643E4-BE2C-492B-AC19-5D441A9B753D}"/>
                </a:ext>
              </a:extLst>
            </p:cNvPr>
            <p:cNvSpPr/>
            <p:nvPr/>
          </p:nvSpPr>
          <p:spPr>
            <a:xfrm>
              <a:off x="4627425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5B364238-6A23-47CA-956C-3AB124B7DE83}"/>
                </a:ext>
              </a:extLst>
            </p:cNvPr>
            <p:cNvSpPr/>
            <p:nvPr/>
          </p:nvSpPr>
          <p:spPr>
            <a:xfrm>
              <a:off x="4097921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6C1F0B31-70A7-4608-B549-70C5D8C2A40C}"/>
                </a:ext>
              </a:extLst>
            </p:cNvPr>
            <p:cNvSpPr/>
            <p:nvPr/>
          </p:nvSpPr>
          <p:spPr>
            <a:xfrm>
              <a:off x="4362673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8E84A26B-6B8B-4AD4-832C-B22BCBDB98D3}"/>
                </a:ext>
              </a:extLst>
            </p:cNvPr>
            <p:cNvSpPr/>
            <p:nvPr/>
          </p:nvSpPr>
          <p:spPr>
            <a:xfrm>
              <a:off x="4627425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8BCFCB7F-8F42-4085-A68C-98086C828CFB}"/>
                </a:ext>
              </a:extLst>
            </p:cNvPr>
            <p:cNvSpPr/>
            <p:nvPr/>
          </p:nvSpPr>
          <p:spPr>
            <a:xfrm>
              <a:off x="4892177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A30CD9F7-03DC-4C6A-B49C-4019DDD6469C}"/>
                </a:ext>
              </a:extLst>
            </p:cNvPr>
            <p:cNvSpPr/>
            <p:nvPr/>
          </p:nvSpPr>
          <p:spPr>
            <a:xfrm>
              <a:off x="5156929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1CE69507-359F-47DF-81AA-6A224433C024}"/>
                </a:ext>
              </a:extLst>
            </p:cNvPr>
            <p:cNvSpPr/>
            <p:nvPr/>
          </p:nvSpPr>
          <p:spPr>
            <a:xfrm>
              <a:off x="5421681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CE866520-8B9C-4238-B31F-4AD105B59AEF}"/>
                </a:ext>
              </a:extLst>
            </p:cNvPr>
            <p:cNvSpPr/>
            <p:nvPr/>
          </p:nvSpPr>
          <p:spPr>
            <a:xfrm>
              <a:off x="4892177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E502E4C9-937B-46C0-A522-5B450DFB787C}"/>
                </a:ext>
              </a:extLst>
            </p:cNvPr>
            <p:cNvSpPr/>
            <p:nvPr/>
          </p:nvSpPr>
          <p:spPr>
            <a:xfrm>
              <a:off x="5156929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AFE485C6-7E2E-4E7B-9C2B-8E5F74B11441}"/>
                </a:ext>
              </a:extLst>
            </p:cNvPr>
            <p:cNvSpPr/>
            <p:nvPr/>
          </p:nvSpPr>
          <p:spPr>
            <a:xfrm>
              <a:off x="5421681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A2651213-A6D8-45CF-9030-3E3BBADCB373}"/>
                </a:ext>
              </a:extLst>
            </p:cNvPr>
            <p:cNvSpPr/>
            <p:nvPr/>
          </p:nvSpPr>
          <p:spPr>
            <a:xfrm>
              <a:off x="4892177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3318D620-F2C4-4B8C-A9D8-C920936A603F}"/>
                </a:ext>
              </a:extLst>
            </p:cNvPr>
            <p:cNvSpPr/>
            <p:nvPr/>
          </p:nvSpPr>
          <p:spPr>
            <a:xfrm>
              <a:off x="5156929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087E3BCD-28E8-4FF7-9631-8A50E41D0AAE}"/>
                </a:ext>
              </a:extLst>
            </p:cNvPr>
            <p:cNvSpPr/>
            <p:nvPr/>
          </p:nvSpPr>
          <p:spPr>
            <a:xfrm>
              <a:off x="5421681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74268ED3-0955-4D5C-BC35-6621D8E7230C}"/>
                </a:ext>
              </a:extLst>
            </p:cNvPr>
            <p:cNvSpPr/>
            <p:nvPr/>
          </p:nvSpPr>
          <p:spPr>
            <a:xfrm>
              <a:off x="4892177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EEE1BD0C-535F-4895-BE47-2BA8D4EDE87A}"/>
                </a:ext>
              </a:extLst>
            </p:cNvPr>
            <p:cNvSpPr/>
            <p:nvPr/>
          </p:nvSpPr>
          <p:spPr>
            <a:xfrm>
              <a:off x="5156929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9A81990B-CD3E-4871-A445-C98F1FFBFEC5}"/>
                </a:ext>
              </a:extLst>
            </p:cNvPr>
            <p:cNvSpPr/>
            <p:nvPr/>
          </p:nvSpPr>
          <p:spPr>
            <a:xfrm>
              <a:off x="5421681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3BF8D479-0603-4F42-84DB-37D9095B538E}"/>
                </a:ext>
              </a:extLst>
            </p:cNvPr>
            <p:cNvSpPr/>
            <p:nvPr/>
          </p:nvSpPr>
          <p:spPr>
            <a:xfrm>
              <a:off x="4892177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D9E1EF3D-4D26-4812-8C97-BBC07F668DB9}"/>
                </a:ext>
              </a:extLst>
            </p:cNvPr>
            <p:cNvSpPr/>
            <p:nvPr/>
          </p:nvSpPr>
          <p:spPr>
            <a:xfrm>
              <a:off x="5156929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570E55B4-3702-4098-B5F3-77464EF9726B}"/>
                </a:ext>
              </a:extLst>
            </p:cNvPr>
            <p:cNvSpPr/>
            <p:nvPr/>
          </p:nvSpPr>
          <p:spPr>
            <a:xfrm>
              <a:off x="5421681" y="3899547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39CEF94A-DC74-4C50-97B6-C41C7BA42BBE}"/>
                </a:ext>
              </a:extLst>
            </p:cNvPr>
            <p:cNvSpPr/>
            <p:nvPr/>
          </p:nvSpPr>
          <p:spPr>
            <a:xfrm>
              <a:off x="4892177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B30E056A-BAC6-408E-9E3D-2A9A04CB16B2}"/>
                </a:ext>
              </a:extLst>
            </p:cNvPr>
            <p:cNvSpPr/>
            <p:nvPr/>
          </p:nvSpPr>
          <p:spPr>
            <a:xfrm>
              <a:off x="5156929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3C6F1250-245B-4503-9894-B57C13E824DD}"/>
                </a:ext>
              </a:extLst>
            </p:cNvPr>
            <p:cNvSpPr/>
            <p:nvPr/>
          </p:nvSpPr>
          <p:spPr>
            <a:xfrm>
              <a:off x="5421681" y="416429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439C87DE-9575-4448-8FBA-AEF360C462F7}"/>
                </a:ext>
              </a:extLst>
            </p:cNvPr>
            <p:cNvSpPr/>
            <p:nvPr/>
          </p:nvSpPr>
          <p:spPr>
            <a:xfrm>
              <a:off x="3303665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FA05E5FC-6AAD-4812-B88A-2530404A855A}"/>
                </a:ext>
              </a:extLst>
            </p:cNvPr>
            <p:cNvSpPr/>
            <p:nvPr/>
          </p:nvSpPr>
          <p:spPr>
            <a:xfrm>
              <a:off x="3568417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13951149-ECCD-41CB-8E76-B53AF9CB8597}"/>
                </a:ext>
              </a:extLst>
            </p:cNvPr>
            <p:cNvSpPr/>
            <p:nvPr/>
          </p:nvSpPr>
          <p:spPr>
            <a:xfrm>
              <a:off x="3833169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E4CA036A-0C2E-452C-B279-2B273DADC64C}"/>
                </a:ext>
              </a:extLst>
            </p:cNvPr>
            <p:cNvSpPr/>
            <p:nvPr/>
          </p:nvSpPr>
          <p:spPr>
            <a:xfrm>
              <a:off x="3303665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94315DAA-9DFB-4146-A990-52A0E1AADBF4}"/>
                </a:ext>
              </a:extLst>
            </p:cNvPr>
            <p:cNvSpPr/>
            <p:nvPr/>
          </p:nvSpPr>
          <p:spPr>
            <a:xfrm>
              <a:off x="3568417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7B37114A-C51D-487D-A1EE-75E2DDB93FC6}"/>
                </a:ext>
              </a:extLst>
            </p:cNvPr>
            <p:cNvSpPr/>
            <p:nvPr/>
          </p:nvSpPr>
          <p:spPr>
            <a:xfrm>
              <a:off x="3833169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ED1684AB-A55A-4EB1-8296-CA43EEEC9894}"/>
                </a:ext>
              </a:extLst>
            </p:cNvPr>
            <p:cNvSpPr/>
            <p:nvPr/>
          </p:nvSpPr>
          <p:spPr>
            <a:xfrm>
              <a:off x="3303665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9E18BB59-A8C2-4258-8261-4462B6C4C6AC}"/>
                </a:ext>
              </a:extLst>
            </p:cNvPr>
            <p:cNvSpPr/>
            <p:nvPr/>
          </p:nvSpPr>
          <p:spPr>
            <a:xfrm>
              <a:off x="3568417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4CE205DB-DB78-4B20-9E73-5B7210149384}"/>
                </a:ext>
              </a:extLst>
            </p:cNvPr>
            <p:cNvSpPr/>
            <p:nvPr/>
          </p:nvSpPr>
          <p:spPr>
            <a:xfrm>
              <a:off x="3833169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EF397A14-5FB7-40A6-B2E3-63DD8C0F6A70}"/>
                </a:ext>
              </a:extLst>
            </p:cNvPr>
            <p:cNvSpPr/>
            <p:nvPr/>
          </p:nvSpPr>
          <p:spPr>
            <a:xfrm>
              <a:off x="4097921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80DD0FE3-1A66-49E6-AFE7-AB65DEABF313}"/>
                </a:ext>
              </a:extLst>
            </p:cNvPr>
            <p:cNvSpPr/>
            <p:nvPr/>
          </p:nvSpPr>
          <p:spPr>
            <a:xfrm>
              <a:off x="4362673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3373661C-096D-48B3-AFC0-CA97C51C0E61}"/>
                </a:ext>
              </a:extLst>
            </p:cNvPr>
            <p:cNvSpPr/>
            <p:nvPr/>
          </p:nvSpPr>
          <p:spPr>
            <a:xfrm>
              <a:off x="4627425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3CD6703E-0767-46A4-B698-F93A02B3932E}"/>
                </a:ext>
              </a:extLst>
            </p:cNvPr>
            <p:cNvSpPr/>
            <p:nvPr/>
          </p:nvSpPr>
          <p:spPr>
            <a:xfrm>
              <a:off x="4097921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DA918A49-1D06-43F4-B3CD-E37EC3005876}"/>
                </a:ext>
              </a:extLst>
            </p:cNvPr>
            <p:cNvSpPr/>
            <p:nvPr/>
          </p:nvSpPr>
          <p:spPr>
            <a:xfrm>
              <a:off x="4362673" y="469380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CB24C658-14BF-427A-9BA9-94A6E962FD0E}"/>
                </a:ext>
              </a:extLst>
            </p:cNvPr>
            <p:cNvSpPr/>
            <p:nvPr/>
          </p:nvSpPr>
          <p:spPr>
            <a:xfrm>
              <a:off x="4627425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173A9985-6746-4564-B72C-90090B13B393}"/>
                </a:ext>
              </a:extLst>
            </p:cNvPr>
            <p:cNvSpPr/>
            <p:nvPr/>
          </p:nvSpPr>
          <p:spPr>
            <a:xfrm>
              <a:off x="4097921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3E369894-F5CD-43A3-B170-F1B9EC7FCE28}"/>
                </a:ext>
              </a:extLst>
            </p:cNvPr>
            <p:cNvSpPr/>
            <p:nvPr/>
          </p:nvSpPr>
          <p:spPr>
            <a:xfrm>
              <a:off x="4362673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789E0CB9-F66D-4045-9DC4-551CE049B9A4}"/>
                </a:ext>
              </a:extLst>
            </p:cNvPr>
            <p:cNvSpPr/>
            <p:nvPr/>
          </p:nvSpPr>
          <p:spPr>
            <a:xfrm>
              <a:off x="4627425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0FACD7C2-334D-44E9-B564-C66FCD11C388}"/>
                </a:ext>
              </a:extLst>
            </p:cNvPr>
            <p:cNvSpPr/>
            <p:nvPr/>
          </p:nvSpPr>
          <p:spPr>
            <a:xfrm>
              <a:off x="4892177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0E4AD457-E65C-4242-A387-376D8F25AB2E}"/>
                </a:ext>
              </a:extLst>
            </p:cNvPr>
            <p:cNvSpPr/>
            <p:nvPr/>
          </p:nvSpPr>
          <p:spPr>
            <a:xfrm>
              <a:off x="5156929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F0E282D3-1683-4338-91A3-35B0F42EA044}"/>
                </a:ext>
              </a:extLst>
            </p:cNvPr>
            <p:cNvSpPr/>
            <p:nvPr/>
          </p:nvSpPr>
          <p:spPr>
            <a:xfrm>
              <a:off x="5421681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8D935659-F362-40EC-8840-4B9CF78BC64D}"/>
                </a:ext>
              </a:extLst>
            </p:cNvPr>
            <p:cNvSpPr/>
            <p:nvPr/>
          </p:nvSpPr>
          <p:spPr>
            <a:xfrm>
              <a:off x="4892177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9A674D5C-3561-4BB6-89B9-B844643658C9}"/>
                </a:ext>
              </a:extLst>
            </p:cNvPr>
            <p:cNvSpPr/>
            <p:nvPr/>
          </p:nvSpPr>
          <p:spPr>
            <a:xfrm>
              <a:off x="5156929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C52FEF5B-3507-473A-A659-E601F19A8536}"/>
                </a:ext>
              </a:extLst>
            </p:cNvPr>
            <p:cNvSpPr/>
            <p:nvPr/>
          </p:nvSpPr>
          <p:spPr>
            <a:xfrm>
              <a:off x="5421681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1E90ED82-DDCC-4743-A66B-E6565CD8F490}"/>
                </a:ext>
              </a:extLst>
            </p:cNvPr>
            <p:cNvSpPr/>
            <p:nvPr/>
          </p:nvSpPr>
          <p:spPr>
            <a:xfrm>
              <a:off x="4892177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964290BE-3A1B-4537-8AAD-BA510889D66C}"/>
                </a:ext>
              </a:extLst>
            </p:cNvPr>
            <p:cNvSpPr/>
            <p:nvPr/>
          </p:nvSpPr>
          <p:spPr>
            <a:xfrm>
              <a:off x="5156929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F5E98177-1FF1-43FB-B4E2-A60278305C80}"/>
                </a:ext>
              </a:extLst>
            </p:cNvPr>
            <p:cNvSpPr/>
            <p:nvPr/>
          </p:nvSpPr>
          <p:spPr>
            <a:xfrm>
              <a:off x="5421681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515EA742-5115-46AC-83B4-CB72544758C0}"/>
              </a:ext>
            </a:extLst>
          </p:cNvPr>
          <p:cNvSpPr/>
          <p:nvPr/>
        </p:nvSpPr>
        <p:spPr>
          <a:xfrm>
            <a:off x="3815788" y="3307456"/>
            <a:ext cx="302483" cy="302483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2F29B0CF-02F7-424F-BE63-1245AB6ECBD4}"/>
              </a:ext>
            </a:extLst>
          </p:cNvPr>
          <p:cNvGrpSpPr/>
          <p:nvPr/>
        </p:nvGrpSpPr>
        <p:grpSpPr>
          <a:xfrm>
            <a:off x="3513307" y="3004973"/>
            <a:ext cx="907450" cy="907450"/>
            <a:chOff x="636715" y="2311035"/>
            <a:chExt cx="794256" cy="794256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8475D084-0AF7-4974-9141-E0954064668F}"/>
                </a:ext>
              </a:extLst>
            </p:cNvPr>
            <p:cNvSpPr/>
            <p:nvPr/>
          </p:nvSpPr>
          <p:spPr>
            <a:xfrm>
              <a:off x="636715" y="2311035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C5304B5E-5F69-4F65-A6ED-C4FA02BF09CC}"/>
                </a:ext>
              </a:extLst>
            </p:cNvPr>
            <p:cNvSpPr/>
            <p:nvPr/>
          </p:nvSpPr>
          <p:spPr>
            <a:xfrm>
              <a:off x="901467" y="2311035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AD6D5AA-1901-4A83-9990-E72491A1070A}"/>
                </a:ext>
              </a:extLst>
            </p:cNvPr>
            <p:cNvSpPr/>
            <p:nvPr/>
          </p:nvSpPr>
          <p:spPr>
            <a:xfrm>
              <a:off x="1166219" y="2311035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2AA4160F-96D7-4A08-82BB-3D4D58FBD0F5}"/>
                </a:ext>
              </a:extLst>
            </p:cNvPr>
            <p:cNvSpPr/>
            <p:nvPr/>
          </p:nvSpPr>
          <p:spPr>
            <a:xfrm>
              <a:off x="636715" y="2575787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699FDE17-4EAB-4E37-BAA6-16D89D5C9CE7}"/>
                </a:ext>
              </a:extLst>
            </p:cNvPr>
            <p:cNvSpPr/>
            <p:nvPr/>
          </p:nvSpPr>
          <p:spPr>
            <a:xfrm>
              <a:off x="901467" y="2575787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184ECAB-362C-4BA3-9BD4-4826F58CB53F}"/>
                </a:ext>
              </a:extLst>
            </p:cNvPr>
            <p:cNvSpPr/>
            <p:nvPr/>
          </p:nvSpPr>
          <p:spPr>
            <a:xfrm>
              <a:off x="1166219" y="2575787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4FF8215C-39DF-411F-9913-4EC2B06B16D2}"/>
                </a:ext>
              </a:extLst>
            </p:cNvPr>
            <p:cNvSpPr/>
            <p:nvPr/>
          </p:nvSpPr>
          <p:spPr>
            <a:xfrm>
              <a:off x="636715" y="2840539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9BF8CC67-EE9F-4CC0-AA05-BA007E8EB4AC}"/>
                </a:ext>
              </a:extLst>
            </p:cNvPr>
            <p:cNvSpPr/>
            <p:nvPr/>
          </p:nvSpPr>
          <p:spPr>
            <a:xfrm>
              <a:off x="901467" y="2840539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365C12B9-039B-4171-B33B-00851EB5268F}"/>
                </a:ext>
              </a:extLst>
            </p:cNvPr>
            <p:cNvSpPr/>
            <p:nvPr/>
          </p:nvSpPr>
          <p:spPr>
            <a:xfrm>
              <a:off x="1166219" y="2840539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9495C5B-E31B-4BB5-A534-F8FB45BC97FE}"/>
              </a:ext>
            </a:extLst>
          </p:cNvPr>
          <p:cNvSpPr txBox="1"/>
          <p:nvPr/>
        </p:nvSpPr>
        <p:spPr>
          <a:xfrm>
            <a:off x="3697562" y="2544807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Hit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BBC41087-3693-4CF5-9BB4-195368891C98}"/>
              </a:ext>
            </a:extLst>
          </p:cNvPr>
          <p:cNvSpPr/>
          <p:nvPr/>
        </p:nvSpPr>
        <p:spPr>
          <a:xfrm>
            <a:off x="3815786" y="3307456"/>
            <a:ext cx="302483" cy="302483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1" name="二等辺三角形 28">
            <a:extLst>
              <a:ext uri="{FF2B5EF4-FFF2-40B4-BE49-F238E27FC236}">
                <a16:creationId xmlns:a16="http://schemas.microsoft.com/office/drawing/2014/main" id="{50595EC5-554C-4279-8CCA-14052A60A958}"/>
              </a:ext>
            </a:extLst>
          </p:cNvPr>
          <p:cNvSpPr/>
          <p:nvPr/>
        </p:nvSpPr>
        <p:spPr>
          <a:xfrm rot="5400000">
            <a:off x="7331110" y="6252008"/>
            <a:ext cx="266420" cy="292893"/>
          </a:xfrm>
          <a:custGeom>
            <a:avLst/>
            <a:gdLst>
              <a:gd name="connsiteX0" fmla="*/ 0 w 256894"/>
              <a:gd name="connsiteY0" fmla="*/ 557212 h 557212"/>
              <a:gd name="connsiteX1" fmla="*/ 128447 w 256894"/>
              <a:gd name="connsiteY1" fmla="*/ 0 h 557212"/>
              <a:gd name="connsiteX2" fmla="*/ 256894 w 256894"/>
              <a:gd name="connsiteY2" fmla="*/ 557212 h 557212"/>
              <a:gd name="connsiteX3" fmla="*/ 0 w 256894"/>
              <a:gd name="connsiteY3" fmla="*/ 557212 h 557212"/>
              <a:gd name="connsiteX0" fmla="*/ 106503 w 363397"/>
              <a:gd name="connsiteY0" fmla="*/ 506412 h 506412"/>
              <a:gd name="connsiteX1" fmla="*/ 0 w 363397"/>
              <a:gd name="connsiteY1" fmla="*/ 0 h 506412"/>
              <a:gd name="connsiteX2" fmla="*/ 363397 w 363397"/>
              <a:gd name="connsiteY2" fmla="*/ 506412 h 506412"/>
              <a:gd name="connsiteX3" fmla="*/ 106503 w 363397"/>
              <a:gd name="connsiteY3" fmla="*/ 506412 h 506412"/>
              <a:gd name="connsiteX0" fmla="*/ 142513 w 399407"/>
              <a:gd name="connsiteY0" fmla="*/ 442912 h 442912"/>
              <a:gd name="connsiteX1" fmla="*/ 1 w 399407"/>
              <a:gd name="connsiteY1" fmla="*/ 0 h 442912"/>
              <a:gd name="connsiteX2" fmla="*/ 399407 w 399407"/>
              <a:gd name="connsiteY2" fmla="*/ 442912 h 442912"/>
              <a:gd name="connsiteX3" fmla="*/ 142513 w 399407"/>
              <a:gd name="connsiteY3" fmla="*/ 442912 h 442912"/>
              <a:gd name="connsiteX0" fmla="*/ 179991 w 436885"/>
              <a:gd name="connsiteY0" fmla="*/ 376237 h 376237"/>
              <a:gd name="connsiteX1" fmla="*/ 0 w 436885"/>
              <a:gd name="connsiteY1" fmla="*/ 0 h 376237"/>
              <a:gd name="connsiteX2" fmla="*/ 436885 w 436885"/>
              <a:gd name="connsiteY2" fmla="*/ 376237 h 376237"/>
              <a:gd name="connsiteX3" fmla="*/ 179991 w 436885"/>
              <a:gd name="connsiteY3" fmla="*/ 376237 h 376237"/>
              <a:gd name="connsiteX0" fmla="*/ 92542 w 349436"/>
              <a:gd name="connsiteY0" fmla="*/ 292893 h 292893"/>
              <a:gd name="connsiteX1" fmla="*/ 1 w 349436"/>
              <a:gd name="connsiteY1" fmla="*/ 0 h 292893"/>
              <a:gd name="connsiteX2" fmla="*/ 349436 w 349436"/>
              <a:gd name="connsiteY2" fmla="*/ 292893 h 292893"/>
              <a:gd name="connsiteX3" fmla="*/ 92542 w 349436"/>
              <a:gd name="connsiteY3" fmla="*/ 292893 h 29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436" h="292893">
                <a:moveTo>
                  <a:pt x="92542" y="292893"/>
                </a:moveTo>
                <a:lnTo>
                  <a:pt x="1" y="0"/>
                </a:lnTo>
                <a:lnTo>
                  <a:pt x="349436" y="292893"/>
                </a:lnTo>
                <a:lnTo>
                  <a:pt x="92542" y="292893"/>
                </a:lnTo>
                <a:close/>
              </a:path>
            </a:pathLst>
          </a:custGeom>
          <a:solidFill>
            <a:schemeClr val="bg1"/>
          </a:solidFill>
          <a:ln w="22225" cap="sq">
            <a:solidFill>
              <a:schemeClr val="tx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AutoShape 3">
            <a:extLst>
              <a:ext uri="{FF2B5EF4-FFF2-40B4-BE49-F238E27FC236}">
                <a16:creationId xmlns:a16="http://schemas.microsoft.com/office/drawing/2014/main" id="{786C51FB-6E5A-4313-A02A-CC383974A797}"/>
              </a:ext>
            </a:extLst>
          </p:cNvPr>
          <p:cNvSpPr>
            <a:spLocks noChangeArrowheads="1"/>
          </p:cNvSpPr>
          <p:nvPr/>
        </p:nvSpPr>
        <p:spPr bwMode="gray">
          <a:xfrm>
            <a:off x="2070100" y="5997653"/>
            <a:ext cx="5262504" cy="621848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tIns="108000" anchor="ctr"/>
          <a:lstStyle/>
          <a:p>
            <a:pPr algn="ctr"/>
            <a:r>
              <a:rPr lang="ja-JP" altLang="en-US" dirty="0">
                <a:latin typeface="+mn-ea"/>
              </a:rPr>
              <a:t>構造化要素と一点でも重なっていたら </a:t>
            </a:r>
            <a:r>
              <a:rPr lang="en-US" altLang="ja-JP" b="1" dirty="0">
                <a:solidFill>
                  <a:srgbClr val="FF0000"/>
                </a:solidFill>
                <a:latin typeface="+mn-ea"/>
              </a:rPr>
              <a:t>Hit</a:t>
            </a:r>
            <a:r>
              <a:rPr lang="ja-JP" altLang="en-US" dirty="0">
                <a:latin typeface="+mn-ea"/>
              </a:rPr>
              <a:t>！</a:t>
            </a:r>
          </a:p>
        </p:txBody>
      </p:sp>
      <p:grpSp>
        <p:nvGrpSpPr>
          <p:cNvPr id="103" name="グループ化 102">
            <a:extLst>
              <a:ext uri="{FF2B5EF4-FFF2-40B4-BE49-F238E27FC236}">
                <a16:creationId xmlns:a16="http://schemas.microsoft.com/office/drawing/2014/main" id="{8B66C595-5813-41F2-A818-DA918B74F21E}"/>
              </a:ext>
            </a:extLst>
          </p:cNvPr>
          <p:cNvGrpSpPr/>
          <p:nvPr/>
        </p:nvGrpSpPr>
        <p:grpSpPr>
          <a:xfrm>
            <a:off x="7228365" y="6356025"/>
            <a:ext cx="152604" cy="143187"/>
            <a:chOff x="7160043" y="6310606"/>
            <a:chExt cx="152604" cy="143187"/>
          </a:xfrm>
        </p:grpSpPr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623AF211-573B-4419-82E3-E183B8B5D581}"/>
                </a:ext>
              </a:extLst>
            </p:cNvPr>
            <p:cNvSpPr/>
            <p:nvPr/>
          </p:nvSpPr>
          <p:spPr>
            <a:xfrm rot="4682659">
              <a:off x="7194170" y="6276479"/>
              <a:ext cx="84349" cy="1526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正方形/長方形 104">
              <a:extLst>
                <a:ext uri="{FF2B5EF4-FFF2-40B4-BE49-F238E27FC236}">
                  <a16:creationId xmlns:a16="http://schemas.microsoft.com/office/drawing/2014/main" id="{EC5D289A-A3E8-4274-885E-17A747358887}"/>
                </a:ext>
              </a:extLst>
            </p:cNvPr>
            <p:cNvSpPr/>
            <p:nvPr/>
          </p:nvSpPr>
          <p:spPr>
            <a:xfrm rot="2849046">
              <a:off x="7221499" y="6367738"/>
              <a:ext cx="71429" cy="1006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06" name="図 105">
            <a:extLst>
              <a:ext uri="{FF2B5EF4-FFF2-40B4-BE49-F238E27FC236}">
                <a16:creationId xmlns:a16="http://schemas.microsoft.com/office/drawing/2014/main" id="{C786772F-64A2-4039-9A0B-2F7CF6847F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346" y="5615411"/>
            <a:ext cx="1210741" cy="10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821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2" grpId="0"/>
      <p:bldP spid="100" grpId="0" animBg="1"/>
      <p:bldP spid="100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E306600F-5C10-44B6-BC77-3AFF896CE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膨張（</a:t>
            </a:r>
            <a:r>
              <a:rPr kumimoji="1" lang="en-US" altLang="ja-JP" dirty="0"/>
              <a:t>Dilation</a:t>
            </a:r>
            <a:r>
              <a:rPr kumimoji="1" lang="ja-JP" altLang="en-US" dirty="0"/>
              <a:t>）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F9960BD-BF7F-4A12-82B7-54887ECDF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2400" dirty="0"/>
              <a:t>二値画像を構造化要素に従って膨張させる処理</a:t>
            </a:r>
          </a:p>
        </p:txBody>
      </p:sp>
      <p:grpSp>
        <p:nvGrpSpPr>
          <p:cNvPr id="180" name="グループ化 179">
            <a:extLst>
              <a:ext uri="{FF2B5EF4-FFF2-40B4-BE49-F238E27FC236}">
                <a16:creationId xmlns:a16="http://schemas.microsoft.com/office/drawing/2014/main" id="{1761AC93-D74D-42CA-BC46-D1281463E104}"/>
              </a:ext>
            </a:extLst>
          </p:cNvPr>
          <p:cNvGrpSpPr/>
          <p:nvPr/>
        </p:nvGrpSpPr>
        <p:grpSpPr>
          <a:xfrm>
            <a:off x="3210825" y="3004974"/>
            <a:ext cx="2722350" cy="2722350"/>
            <a:chOff x="3303665" y="2840539"/>
            <a:chExt cx="2382768" cy="2382768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1576A22-6080-4BE7-9081-CABCF1A8218F}"/>
                </a:ext>
              </a:extLst>
            </p:cNvPr>
            <p:cNvSpPr/>
            <p:nvPr/>
          </p:nvSpPr>
          <p:spPr>
            <a:xfrm>
              <a:off x="3303665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C3FE370C-6D0E-4DAB-A929-48788A4103CD}"/>
                </a:ext>
              </a:extLst>
            </p:cNvPr>
            <p:cNvSpPr/>
            <p:nvPr/>
          </p:nvSpPr>
          <p:spPr>
            <a:xfrm>
              <a:off x="3568417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A04C4124-5A1E-41E3-B8A0-92986F162CB6}"/>
                </a:ext>
              </a:extLst>
            </p:cNvPr>
            <p:cNvSpPr/>
            <p:nvPr/>
          </p:nvSpPr>
          <p:spPr>
            <a:xfrm>
              <a:off x="3833169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B26A585A-C7A1-4D22-84A9-412026F82F8C}"/>
                </a:ext>
              </a:extLst>
            </p:cNvPr>
            <p:cNvSpPr/>
            <p:nvPr/>
          </p:nvSpPr>
          <p:spPr>
            <a:xfrm>
              <a:off x="3303665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D290272B-024D-457F-AD67-37685464F922}"/>
                </a:ext>
              </a:extLst>
            </p:cNvPr>
            <p:cNvSpPr/>
            <p:nvPr/>
          </p:nvSpPr>
          <p:spPr>
            <a:xfrm>
              <a:off x="3568417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05FADDCF-19A9-4915-850E-85AA41826FAE}"/>
                </a:ext>
              </a:extLst>
            </p:cNvPr>
            <p:cNvSpPr/>
            <p:nvPr/>
          </p:nvSpPr>
          <p:spPr>
            <a:xfrm>
              <a:off x="3833169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393CA5B9-F3C4-4533-9DA8-FE2382D6B481}"/>
                </a:ext>
              </a:extLst>
            </p:cNvPr>
            <p:cNvSpPr/>
            <p:nvPr/>
          </p:nvSpPr>
          <p:spPr>
            <a:xfrm>
              <a:off x="3303665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94027B8D-3E93-4827-B9D6-F49670850F21}"/>
                </a:ext>
              </a:extLst>
            </p:cNvPr>
            <p:cNvSpPr/>
            <p:nvPr/>
          </p:nvSpPr>
          <p:spPr>
            <a:xfrm>
              <a:off x="3568417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214ED2EA-76C8-4A70-A252-A4CEECCCF099}"/>
                </a:ext>
              </a:extLst>
            </p:cNvPr>
            <p:cNvSpPr/>
            <p:nvPr/>
          </p:nvSpPr>
          <p:spPr>
            <a:xfrm>
              <a:off x="3833169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62118CEF-E826-47F7-B93A-786B2611227D}"/>
                </a:ext>
              </a:extLst>
            </p:cNvPr>
            <p:cNvSpPr/>
            <p:nvPr/>
          </p:nvSpPr>
          <p:spPr>
            <a:xfrm>
              <a:off x="4097921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807690DC-5E17-45A7-B67A-ED73ECC39179}"/>
                </a:ext>
              </a:extLst>
            </p:cNvPr>
            <p:cNvSpPr/>
            <p:nvPr/>
          </p:nvSpPr>
          <p:spPr>
            <a:xfrm>
              <a:off x="4362673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AD8DF4E0-AB74-41F8-85F4-4379A7FCDD64}"/>
                </a:ext>
              </a:extLst>
            </p:cNvPr>
            <p:cNvSpPr/>
            <p:nvPr/>
          </p:nvSpPr>
          <p:spPr>
            <a:xfrm>
              <a:off x="4627425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7E50919B-F033-463B-B924-5B72E1D9C87F}"/>
                </a:ext>
              </a:extLst>
            </p:cNvPr>
            <p:cNvSpPr/>
            <p:nvPr/>
          </p:nvSpPr>
          <p:spPr>
            <a:xfrm>
              <a:off x="4097921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A04FAA1D-BA49-469C-91C2-59414A1CDB48}"/>
                </a:ext>
              </a:extLst>
            </p:cNvPr>
            <p:cNvSpPr/>
            <p:nvPr/>
          </p:nvSpPr>
          <p:spPr>
            <a:xfrm>
              <a:off x="4362673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4076C2CB-BD25-425A-ADD4-D34B24B58CA2}"/>
                </a:ext>
              </a:extLst>
            </p:cNvPr>
            <p:cNvSpPr/>
            <p:nvPr/>
          </p:nvSpPr>
          <p:spPr>
            <a:xfrm>
              <a:off x="4627425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811B267-97D5-4ECC-9D4A-3B14317D03D9}"/>
                </a:ext>
              </a:extLst>
            </p:cNvPr>
            <p:cNvSpPr/>
            <p:nvPr/>
          </p:nvSpPr>
          <p:spPr>
            <a:xfrm>
              <a:off x="4097921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A7E8A58A-2179-46C0-BCA4-742CBCF20215}"/>
                </a:ext>
              </a:extLst>
            </p:cNvPr>
            <p:cNvSpPr/>
            <p:nvPr/>
          </p:nvSpPr>
          <p:spPr>
            <a:xfrm>
              <a:off x="4362673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503CA1D-1CC2-48A0-AE17-4B1565AEBB9C}"/>
                </a:ext>
              </a:extLst>
            </p:cNvPr>
            <p:cNvSpPr/>
            <p:nvPr/>
          </p:nvSpPr>
          <p:spPr>
            <a:xfrm>
              <a:off x="4627425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52AF7A14-2EA1-49FC-A684-3B95F2957FAC}"/>
                </a:ext>
              </a:extLst>
            </p:cNvPr>
            <p:cNvSpPr/>
            <p:nvPr/>
          </p:nvSpPr>
          <p:spPr>
            <a:xfrm>
              <a:off x="3303665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785AFA15-DFF7-4E18-9737-BB6A37067D9A}"/>
                </a:ext>
              </a:extLst>
            </p:cNvPr>
            <p:cNvSpPr/>
            <p:nvPr/>
          </p:nvSpPr>
          <p:spPr>
            <a:xfrm>
              <a:off x="3568417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37BD27B5-9BCF-484C-AEAF-C33DF4B837D4}"/>
                </a:ext>
              </a:extLst>
            </p:cNvPr>
            <p:cNvSpPr/>
            <p:nvPr/>
          </p:nvSpPr>
          <p:spPr>
            <a:xfrm>
              <a:off x="3833169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280A4184-E35C-45A7-A330-B2DDFA14473C}"/>
                </a:ext>
              </a:extLst>
            </p:cNvPr>
            <p:cNvSpPr/>
            <p:nvPr/>
          </p:nvSpPr>
          <p:spPr>
            <a:xfrm>
              <a:off x="3303665" y="3899547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FA95B997-51B0-4462-900D-0AD84D1F98BB}"/>
                </a:ext>
              </a:extLst>
            </p:cNvPr>
            <p:cNvSpPr/>
            <p:nvPr/>
          </p:nvSpPr>
          <p:spPr>
            <a:xfrm>
              <a:off x="3568417" y="3899547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989DF937-933B-4F94-B73C-7EA14392A831}"/>
                </a:ext>
              </a:extLst>
            </p:cNvPr>
            <p:cNvSpPr/>
            <p:nvPr/>
          </p:nvSpPr>
          <p:spPr>
            <a:xfrm>
              <a:off x="3833169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EA6DDC7C-A611-4E2C-91C4-BFF02EFC3182}"/>
                </a:ext>
              </a:extLst>
            </p:cNvPr>
            <p:cNvSpPr/>
            <p:nvPr/>
          </p:nvSpPr>
          <p:spPr>
            <a:xfrm>
              <a:off x="3303665" y="416429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B2D8FDF7-9709-4C40-AA0D-96E34D31E11E}"/>
                </a:ext>
              </a:extLst>
            </p:cNvPr>
            <p:cNvSpPr/>
            <p:nvPr/>
          </p:nvSpPr>
          <p:spPr>
            <a:xfrm>
              <a:off x="3568417" y="416429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68C4F0FE-8302-4D15-9524-220E6581E368}"/>
                </a:ext>
              </a:extLst>
            </p:cNvPr>
            <p:cNvSpPr/>
            <p:nvPr/>
          </p:nvSpPr>
          <p:spPr>
            <a:xfrm>
              <a:off x="3833169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CABD178F-742D-4C3F-B85D-FA57DE2979ED}"/>
                </a:ext>
              </a:extLst>
            </p:cNvPr>
            <p:cNvSpPr/>
            <p:nvPr/>
          </p:nvSpPr>
          <p:spPr>
            <a:xfrm>
              <a:off x="4097921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7516D264-C54D-43FF-B0E7-ACC973870765}"/>
                </a:ext>
              </a:extLst>
            </p:cNvPr>
            <p:cNvSpPr/>
            <p:nvPr/>
          </p:nvSpPr>
          <p:spPr>
            <a:xfrm>
              <a:off x="4362673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77917C2C-9FEE-4A5A-B4DF-470DB76227A9}"/>
                </a:ext>
              </a:extLst>
            </p:cNvPr>
            <p:cNvSpPr/>
            <p:nvPr/>
          </p:nvSpPr>
          <p:spPr>
            <a:xfrm>
              <a:off x="4627425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C546ED1E-F24B-4239-8007-6520C7A60099}"/>
                </a:ext>
              </a:extLst>
            </p:cNvPr>
            <p:cNvSpPr/>
            <p:nvPr/>
          </p:nvSpPr>
          <p:spPr>
            <a:xfrm>
              <a:off x="4097921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9DCDFBC5-3A70-4CED-994C-A5176004A29F}"/>
                </a:ext>
              </a:extLst>
            </p:cNvPr>
            <p:cNvSpPr/>
            <p:nvPr/>
          </p:nvSpPr>
          <p:spPr>
            <a:xfrm>
              <a:off x="4362673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DCC643E4-BE2C-492B-AC19-5D441A9B753D}"/>
                </a:ext>
              </a:extLst>
            </p:cNvPr>
            <p:cNvSpPr/>
            <p:nvPr/>
          </p:nvSpPr>
          <p:spPr>
            <a:xfrm>
              <a:off x="4627425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5B364238-6A23-47CA-956C-3AB124B7DE83}"/>
                </a:ext>
              </a:extLst>
            </p:cNvPr>
            <p:cNvSpPr/>
            <p:nvPr/>
          </p:nvSpPr>
          <p:spPr>
            <a:xfrm>
              <a:off x="4097921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6C1F0B31-70A7-4608-B549-70C5D8C2A40C}"/>
                </a:ext>
              </a:extLst>
            </p:cNvPr>
            <p:cNvSpPr/>
            <p:nvPr/>
          </p:nvSpPr>
          <p:spPr>
            <a:xfrm>
              <a:off x="4362673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8E84A26B-6B8B-4AD4-832C-B22BCBDB98D3}"/>
                </a:ext>
              </a:extLst>
            </p:cNvPr>
            <p:cNvSpPr/>
            <p:nvPr/>
          </p:nvSpPr>
          <p:spPr>
            <a:xfrm>
              <a:off x="4627425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8BCFCB7F-8F42-4085-A68C-98086C828CFB}"/>
                </a:ext>
              </a:extLst>
            </p:cNvPr>
            <p:cNvSpPr/>
            <p:nvPr/>
          </p:nvSpPr>
          <p:spPr>
            <a:xfrm>
              <a:off x="4892177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A30CD9F7-03DC-4C6A-B49C-4019DDD6469C}"/>
                </a:ext>
              </a:extLst>
            </p:cNvPr>
            <p:cNvSpPr/>
            <p:nvPr/>
          </p:nvSpPr>
          <p:spPr>
            <a:xfrm>
              <a:off x="5156929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1CE69507-359F-47DF-81AA-6A224433C024}"/>
                </a:ext>
              </a:extLst>
            </p:cNvPr>
            <p:cNvSpPr/>
            <p:nvPr/>
          </p:nvSpPr>
          <p:spPr>
            <a:xfrm>
              <a:off x="5421681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CE866520-8B9C-4238-B31F-4AD105B59AEF}"/>
                </a:ext>
              </a:extLst>
            </p:cNvPr>
            <p:cNvSpPr/>
            <p:nvPr/>
          </p:nvSpPr>
          <p:spPr>
            <a:xfrm>
              <a:off x="4892177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E502E4C9-937B-46C0-A522-5B450DFB787C}"/>
                </a:ext>
              </a:extLst>
            </p:cNvPr>
            <p:cNvSpPr/>
            <p:nvPr/>
          </p:nvSpPr>
          <p:spPr>
            <a:xfrm>
              <a:off x="5156929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AFE485C6-7E2E-4E7B-9C2B-8E5F74B11441}"/>
                </a:ext>
              </a:extLst>
            </p:cNvPr>
            <p:cNvSpPr/>
            <p:nvPr/>
          </p:nvSpPr>
          <p:spPr>
            <a:xfrm>
              <a:off x="5421681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A2651213-A6D8-45CF-9030-3E3BBADCB373}"/>
                </a:ext>
              </a:extLst>
            </p:cNvPr>
            <p:cNvSpPr/>
            <p:nvPr/>
          </p:nvSpPr>
          <p:spPr>
            <a:xfrm>
              <a:off x="4892177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3318D620-F2C4-4B8C-A9D8-C920936A603F}"/>
                </a:ext>
              </a:extLst>
            </p:cNvPr>
            <p:cNvSpPr/>
            <p:nvPr/>
          </p:nvSpPr>
          <p:spPr>
            <a:xfrm>
              <a:off x="5156929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087E3BCD-28E8-4FF7-9631-8A50E41D0AAE}"/>
                </a:ext>
              </a:extLst>
            </p:cNvPr>
            <p:cNvSpPr/>
            <p:nvPr/>
          </p:nvSpPr>
          <p:spPr>
            <a:xfrm>
              <a:off x="5421681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74268ED3-0955-4D5C-BC35-6621D8E7230C}"/>
                </a:ext>
              </a:extLst>
            </p:cNvPr>
            <p:cNvSpPr/>
            <p:nvPr/>
          </p:nvSpPr>
          <p:spPr>
            <a:xfrm>
              <a:off x="4892177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EEE1BD0C-535F-4895-BE47-2BA8D4EDE87A}"/>
                </a:ext>
              </a:extLst>
            </p:cNvPr>
            <p:cNvSpPr/>
            <p:nvPr/>
          </p:nvSpPr>
          <p:spPr>
            <a:xfrm>
              <a:off x="5156929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9A81990B-CD3E-4871-A445-C98F1FFBFEC5}"/>
                </a:ext>
              </a:extLst>
            </p:cNvPr>
            <p:cNvSpPr/>
            <p:nvPr/>
          </p:nvSpPr>
          <p:spPr>
            <a:xfrm>
              <a:off x="5421681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3BF8D479-0603-4F42-84DB-37D9095B538E}"/>
                </a:ext>
              </a:extLst>
            </p:cNvPr>
            <p:cNvSpPr/>
            <p:nvPr/>
          </p:nvSpPr>
          <p:spPr>
            <a:xfrm>
              <a:off x="4892177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D9E1EF3D-4D26-4812-8C97-BBC07F668DB9}"/>
                </a:ext>
              </a:extLst>
            </p:cNvPr>
            <p:cNvSpPr/>
            <p:nvPr/>
          </p:nvSpPr>
          <p:spPr>
            <a:xfrm>
              <a:off x="5156929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570E55B4-3702-4098-B5F3-77464EF9726B}"/>
                </a:ext>
              </a:extLst>
            </p:cNvPr>
            <p:cNvSpPr/>
            <p:nvPr/>
          </p:nvSpPr>
          <p:spPr>
            <a:xfrm>
              <a:off x="5421681" y="3899547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39CEF94A-DC74-4C50-97B6-C41C7BA42BBE}"/>
                </a:ext>
              </a:extLst>
            </p:cNvPr>
            <p:cNvSpPr/>
            <p:nvPr/>
          </p:nvSpPr>
          <p:spPr>
            <a:xfrm>
              <a:off x="4892177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B30E056A-BAC6-408E-9E3D-2A9A04CB16B2}"/>
                </a:ext>
              </a:extLst>
            </p:cNvPr>
            <p:cNvSpPr/>
            <p:nvPr/>
          </p:nvSpPr>
          <p:spPr>
            <a:xfrm>
              <a:off x="5156929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3C6F1250-245B-4503-9894-B57C13E824DD}"/>
                </a:ext>
              </a:extLst>
            </p:cNvPr>
            <p:cNvSpPr/>
            <p:nvPr/>
          </p:nvSpPr>
          <p:spPr>
            <a:xfrm>
              <a:off x="5421681" y="416429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439C87DE-9575-4448-8FBA-AEF360C462F7}"/>
                </a:ext>
              </a:extLst>
            </p:cNvPr>
            <p:cNvSpPr/>
            <p:nvPr/>
          </p:nvSpPr>
          <p:spPr>
            <a:xfrm>
              <a:off x="3303665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FA05E5FC-6AAD-4812-B88A-2530404A855A}"/>
                </a:ext>
              </a:extLst>
            </p:cNvPr>
            <p:cNvSpPr/>
            <p:nvPr/>
          </p:nvSpPr>
          <p:spPr>
            <a:xfrm>
              <a:off x="3568417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13951149-ECCD-41CB-8E76-B53AF9CB8597}"/>
                </a:ext>
              </a:extLst>
            </p:cNvPr>
            <p:cNvSpPr/>
            <p:nvPr/>
          </p:nvSpPr>
          <p:spPr>
            <a:xfrm>
              <a:off x="3833169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E4CA036A-0C2E-452C-B279-2B273DADC64C}"/>
                </a:ext>
              </a:extLst>
            </p:cNvPr>
            <p:cNvSpPr/>
            <p:nvPr/>
          </p:nvSpPr>
          <p:spPr>
            <a:xfrm>
              <a:off x="3303665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94315DAA-9DFB-4146-A990-52A0E1AADBF4}"/>
                </a:ext>
              </a:extLst>
            </p:cNvPr>
            <p:cNvSpPr/>
            <p:nvPr/>
          </p:nvSpPr>
          <p:spPr>
            <a:xfrm>
              <a:off x="3568417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7B37114A-C51D-487D-A1EE-75E2DDB93FC6}"/>
                </a:ext>
              </a:extLst>
            </p:cNvPr>
            <p:cNvSpPr/>
            <p:nvPr/>
          </p:nvSpPr>
          <p:spPr>
            <a:xfrm>
              <a:off x="3833169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ED1684AB-A55A-4EB1-8296-CA43EEEC9894}"/>
                </a:ext>
              </a:extLst>
            </p:cNvPr>
            <p:cNvSpPr/>
            <p:nvPr/>
          </p:nvSpPr>
          <p:spPr>
            <a:xfrm>
              <a:off x="3303665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9E18BB59-A8C2-4258-8261-4462B6C4C6AC}"/>
                </a:ext>
              </a:extLst>
            </p:cNvPr>
            <p:cNvSpPr/>
            <p:nvPr/>
          </p:nvSpPr>
          <p:spPr>
            <a:xfrm>
              <a:off x="3568417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4CE205DB-DB78-4B20-9E73-5B7210149384}"/>
                </a:ext>
              </a:extLst>
            </p:cNvPr>
            <p:cNvSpPr/>
            <p:nvPr/>
          </p:nvSpPr>
          <p:spPr>
            <a:xfrm>
              <a:off x="3833169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EF397A14-5FB7-40A6-B2E3-63DD8C0F6A70}"/>
                </a:ext>
              </a:extLst>
            </p:cNvPr>
            <p:cNvSpPr/>
            <p:nvPr/>
          </p:nvSpPr>
          <p:spPr>
            <a:xfrm>
              <a:off x="4097921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80DD0FE3-1A66-49E6-AFE7-AB65DEABF313}"/>
                </a:ext>
              </a:extLst>
            </p:cNvPr>
            <p:cNvSpPr/>
            <p:nvPr/>
          </p:nvSpPr>
          <p:spPr>
            <a:xfrm>
              <a:off x="4362673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3373661C-096D-48B3-AFC0-CA97C51C0E61}"/>
                </a:ext>
              </a:extLst>
            </p:cNvPr>
            <p:cNvSpPr/>
            <p:nvPr/>
          </p:nvSpPr>
          <p:spPr>
            <a:xfrm>
              <a:off x="4627425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3CD6703E-0767-46A4-B698-F93A02B3932E}"/>
                </a:ext>
              </a:extLst>
            </p:cNvPr>
            <p:cNvSpPr/>
            <p:nvPr/>
          </p:nvSpPr>
          <p:spPr>
            <a:xfrm>
              <a:off x="4097921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DA918A49-1D06-43F4-B3CD-E37EC3005876}"/>
                </a:ext>
              </a:extLst>
            </p:cNvPr>
            <p:cNvSpPr/>
            <p:nvPr/>
          </p:nvSpPr>
          <p:spPr>
            <a:xfrm>
              <a:off x="4362673" y="469380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CB24C658-14BF-427A-9BA9-94A6E962FD0E}"/>
                </a:ext>
              </a:extLst>
            </p:cNvPr>
            <p:cNvSpPr/>
            <p:nvPr/>
          </p:nvSpPr>
          <p:spPr>
            <a:xfrm>
              <a:off x="4627425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173A9985-6746-4564-B72C-90090B13B393}"/>
                </a:ext>
              </a:extLst>
            </p:cNvPr>
            <p:cNvSpPr/>
            <p:nvPr/>
          </p:nvSpPr>
          <p:spPr>
            <a:xfrm>
              <a:off x="4097921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3E369894-F5CD-43A3-B170-F1B9EC7FCE28}"/>
                </a:ext>
              </a:extLst>
            </p:cNvPr>
            <p:cNvSpPr/>
            <p:nvPr/>
          </p:nvSpPr>
          <p:spPr>
            <a:xfrm>
              <a:off x="4362673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789E0CB9-F66D-4045-9DC4-551CE049B9A4}"/>
                </a:ext>
              </a:extLst>
            </p:cNvPr>
            <p:cNvSpPr/>
            <p:nvPr/>
          </p:nvSpPr>
          <p:spPr>
            <a:xfrm>
              <a:off x="4627425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0FACD7C2-334D-44E9-B564-C66FCD11C388}"/>
                </a:ext>
              </a:extLst>
            </p:cNvPr>
            <p:cNvSpPr/>
            <p:nvPr/>
          </p:nvSpPr>
          <p:spPr>
            <a:xfrm>
              <a:off x="4892177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0E4AD457-E65C-4242-A387-376D8F25AB2E}"/>
                </a:ext>
              </a:extLst>
            </p:cNvPr>
            <p:cNvSpPr/>
            <p:nvPr/>
          </p:nvSpPr>
          <p:spPr>
            <a:xfrm>
              <a:off x="5156929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F0E282D3-1683-4338-91A3-35B0F42EA044}"/>
                </a:ext>
              </a:extLst>
            </p:cNvPr>
            <p:cNvSpPr/>
            <p:nvPr/>
          </p:nvSpPr>
          <p:spPr>
            <a:xfrm>
              <a:off x="5421681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8D935659-F362-40EC-8840-4B9CF78BC64D}"/>
                </a:ext>
              </a:extLst>
            </p:cNvPr>
            <p:cNvSpPr/>
            <p:nvPr/>
          </p:nvSpPr>
          <p:spPr>
            <a:xfrm>
              <a:off x="4892177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9A674D5C-3561-4BB6-89B9-B844643658C9}"/>
                </a:ext>
              </a:extLst>
            </p:cNvPr>
            <p:cNvSpPr/>
            <p:nvPr/>
          </p:nvSpPr>
          <p:spPr>
            <a:xfrm>
              <a:off x="5156929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C52FEF5B-3507-473A-A659-E601F19A8536}"/>
                </a:ext>
              </a:extLst>
            </p:cNvPr>
            <p:cNvSpPr/>
            <p:nvPr/>
          </p:nvSpPr>
          <p:spPr>
            <a:xfrm>
              <a:off x="5421681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1E90ED82-DDCC-4743-A66B-E6565CD8F490}"/>
                </a:ext>
              </a:extLst>
            </p:cNvPr>
            <p:cNvSpPr/>
            <p:nvPr/>
          </p:nvSpPr>
          <p:spPr>
            <a:xfrm>
              <a:off x="4892177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964290BE-3A1B-4537-8AAD-BA510889D66C}"/>
                </a:ext>
              </a:extLst>
            </p:cNvPr>
            <p:cNvSpPr/>
            <p:nvPr/>
          </p:nvSpPr>
          <p:spPr>
            <a:xfrm>
              <a:off x="5156929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F5E98177-1FF1-43FB-B4E2-A60278305C80}"/>
                </a:ext>
              </a:extLst>
            </p:cNvPr>
            <p:cNvSpPr/>
            <p:nvPr/>
          </p:nvSpPr>
          <p:spPr>
            <a:xfrm>
              <a:off x="5421681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67C629EA-245B-46A7-946E-F04DB9AD044B}"/>
              </a:ext>
            </a:extLst>
          </p:cNvPr>
          <p:cNvSpPr/>
          <p:nvPr/>
        </p:nvSpPr>
        <p:spPr>
          <a:xfrm>
            <a:off x="3815789" y="3307455"/>
            <a:ext cx="302483" cy="302483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4854FB0E-045F-4781-9F4E-37BA46CF5F78}"/>
              </a:ext>
            </a:extLst>
          </p:cNvPr>
          <p:cNvSpPr/>
          <p:nvPr/>
        </p:nvSpPr>
        <p:spPr>
          <a:xfrm>
            <a:off x="4118272" y="3307454"/>
            <a:ext cx="302483" cy="302483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2F29B0CF-02F7-424F-BE63-1245AB6ECBD4}"/>
              </a:ext>
            </a:extLst>
          </p:cNvPr>
          <p:cNvGrpSpPr/>
          <p:nvPr/>
        </p:nvGrpSpPr>
        <p:grpSpPr>
          <a:xfrm>
            <a:off x="3815791" y="3004973"/>
            <a:ext cx="907450" cy="907450"/>
            <a:chOff x="636715" y="2311035"/>
            <a:chExt cx="794256" cy="794256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8475D084-0AF7-4974-9141-E0954064668F}"/>
                </a:ext>
              </a:extLst>
            </p:cNvPr>
            <p:cNvSpPr/>
            <p:nvPr/>
          </p:nvSpPr>
          <p:spPr>
            <a:xfrm>
              <a:off x="636715" y="2311035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C5304B5E-5F69-4F65-A6ED-C4FA02BF09CC}"/>
                </a:ext>
              </a:extLst>
            </p:cNvPr>
            <p:cNvSpPr/>
            <p:nvPr/>
          </p:nvSpPr>
          <p:spPr>
            <a:xfrm>
              <a:off x="901467" y="2311035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AD6D5AA-1901-4A83-9990-E72491A1070A}"/>
                </a:ext>
              </a:extLst>
            </p:cNvPr>
            <p:cNvSpPr/>
            <p:nvPr/>
          </p:nvSpPr>
          <p:spPr>
            <a:xfrm>
              <a:off x="1166219" y="2311035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2AA4160F-96D7-4A08-82BB-3D4D58FBD0F5}"/>
                </a:ext>
              </a:extLst>
            </p:cNvPr>
            <p:cNvSpPr/>
            <p:nvPr/>
          </p:nvSpPr>
          <p:spPr>
            <a:xfrm>
              <a:off x="636715" y="2575787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699FDE17-4EAB-4E37-BAA6-16D89D5C9CE7}"/>
                </a:ext>
              </a:extLst>
            </p:cNvPr>
            <p:cNvSpPr/>
            <p:nvPr/>
          </p:nvSpPr>
          <p:spPr>
            <a:xfrm>
              <a:off x="901467" y="2575787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184ECAB-362C-4BA3-9BD4-4826F58CB53F}"/>
                </a:ext>
              </a:extLst>
            </p:cNvPr>
            <p:cNvSpPr/>
            <p:nvPr/>
          </p:nvSpPr>
          <p:spPr>
            <a:xfrm>
              <a:off x="1166219" y="2575787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4FF8215C-39DF-411F-9913-4EC2B06B16D2}"/>
                </a:ext>
              </a:extLst>
            </p:cNvPr>
            <p:cNvSpPr/>
            <p:nvPr/>
          </p:nvSpPr>
          <p:spPr>
            <a:xfrm>
              <a:off x="636715" y="2840539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9BF8CC67-EE9F-4CC0-AA05-BA007E8EB4AC}"/>
                </a:ext>
              </a:extLst>
            </p:cNvPr>
            <p:cNvSpPr/>
            <p:nvPr/>
          </p:nvSpPr>
          <p:spPr>
            <a:xfrm>
              <a:off x="901467" y="2840539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365C12B9-039B-4171-B33B-00851EB5268F}"/>
                </a:ext>
              </a:extLst>
            </p:cNvPr>
            <p:cNvSpPr/>
            <p:nvPr/>
          </p:nvSpPr>
          <p:spPr>
            <a:xfrm>
              <a:off x="1166219" y="2840539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40284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E306600F-5C10-44B6-BC77-3AFF896CE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膨張（</a:t>
            </a:r>
            <a:r>
              <a:rPr kumimoji="1" lang="en-US" altLang="ja-JP" dirty="0"/>
              <a:t>Dilation</a:t>
            </a:r>
            <a:r>
              <a:rPr kumimoji="1" lang="ja-JP" altLang="en-US" dirty="0"/>
              <a:t>）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F9960BD-BF7F-4A12-82B7-54887ECDF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2400" dirty="0"/>
              <a:t>二値画像を構造化要素に従って膨張させる処理</a:t>
            </a:r>
          </a:p>
        </p:txBody>
      </p:sp>
      <p:grpSp>
        <p:nvGrpSpPr>
          <p:cNvPr id="180" name="グループ化 179">
            <a:extLst>
              <a:ext uri="{FF2B5EF4-FFF2-40B4-BE49-F238E27FC236}">
                <a16:creationId xmlns:a16="http://schemas.microsoft.com/office/drawing/2014/main" id="{1761AC93-D74D-42CA-BC46-D1281463E104}"/>
              </a:ext>
            </a:extLst>
          </p:cNvPr>
          <p:cNvGrpSpPr/>
          <p:nvPr/>
        </p:nvGrpSpPr>
        <p:grpSpPr>
          <a:xfrm>
            <a:off x="3210825" y="3004974"/>
            <a:ext cx="2722350" cy="2722350"/>
            <a:chOff x="3303665" y="2840539"/>
            <a:chExt cx="2382768" cy="2382768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1576A22-6080-4BE7-9081-CABCF1A8218F}"/>
                </a:ext>
              </a:extLst>
            </p:cNvPr>
            <p:cNvSpPr/>
            <p:nvPr/>
          </p:nvSpPr>
          <p:spPr>
            <a:xfrm>
              <a:off x="3303665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C3FE370C-6D0E-4DAB-A929-48788A4103CD}"/>
                </a:ext>
              </a:extLst>
            </p:cNvPr>
            <p:cNvSpPr/>
            <p:nvPr/>
          </p:nvSpPr>
          <p:spPr>
            <a:xfrm>
              <a:off x="3568417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A04C4124-5A1E-41E3-B8A0-92986F162CB6}"/>
                </a:ext>
              </a:extLst>
            </p:cNvPr>
            <p:cNvSpPr/>
            <p:nvPr/>
          </p:nvSpPr>
          <p:spPr>
            <a:xfrm>
              <a:off x="3833169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B26A585A-C7A1-4D22-84A9-412026F82F8C}"/>
                </a:ext>
              </a:extLst>
            </p:cNvPr>
            <p:cNvSpPr/>
            <p:nvPr/>
          </p:nvSpPr>
          <p:spPr>
            <a:xfrm>
              <a:off x="3303665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D290272B-024D-457F-AD67-37685464F922}"/>
                </a:ext>
              </a:extLst>
            </p:cNvPr>
            <p:cNvSpPr/>
            <p:nvPr/>
          </p:nvSpPr>
          <p:spPr>
            <a:xfrm>
              <a:off x="3568417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05FADDCF-19A9-4915-850E-85AA41826FAE}"/>
                </a:ext>
              </a:extLst>
            </p:cNvPr>
            <p:cNvSpPr/>
            <p:nvPr/>
          </p:nvSpPr>
          <p:spPr>
            <a:xfrm>
              <a:off x="3833169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393CA5B9-F3C4-4533-9DA8-FE2382D6B481}"/>
                </a:ext>
              </a:extLst>
            </p:cNvPr>
            <p:cNvSpPr/>
            <p:nvPr/>
          </p:nvSpPr>
          <p:spPr>
            <a:xfrm>
              <a:off x="3303665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94027B8D-3E93-4827-B9D6-F49670850F21}"/>
                </a:ext>
              </a:extLst>
            </p:cNvPr>
            <p:cNvSpPr/>
            <p:nvPr/>
          </p:nvSpPr>
          <p:spPr>
            <a:xfrm>
              <a:off x="3568417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214ED2EA-76C8-4A70-A252-A4CEECCCF099}"/>
                </a:ext>
              </a:extLst>
            </p:cNvPr>
            <p:cNvSpPr/>
            <p:nvPr/>
          </p:nvSpPr>
          <p:spPr>
            <a:xfrm>
              <a:off x="3833169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62118CEF-E826-47F7-B93A-786B2611227D}"/>
                </a:ext>
              </a:extLst>
            </p:cNvPr>
            <p:cNvSpPr/>
            <p:nvPr/>
          </p:nvSpPr>
          <p:spPr>
            <a:xfrm>
              <a:off x="4097921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807690DC-5E17-45A7-B67A-ED73ECC39179}"/>
                </a:ext>
              </a:extLst>
            </p:cNvPr>
            <p:cNvSpPr/>
            <p:nvPr/>
          </p:nvSpPr>
          <p:spPr>
            <a:xfrm>
              <a:off x="4362673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AD8DF4E0-AB74-41F8-85F4-4379A7FCDD64}"/>
                </a:ext>
              </a:extLst>
            </p:cNvPr>
            <p:cNvSpPr/>
            <p:nvPr/>
          </p:nvSpPr>
          <p:spPr>
            <a:xfrm>
              <a:off x="4627425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7E50919B-F033-463B-B924-5B72E1D9C87F}"/>
                </a:ext>
              </a:extLst>
            </p:cNvPr>
            <p:cNvSpPr/>
            <p:nvPr/>
          </p:nvSpPr>
          <p:spPr>
            <a:xfrm>
              <a:off x="4097921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A04FAA1D-BA49-469C-91C2-59414A1CDB48}"/>
                </a:ext>
              </a:extLst>
            </p:cNvPr>
            <p:cNvSpPr/>
            <p:nvPr/>
          </p:nvSpPr>
          <p:spPr>
            <a:xfrm>
              <a:off x="4362673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4076C2CB-BD25-425A-ADD4-D34B24B58CA2}"/>
                </a:ext>
              </a:extLst>
            </p:cNvPr>
            <p:cNvSpPr/>
            <p:nvPr/>
          </p:nvSpPr>
          <p:spPr>
            <a:xfrm>
              <a:off x="4627425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811B267-97D5-4ECC-9D4A-3B14317D03D9}"/>
                </a:ext>
              </a:extLst>
            </p:cNvPr>
            <p:cNvSpPr/>
            <p:nvPr/>
          </p:nvSpPr>
          <p:spPr>
            <a:xfrm>
              <a:off x="4097921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A7E8A58A-2179-46C0-BCA4-742CBCF20215}"/>
                </a:ext>
              </a:extLst>
            </p:cNvPr>
            <p:cNvSpPr/>
            <p:nvPr/>
          </p:nvSpPr>
          <p:spPr>
            <a:xfrm>
              <a:off x="4362673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503CA1D-1CC2-48A0-AE17-4B1565AEBB9C}"/>
                </a:ext>
              </a:extLst>
            </p:cNvPr>
            <p:cNvSpPr/>
            <p:nvPr/>
          </p:nvSpPr>
          <p:spPr>
            <a:xfrm>
              <a:off x="4627425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52AF7A14-2EA1-49FC-A684-3B95F2957FAC}"/>
                </a:ext>
              </a:extLst>
            </p:cNvPr>
            <p:cNvSpPr/>
            <p:nvPr/>
          </p:nvSpPr>
          <p:spPr>
            <a:xfrm>
              <a:off x="3303665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785AFA15-DFF7-4E18-9737-BB6A37067D9A}"/>
                </a:ext>
              </a:extLst>
            </p:cNvPr>
            <p:cNvSpPr/>
            <p:nvPr/>
          </p:nvSpPr>
          <p:spPr>
            <a:xfrm>
              <a:off x="3568417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37BD27B5-9BCF-484C-AEAF-C33DF4B837D4}"/>
                </a:ext>
              </a:extLst>
            </p:cNvPr>
            <p:cNvSpPr/>
            <p:nvPr/>
          </p:nvSpPr>
          <p:spPr>
            <a:xfrm>
              <a:off x="3833169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280A4184-E35C-45A7-A330-B2DDFA14473C}"/>
                </a:ext>
              </a:extLst>
            </p:cNvPr>
            <p:cNvSpPr/>
            <p:nvPr/>
          </p:nvSpPr>
          <p:spPr>
            <a:xfrm>
              <a:off x="3303665" y="3899547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FA95B997-51B0-4462-900D-0AD84D1F98BB}"/>
                </a:ext>
              </a:extLst>
            </p:cNvPr>
            <p:cNvSpPr/>
            <p:nvPr/>
          </p:nvSpPr>
          <p:spPr>
            <a:xfrm>
              <a:off x="3568417" y="3899547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989DF937-933B-4F94-B73C-7EA14392A831}"/>
                </a:ext>
              </a:extLst>
            </p:cNvPr>
            <p:cNvSpPr/>
            <p:nvPr/>
          </p:nvSpPr>
          <p:spPr>
            <a:xfrm>
              <a:off x="3833169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EA6DDC7C-A611-4E2C-91C4-BFF02EFC3182}"/>
                </a:ext>
              </a:extLst>
            </p:cNvPr>
            <p:cNvSpPr/>
            <p:nvPr/>
          </p:nvSpPr>
          <p:spPr>
            <a:xfrm>
              <a:off x="3303665" y="416429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B2D8FDF7-9709-4C40-AA0D-96E34D31E11E}"/>
                </a:ext>
              </a:extLst>
            </p:cNvPr>
            <p:cNvSpPr/>
            <p:nvPr/>
          </p:nvSpPr>
          <p:spPr>
            <a:xfrm>
              <a:off x="3568417" y="416429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68C4F0FE-8302-4D15-9524-220E6581E368}"/>
                </a:ext>
              </a:extLst>
            </p:cNvPr>
            <p:cNvSpPr/>
            <p:nvPr/>
          </p:nvSpPr>
          <p:spPr>
            <a:xfrm>
              <a:off x="3833169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CABD178F-742D-4C3F-B85D-FA57DE2979ED}"/>
                </a:ext>
              </a:extLst>
            </p:cNvPr>
            <p:cNvSpPr/>
            <p:nvPr/>
          </p:nvSpPr>
          <p:spPr>
            <a:xfrm>
              <a:off x="4097921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7516D264-C54D-43FF-B0E7-ACC973870765}"/>
                </a:ext>
              </a:extLst>
            </p:cNvPr>
            <p:cNvSpPr/>
            <p:nvPr/>
          </p:nvSpPr>
          <p:spPr>
            <a:xfrm>
              <a:off x="4362673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77917C2C-9FEE-4A5A-B4DF-470DB76227A9}"/>
                </a:ext>
              </a:extLst>
            </p:cNvPr>
            <p:cNvSpPr/>
            <p:nvPr/>
          </p:nvSpPr>
          <p:spPr>
            <a:xfrm>
              <a:off x="4627425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C546ED1E-F24B-4239-8007-6520C7A60099}"/>
                </a:ext>
              </a:extLst>
            </p:cNvPr>
            <p:cNvSpPr/>
            <p:nvPr/>
          </p:nvSpPr>
          <p:spPr>
            <a:xfrm>
              <a:off x="4097921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9DCDFBC5-3A70-4CED-994C-A5176004A29F}"/>
                </a:ext>
              </a:extLst>
            </p:cNvPr>
            <p:cNvSpPr/>
            <p:nvPr/>
          </p:nvSpPr>
          <p:spPr>
            <a:xfrm>
              <a:off x="4362673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DCC643E4-BE2C-492B-AC19-5D441A9B753D}"/>
                </a:ext>
              </a:extLst>
            </p:cNvPr>
            <p:cNvSpPr/>
            <p:nvPr/>
          </p:nvSpPr>
          <p:spPr>
            <a:xfrm>
              <a:off x="4627425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5B364238-6A23-47CA-956C-3AB124B7DE83}"/>
                </a:ext>
              </a:extLst>
            </p:cNvPr>
            <p:cNvSpPr/>
            <p:nvPr/>
          </p:nvSpPr>
          <p:spPr>
            <a:xfrm>
              <a:off x="4097921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6C1F0B31-70A7-4608-B549-70C5D8C2A40C}"/>
                </a:ext>
              </a:extLst>
            </p:cNvPr>
            <p:cNvSpPr/>
            <p:nvPr/>
          </p:nvSpPr>
          <p:spPr>
            <a:xfrm>
              <a:off x="4362673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8E84A26B-6B8B-4AD4-832C-B22BCBDB98D3}"/>
                </a:ext>
              </a:extLst>
            </p:cNvPr>
            <p:cNvSpPr/>
            <p:nvPr/>
          </p:nvSpPr>
          <p:spPr>
            <a:xfrm>
              <a:off x="4627425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8BCFCB7F-8F42-4085-A68C-98086C828CFB}"/>
                </a:ext>
              </a:extLst>
            </p:cNvPr>
            <p:cNvSpPr/>
            <p:nvPr/>
          </p:nvSpPr>
          <p:spPr>
            <a:xfrm>
              <a:off x="4892177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A30CD9F7-03DC-4C6A-B49C-4019DDD6469C}"/>
                </a:ext>
              </a:extLst>
            </p:cNvPr>
            <p:cNvSpPr/>
            <p:nvPr/>
          </p:nvSpPr>
          <p:spPr>
            <a:xfrm>
              <a:off x="5156929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1CE69507-359F-47DF-81AA-6A224433C024}"/>
                </a:ext>
              </a:extLst>
            </p:cNvPr>
            <p:cNvSpPr/>
            <p:nvPr/>
          </p:nvSpPr>
          <p:spPr>
            <a:xfrm>
              <a:off x="5421681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CE866520-8B9C-4238-B31F-4AD105B59AEF}"/>
                </a:ext>
              </a:extLst>
            </p:cNvPr>
            <p:cNvSpPr/>
            <p:nvPr/>
          </p:nvSpPr>
          <p:spPr>
            <a:xfrm>
              <a:off x="4892177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E502E4C9-937B-46C0-A522-5B450DFB787C}"/>
                </a:ext>
              </a:extLst>
            </p:cNvPr>
            <p:cNvSpPr/>
            <p:nvPr/>
          </p:nvSpPr>
          <p:spPr>
            <a:xfrm>
              <a:off x="5156929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AFE485C6-7E2E-4E7B-9C2B-8E5F74B11441}"/>
                </a:ext>
              </a:extLst>
            </p:cNvPr>
            <p:cNvSpPr/>
            <p:nvPr/>
          </p:nvSpPr>
          <p:spPr>
            <a:xfrm>
              <a:off x="5421681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A2651213-A6D8-45CF-9030-3E3BBADCB373}"/>
                </a:ext>
              </a:extLst>
            </p:cNvPr>
            <p:cNvSpPr/>
            <p:nvPr/>
          </p:nvSpPr>
          <p:spPr>
            <a:xfrm>
              <a:off x="4892177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3318D620-F2C4-4B8C-A9D8-C920936A603F}"/>
                </a:ext>
              </a:extLst>
            </p:cNvPr>
            <p:cNvSpPr/>
            <p:nvPr/>
          </p:nvSpPr>
          <p:spPr>
            <a:xfrm>
              <a:off x="5156929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087E3BCD-28E8-4FF7-9631-8A50E41D0AAE}"/>
                </a:ext>
              </a:extLst>
            </p:cNvPr>
            <p:cNvSpPr/>
            <p:nvPr/>
          </p:nvSpPr>
          <p:spPr>
            <a:xfrm>
              <a:off x="5421681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74268ED3-0955-4D5C-BC35-6621D8E7230C}"/>
                </a:ext>
              </a:extLst>
            </p:cNvPr>
            <p:cNvSpPr/>
            <p:nvPr/>
          </p:nvSpPr>
          <p:spPr>
            <a:xfrm>
              <a:off x="4892177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EEE1BD0C-535F-4895-BE47-2BA8D4EDE87A}"/>
                </a:ext>
              </a:extLst>
            </p:cNvPr>
            <p:cNvSpPr/>
            <p:nvPr/>
          </p:nvSpPr>
          <p:spPr>
            <a:xfrm>
              <a:off x="5156929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9A81990B-CD3E-4871-A445-C98F1FFBFEC5}"/>
                </a:ext>
              </a:extLst>
            </p:cNvPr>
            <p:cNvSpPr/>
            <p:nvPr/>
          </p:nvSpPr>
          <p:spPr>
            <a:xfrm>
              <a:off x="5421681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3BF8D479-0603-4F42-84DB-37D9095B538E}"/>
                </a:ext>
              </a:extLst>
            </p:cNvPr>
            <p:cNvSpPr/>
            <p:nvPr/>
          </p:nvSpPr>
          <p:spPr>
            <a:xfrm>
              <a:off x="4892177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D9E1EF3D-4D26-4812-8C97-BBC07F668DB9}"/>
                </a:ext>
              </a:extLst>
            </p:cNvPr>
            <p:cNvSpPr/>
            <p:nvPr/>
          </p:nvSpPr>
          <p:spPr>
            <a:xfrm>
              <a:off x="5156929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570E55B4-3702-4098-B5F3-77464EF9726B}"/>
                </a:ext>
              </a:extLst>
            </p:cNvPr>
            <p:cNvSpPr/>
            <p:nvPr/>
          </p:nvSpPr>
          <p:spPr>
            <a:xfrm>
              <a:off x="5421681" y="3899547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39CEF94A-DC74-4C50-97B6-C41C7BA42BBE}"/>
                </a:ext>
              </a:extLst>
            </p:cNvPr>
            <p:cNvSpPr/>
            <p:nvPr/>
          </p:nvSpPr>
          <p:spPr>
            <a:xfrm>
              <a:off x="4892177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B30E056A-BAC6-408E-9E3D-2A9A04CB16B2}"/>
                </a:ext>
              </a:extLst>
            </p:cNvPr>
            <p:cNvSpPr/>
            <p:nvPr/>
          </p:nvSpPr>
          <p:spPr>
            <a:xfrm>
              <a:off x="5156929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3C6F1250-245B-4503-9894-B57C13E824DD}"/>
                </a:ext>
              </a:extLst>
            </p:cNvPr>
            <p:cNvSpPr/>
            <p:nvPr/>
          </p:nvSpPr>
          <p:spPr>
            <a:xfrm>
              <a:off x="5421681" y="416429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439C87DE-9575-4448-8FBA-AEF360C462F7}"/>
                </a:ext>
              </a:extLst>
            </p:cNvPr>
            <p:cNvSpPr/>
            <p:nvPr/>
          </p:nvSpPr>
          <p:spPr>
            <a:xfrm>
              <a:off x="3303665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FA05E5FC-6AAD-4812-B88A-2530404A855A}"/>
                </a:ext>
              </a:extLst>
            </p:cNvPr>
            <p:cNvSpPr/>
            <p:nvPr/>
          </p:nvSpPr>
          <p:spPr>
            <a:xfrm>
              <a:off x="3568417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13951149-ECCD-41CB-8E76-B53AF9CB8597}"/>
                </a:ext>
              </a:extLst>
            </p:cNvPr>
            <p:cNvSpPr/>
            <p:nvPr/>
          </p:nvSpPr>
          <p:spPr>
            <a:xfrm>
              <a:off x="3833169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E4CA036A-0C2E-452C-B279-2B273DADC64C}"/>
                </a:ext>
              </a:extLst>
            </p:cNvPr>
            <p:cNvSpPr/>
            <p:nvPr/>
          </p:nvSpPr>
          <p:spPr>
            <a:xfrm>
              <a:off x="3303665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94315DAA-9DFB-4146-A990-52A0E1AADBF4}"/>
                </a:ext>
              </a:extLst>
            </p:cNvPr>
            <p:cNvSpPr/>
            <p:nvPr/>
          </p:nvSpPr>
          <p:spPr>
            <a:xfrm>
              <a:off x="3568417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7B37114A-C51D-487D-A1EE-75E2DDB93FC6}"/>
                </a:ext>
              </a:extLst>
            </p:cNvPr>
            <p:cNvSpPr/>
            <p:nvPr/>
          </p:nvSpPr>
          <p:spPr>
            <a:xfrm>
              <a:off x="3833169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ED1684AB-A55A-4EB1-8296-CA43EEEC9894}"/>
                </a:ext>
              </a:extLst>
            </p:cNvPr>
            <p:cNvSpPr/>
            <p:nvPr/>
          </p:nvSpPr>
          <p:spPr>
            <a:xfrm>
              <a:off x="3303665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9E18BB59-A8C2-4258-8261-4462B6C4C6AC}"/>
                </a:ext>
              </a:extLst>
            </p:cNvPr>
            <p:cNvSpPr/>
            <p:nvPr/>
          </p:nvSpPr>
          <p:spPr>
            <a:xfrm>
              <a:off x="3568417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4CE205DB-DB78-4B20-9E73-5B7210149384}"/>
                </a:ext>
              </a:extLst>
            </p:cNvPr>
            <p:cNvSpPr/>
            <p:nvPr/>
          </p:nvSpPr>
          <p:spPr>
            <a:xfrm>
              <a:off x="3833169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EF397A14-5FB7-40A6-B2E3-63DD8C0F6A70}"/>
                </a:ext>
              </a:extLst>
            </p:cNvPr>
            <p:cNvSpPr/>
            <p:nvPr/>
          </p:nvSpPr>
          <p:spPr>
            <a:xfrm>
              <a:off x="4097921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80DD0FE3-1A66-49E6-AFE7-AB65DEABF313}"/>
                </a:ext>
              </a:extLst>
            </p:cNvPr>
            <p:cNvSpPr/>
            <p:nvPr/>
          </p:nvSpPr>
          <p:spPr>
            <a:xfrm>
              <a:off x="4362673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3373661C-096D-48B3-AFC0-CA97C51C0E61}"/>
                </a:ext>
              </a:extLst>
            </p:cNvPr>
            <p:cNvSpPr/>
            <p:nvPr/>
          </p:nvSpPr>
          <p:spPr>
            <a:xfrm>
              <a:off x="4627425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3CD6703E-0767-46A4-B698-F93A02B3932E}"/>
                </a:ext>
              </a:extLst>
            </p:cNvPr>
            <p:cNvSpPr/>
            <p:nvPr/>
          </p:nvSpPr>
          <p:spPr>
            <a:xfrm>
              <a:off x="4097921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DA918A49-1D06-43F4-B3CD-E37EC3005876}"/>
                </a:ext>
              </a:extLst>
            </p:cNvPr>
            <p:cNvSpPr/>
            <p:nvPr/>
          </p:nvSpPr>
          <p:spPr>
            <a:xfrm>
              <a:off x="4362673" y="469380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CB24C658-14BF-427A-9BA9-94A6E962FD0E}"/>
                </a:ext>
              </a:extLst>
            </p:cNvPr>
            <p:cNvSpPr/>
            <p:nvPr/>
          </p:nvSpPr>
          <p:spPr>
            <a:xfrm>
              <a:off x="4627425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173A9985-6746-4564-B72C-90090B13B393}"/>
                </a:ext>
              </a:extLst>
            </p:cNvPr>
            <p:cNvSpPr/>
            <p:nvPr/>
          </p:nvSpPr>
          <p:spPr>
            <a:xfrm>
              <a:off x="4097921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3E369894-F5CD-43A3-B170-F1B9EC7FCE28}"/>
                </a:ext>
              </a:extLst>
            </p:cNvPr>
            <p:cNvSpPr/>
            <p:nvPr/>
          </p:nvSpPr>
          <p:spPr>
            <a:xfrm>
              <a:off x="4362673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789E0CB9-F66D-4045-9DC4-551CE049B9A4}"/>
                </a:ext>
              </a:extLst>
            </p:cNvPr>
            <p:cNvSpPr/>
            <p:nvPr/>
          </p:nvSpPr>
          <p:spPr>
            <a:xfrm>
              <a:off x="4627425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0FACD7C2-334D-44E9-B564-C66FCD11C388}"/>
                </a:ext>
              </a:extLst>
            </p:cNvPr>
            <p:cNvSpPr/>
            <p:nvPr/>
          </p:nvSpPr>
          <p:spPr>
            <a:xfrm>
              <a:off x="4892177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0E4AD457-E65C-4242-A387-376D8F25AB2E}"/>
                </a:ext>
              </a:extLst>
            </p:cNvPr>
            <p:cNvSpPr/>
            <p:nvPr/>
          </p:nvSpPr>
          <p:spPr>
            <a:xfrm>
              <a:off x="5156929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F0E282D3-1683-4338-91A3-35B0F42EA044}"/>
                </a:ext>
              </a:extLst>
            </p:cNvPr>
            <p:cNvSpPr/>
            <p:nvPr/>
          </p:nvSpPr>
          <p:spPr>
            <a:xfrm>
              <a:off x="5421681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8D935659-F362-40EC-8840-4B9CF78BC64D}"/>
                </a:ext>
              </a:extLst>
            </p:cNvPr>
            <p:cNvSpPr/>
            <p:nvPr/>
          </p:nvSpPr>
          <p:spPr>
            <a:xfrm>
              <a:off x="4892177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9A674D5C-3561-4BB6-89B9-B844643658C9}"/>
                </a:ext>
              </a:extLst>
            </p:cNvPr>
            <p:cNvSpPr/>
            <p:nvPr/>
          </p:nvSpPr>
          <p:spPr>
            <a:xfrm>
              <a:off x="5156929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C52FEF5B-3507-473A-A659-E601F19A8536}"/>
                </a:ext>
              </a:extLst>
            </p:cNvPr>
            <p:cNvSpPr/>
            <p:nvPr/>
          </p:nvSpPr>
          <p:spPr>
            <a:xfrm>
              <a:off x="5421681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1E90ED82-DDCC-4743-A66B-E6565CD8F490}"/>
                </a:ext>
              </a:extLst>
            </p:cNvPr>
            <p:cNvSpPr/>
            <p:nvPr/>
          </p:nvSpPr>
          <p:spPr>
            <a:xfrm>
              <a:off x="4892177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964290BE-3A1B-4537-8AAD-BA510889D66C}"/>
                </a:ext>
              </a:extLst>
            </p:cNvPr>
            <p:cNvSpPr/>
            <p:nvPr/>
          </p:nvSpPr>
          <p:spPr>
            <a:xfrm>
              <a:off x="5156929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F5E98177-1FF1-43FB-B4E2-A60278305C80}"/>
                </a:ext>
              </a:extLst>
            </p:cNvPr>
            <p:cNvSpPr/>
            <p:nvPr/>
          </p:nvSpPr>
          <p:spPr>
            <a:xfrm>
              <a:off x="5421681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67C629EA-245B-46A7-946E-F04DB9AD044B}"/>
              </a:ext>
            </a:extLst>
          </p:cNvPr>
          <p:cNvSpPr/>
          <p:nvPr/>
        </p:nvSpPr>
        <p:spPr>
          <a:xfrm>
            <a:off x="3815789" y="3307455"/>
            <a:ext cx="302483" cy="302483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4854FB0E-045F-4781-9F4E-37BA46CF5F78}"/>
              </a:ext>
            </a:extLst>
          </p:cNvPr>
          <p:cNvSpPr/>
          <p:nvPr/>
        </p:nvSpPr>
        <p:spPr>
          <a:xfrm>
            <a:off x="4420751" y="3307454"/>
            <a:ext cx="302483" cy="302483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6516C084-8B0B-4E27-B215-87ACDEADAE7A}"/>
              </a:ext>
            </a:extLst>
          </p:cNvPr>
          <p:cNvSpPr/>
          <p:nvPr/>
        </p:nvSpPr>
        <p:spPr>
          <a:xfrm>
            <a:off x="4118264" y="3307455"/>
            <a:ext cx="302483" cy="302483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2F29B0CF-02F7-424F-BE63-1245AB6ECBD4}"/>
              </a:ext>
            </a:extLst>
          </p:cNvPr>
          <p:cNvGrpSpPr/>
          <p:nvPr/>
        </p:nvGrpSpPr>
        <p:grpSpPr>
          <a:xfrm>
            <a:off x="4118267" y="3004972"/>
            <a:ext cx="907450" cy="907450"/>
            <a:chOff x="636715" y="2311035"/>
            <a:chExt cx="794256" cy="794256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8475D084-0AF7-4974-9141-E0954064668F}"/>
                </a:ext>
              </a:extLst>
            </p:cNvPr>
            <p:cNvSpPr/>
            <p:nvPr/>
          </p:nvSpPr>
          <p:spPr>
            <a:xfrm>
              <a:off x="636715" y="2311035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C5304B5E-5F69-4F65-A6ED-C4FA02BF09CC}"/>
                </a:ext>
              </a:extLst>
            </p:cNvPr>
            <p:cNvSpPr/>
            <p:nvPr/>
          </p:nvSpPr>
          <p:spPr>
            <a:xfrm>
              <a:off x="901467" y="2311035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AD6D5AA-1901-4A83-9990-E72491A1070A}"/>
                </a:ext>
              </a:extLst>
            </p:cNvPr>
            <p:cNvSpPr/>
            <p:nvPr/>
          </p:nvSpPr>
          <p:spPr>
            <a:xfrm>
              <a:off x="1166219" y="2311035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2AA4160F-96D7-4A08-82BB-3D4D58FBD0F5}"/>
                </a:ext>
              </a:extLst>
            </p:cNvPr>
            <p:cNvSpPr/>
            <p:nvPr/>
          </p:nvSpPr>
          <p:spPr>
            <a:xfrm>
              <a:off x="636715" y="2575787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699FDE17-4EAB-4E37-BAA6-16D89D5C9CE7}"/>
                </a:ext>
              </a:extLst>
            </p:cNvPr>
            <p:cNvSpPr/>
            <p:nvPr/>
          </p:nvSpPr>
          <p:spPr>
            <a:xfrm>
              <a:off x="901467" y="2575787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184ECAB-362C-4BA3-9BD4-4826F58CB53F}"/>
                </a:ext>
              </a:extLst>
            </p:cNvPr>
            <p:cNvSpPr/>
            <p:nvPr/>
          </p:nvSpPr>
          <p:spPr>
            <a:xfrm>
              <a:off x="1166219" y="2575787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4FF8215C-39DF-411F-9913-4EC2B06B16D2}"/>
                </a:ext>
              </a:extLst>
            </p:cNvPr>
            <p:cNvSpPr/>
            <p:nvPr/>
          </p:nvSpPr>
          <p:spPr>
            <a:xfrm>
              <a:off x="636715" y="2840539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9BF8CC67-EE9F-4CC0-AA05-BA007E8EB4AC}"/>
                </a:ext>
              </a:extLst>
            </p:cNvPr>
            <p:cNvSpPr/>
            <p:nvPr/>
          </p:nvSpPr>
          <p:spPr>
            <a:xfrm>
              <a:off x="901467" y="2840539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365C12B9-039B-4171-B33B-00851EB5268F}"/>
                </a:ext>
              </a:extLst>
            </p:cNvPr>
            <p:cNvSpPr/>
            <p:nvPr/>
          </p:nvSpPr>
          <p:spPr>
            <a:xfrm>
              <a:off x="1166219" y="2840539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50481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E306600F-5C10-44B6-BC77-3AFF896CE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膨張（</a:t>
            </a:r>
            <a:r>
              <a:rPr kumimoji="1" lang="en-US" altLang="ja-JP" dirty="0"/>
              <a:t>Dilation</a:t>
            </a:r>
            <a:r>
              <a:rPr kumimoji="1" lang="ja-JP" altLang="en-US" dirty="0"/>
              <a:t>）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F9960BD-BF7F-4A12-82B7-54887ECDF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2400" dirty="0"/>
              <a:t>二値画像を構造化要素に従って膨張させる処理</a:t>
            </a:r>
          </a:p>
        </p:txBody>
      </p:sp>
      <p:grpSp>
        <p:nvGrpSpPr>
          <p:cNvPr id="180" name="グループ化 179">
            <a:extLst>
              <a:ext uri="{FF2B5EF4-FFF2-40B4-BE49-F238E27FC236}">
                <a16:creationId xmlns:a16="http://schemas.microsoft.com/office/drawing/2014/main" id="{1761AC93-D74D-42CA-BC46-D1281463E104}"/>
              </a:ext>
            </a:extLst>
          </p:cNvPr>
          <p:cNvGrpSpPr/>
          <p:nvPr/>
        </p:nvGrpSpPr>
        <p:grpSpPr>
          <a:xfrm>
            <a:off x="3210825" y="3004974"/>
            <a:ext cx="2722350" cy="2722350"/>
            <a:chOff x="3303665" y="2840539"/>
            <a:chExt cx="2382768" cy="2382768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1576A22-6080-4BE7-9081-CABCF1A8218F}"/>
                </a:ext>
              </a:extLst>
            </p:cNvPr>
            <p:cNvSpPr/>
            <p:nvPr/>
          </p:nvSpPr>
          <p:spPr>
            <a:xfrm>
              <a:off x="3303665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C3FE370C-6D0E-4DAB-A929-48788A4103CD}"/>
                </a:ext>
              </a:extLst>
            </p:cNvPr>
            <p:cNvSpPr/>
            <p:nvPr/>
          </p:nvSpPr>
          <p:spPr>
            <a:xfrm>
              <a:off x="3568417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A04C4124-5A1E-41E3-B8A0-92986F162CB6}"/>
                </a:ext>
              </a:extLst>
            </p:cNvPr>
            <p:cNvSpPr/>
            <p:nvPr/>
          </p:nvSpPr>
          <p:spPr>
            <a:xfrm>
              <a:off x="3833169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B26A585A-C7A1-4D22-84A9-412026F82F8C}"/>
                </a:ext>
              </a:extLst>
            </p:cNvPr>
            <p:cNvSpPr/>
            <p:nvPr/>
          </p:nvSpPr>
          <p:spPr>
            <a:xfrm>
              <a:off x="3303665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D290272B-024D-457F-AD67-37685464F922}"/>
                </a:ext>
              </a:extLst>
            </p:cNvPr>
            <p:cNvSpPr/>
            <p:nvPr/>
          </p:nvSpPr>
          <p:spPr>
            <a:xfrm>
              <a:off x="3568417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05FADDCF-19A9-4915-850E-85AA41826FAE}"/>
                </a:ext>
              </a:extLst>
            </p:cNvPr>
            <p:cNvSpPr/>
            <p:nvPr/>
          </p:nvSpPr>
          <p:spPr>
            <a:xfrm>
              <a:off x="3833169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393CA5B9-F3C4-4533-9DA8-FE2382D6B481}"/>
                </a:ext>
              </a:extLst>
            </p:cNvPr>
            <p:cNvSpPr/>
            <p:nvPr/>
          </p:nvSpPr>
          <p:spPr>
            <a:xfrm>
              <a:off x="3303665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94027B8D-3E93-4827-B9D6-F49670850F21}"/>
                </a:ext>
              </a:extLst>
            </p:cNvPr>
            <p:cNvSpPr/>
            <p:nvPr/>
          </p:nvSpPr>
          <p:spPr>
            <a:xfrm>
              <a:off x="3568417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214ED2EA-76C8-4A70-A252-A4CEECCCF099}"/>
                </a:ext>
              </a:extLst>
            </p:cNvPr>
            <p:cNvSpPr/>
            <p:nvPr/>
          </p:nvSpPr>
          <p:spPr>
            <a:xfrm>
              <a:off x="3833169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62118CEF-E826-47F7-B93A-786B2611227D}"/>
                </a:ext>
              </a:extLst>
            </p:cNvPr>
            <p:cNvSpPr/>
            <p:nvPr/>
          </p:nvSpPr>
          <p:spPr>
            <a:xfrm>
              <a:off x="4097921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807690DC-5E17-45A7-B67A-ED73ECC39179}"/>
                </a:ext>
              </a:extLst>
            </p:cNvPr>
            <p:cNvSpPr/>
            <p:nvPr/>
          </p:nvSpPr>
          <p:spPr>
            <a:xfrm>
              <a:off x="4362673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AD8DF4E0-AB74-41F8-85F4-4379A7FCDD64}"/>
                </a:ext>
              </a:extLst>
            </p:cNvPr>
            <p:cNvSpPr/>
            <p:nvPr/>
          </p:nvSpPr>
          <p:spPr>
            <a:xfrm>
              <a:off x="4627425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7E50919B-F033-463B-B924-5B72E1D9C87F}"/>
                </a:ext>
              </a:extLst>
            </p:cNvPr>
            <p:cNvSpPr/>
            <p:nvPr/>
          </p:nvSpPr>
          <p:spPr>
            <a:xfrm>
              <a:off x="4097921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A04FAA1D-BA49-469C-91C2-59414A1CDB48}"/>
                </a:ext>
              </a:extLst>
            </p:cNvPr>
            <p:cNvSpPr/>
            <p:nvPr/>
          </p:nvSpPr>
          <p:spPr>
            <a:xfrm>
              <a:off x="4362673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4076C2CB-BD25-425A-ADD4-D34B24B58CA2}"/>
                </a:ext>
              </a:extLst>
            </p:cNvPr>
            <p:cNvSpPr/>
            <p:nvPr/>
          </p:nvSpPr>
          <p:spPr>
            <a:xfrm>
              <a:off x="4627425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811B267-97D5-4ECC-9D4A-3B14317D03D9}"/>
                </a:ext>
              </a:extLst>
            </p:cNvPr>
            <p:cNvSpPr/>
            <p:nvPr/>
          </p:nvSpPr>
          <p:spPr>
            <a:xfrm>
              <a:off x="4097921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A7E8A58A-2179-46C0-BCA4-742CBCF20215}"/>
                </a:ext>
              </a:extLst>
            </p:cNvPr>
            <p:cNvSpPr/>
            <p:nvPr/>
          </p:nvSpPr>
          <p:spPr>
            <a:xfrm>
              <a:off x="4362673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503CA1D-1CC2-48A0-AE17-4B1565AEBB9C}"/>
                </a:ext>
              </a:extLst>
            </p:cNvPr>
            <p:cNvSpPr/>
            <p:nvPr/>
          </p:nvSpPr>
          <p:spPr>
            <a:xfrm>
              <a:off x="4627425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52AF7A14-2EA1-49FC-A684-3B95F2957FAC}"/>
                </a:ext>
              </a:extLst>
            </p:cNvPr>
            <p:cNvSpPr/>
            <p:nvPr/>
          </p:nvSpPr>
          <p:spPr>
            <a:xfrm>
              <a:off x="3303665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785AFA15-DFF7-4E18-9737-BB6A37067D9A}"/>
                </a:ext>
              </a:extLst>
            </p:cNvPr>
            <p:cNvSpPr/>
            <p:nvPr/>
          </p:nvSpPr>
          <p:spPr>
            <a:xfrm>
              <a:off x="3568417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37BD27B5-9BCF-484C-AEAF-C33DF4B837D4}"/>
                </a:ext>
              </a:extLst>
            </p:cNvPr>
            <p:cNvSpPr/>
            <p:nvPr/>
          </p:nvSpPr>
          <p:spPr>
            <a:xfrm>
              <a:off x="3833169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280A4184-E35C-45A7-A330-B2DDFA14473C}"/>
                </a:ext>
              </a:extLst>
            </p:cNvPr>
            <p:cNvSpPr/>
            <p:nvPr/>
          </p:nvSpPr>
          <p:spPr>
            <a:xfrm>
              <a:off x="3303665" y="3899547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FA95B997-51B0-4462-900D-0AD84D1F98BB}"/>
                </a:ext>
              </a:extLst>
            </p:cNvPr>
            <p:cNvSpPr/>
            <p:nvPr/>
          </p:nvSpPr>
          <p:spPr>
            <a:xfrm>
              <a:off x="3568417" y="3899547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989DF937-933B-4F94-B73C-7EA14392A831}"/>
                </a:ext>
              </a:extLst>
            </p:cNvPr>
            <p:cNvSpPr/>
            <p:nvPr/>
          </p:nvSpPr>
          <p:spPr>
            <a:xfrm>
              <a:off x="3833169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EA6DDC7C-A611-4E2C-91C4-BFF02EFC3182}"/>
                </a:ext>
              </a:extLst>
            </p:cNvPr>
            <p:cNvSpPr/>
            <p:nvPr/>
          </p:nvSpPr>
          <p:spPr>
            <a:xfrm>
              <a:off x="3303665" y="416429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B2D8FDF7-9709-4C40-AA0D-96E34D31E11E}"/>
                </a:ext>
              </a:extLst>
            </p:cNvPr>
            <p:cNvSpPr/>
            <p:nvPr/>
          </p:nvSpPr>
          <p:spPr>
            <a:xfrm>
              <a:off x="3568417" y="416429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68C4F0FE-8302-4D15-9524-220E6581E368}"/>
                </a:ext>
              </a:extLst>
            </p:cNvPr>
            <p:cNvSpPr/>
            <p:nvPr/>
          </p:nvSpPr>
          <p:spPr>
            <a:xfrm>
              <a:off x="3833169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CABD178F-742D-4C3F-B85D-FA57DE2979ED}"/>
                </a:ext>
              </a:extLst>
            </p:cNvPr>
            <p:cNvSpPr/>
            <p:nvPr/>
          </p:nvSpPr>
          <p:spPr>
            <a:xfrm>
              <a:off x="4097921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7516D264-C54D-43FF-B0E7-ACC973870765}"/>
                </a:ext>
              </a:extLst>
            </p:cNvPr>
            <p:cNvSpPr/>
            <p:nvPr/>
          </p:nvSpPr>
          <p:spPr>
            <a:xfrm>
              <a:off x="4362673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77917C2C-9FEE-4A5A-B4DF-470DB76227A9}"/>
                </a:ext>
              </a:extLst>
            </p:cNvPr>
            <p:cNvSpPr/>
            <p:nvPr/>
          </p:nvSpPr>
          <p:spPr>
            <a:xfrm>
              <a:off x="4627425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C546ED1E-F24B-4239-8007-6520C7A60099}"/>
                </a:ext>
              </a:extLst>
            </p:cNvPr>
            <p:cNvSpPr/>
            <p:nvPr/>
          </p:nvSpPr>
          <p:spPr>
            <a:xfrm>
              <a:off x="4097921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9DCDFBC5-3A70-4CED-994C-A5176004A29F}"/>
                </a:ext>
              </a:extLst>
            </p:cNvPr>
            <p:cNvSpPr/>
            <p:nvPr/>
          </p:nvSpPr>
          <p:spPr>
            <a:xfrm>
              <a:off x="4362673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DCC643E4-BE2C-492B-AC19-5D441A9B753D}"/>
                </a:ext>
              </a:extLst>
            </p:cNvPr>
            <p:cNvSpPr/>
            <p:nvPr/>
          </p:nvSpPr>
          <p:spPr>
            <a:xfrm>
              <a:off x="4627425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5B364238-6A23-47CA-956C-3AB124B7DE83}"/>
                </a:ext>
              </a:extLst>
            </p:cNvPr>
            <p:cNvSpPr/>
            <p:nvPr/>
          </p:nvSpPr>
          <p:spPr>
            <a:xfrm>
              <a:off x="4097921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6C1F0B31-70A7-4608-B549-70C5D8C2A40C}"/>
                </a:ext>
              </a:extLst>
            </p:cNvPr>
            <p:cNvSpPr/>
            <p:nvPr/>
          </p:nvSpPr>
          <p:spPr>
            <a:xfrm>
              <a:off x="4362673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8E84A26B-6B8B-4AD4-832C-B22BCBDB98D3}"/>
                </a:ext>
              </a:extLst>
            </p:cNvPr>
            <p:cNvSpPr/>
            <p:nvPr/>
          </p:nvSpPr>
          <p:spPr>
            <a:xfrm>
              <a:off x="4627425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8BCFCB7F-8F42-4085-A68C-98086C828CFB}"/>
                </a:ext>
              </a:extLst>
            </p:cNvPr>
            <p:cNvSpPr/>
            <p:nvPr/>
          </p:nvSpPr>
          <p:spPr>
            <a:xfrm>
              <a:off x="4892177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A30CD9F7-03DC-4C6A-B49C-4019DDD6469C}"/>
                </a:ext>
              </a:extLst>
            </p:cNvPr>
            <p:cNvSpPr/>
            <p:nvPr/>
          </p:nvSpPr>
          <p:spPr>
            <a:xfrm>
              <a:off x="5156929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1CE69507-359F-47DF-81AA-6A224433C024}"/>
                </a:ext>
              </a:extLst>
            </p:cNvPr>
            <p:cNvSpPr/>
            <p:nvPr/>
          </p:nvSpPr>
          <p:spPr>
            <a:xfrm>
              <a:off x="5421681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CE866520-8B9C-4238-B31F-4AD105B59AEF}"/>
                </a:ext>
              </a:extLst>
            </p:cNvPr>
            <p:cNvSpPr/>
            <p:nvPr/>
          </p:nvSpPr>
          <p:spPr>
            <a:xfrm>
              <a:off x="4892177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E502E4C9-937B-46C0-A522-5B450DFB787C}"/>
                </a:ext>
              </a:extLst>
            </p:cNvPr>
            <p:cNvSpPr/>
            <p:nvPr/>
          </p:nvSpPr>
          <p:spPr>
            <a:xfrm>
              <a:off x="5156929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AFE485C6-7E2E-4E7B-9C2B-8E5F74B11441}"/>
                </a:ext>
              </a:extLst>
            </p:cNvPr>
            <p:cNvSpPr/>
            <p:nvPr/>
          </p:nvSpPr>
          <p:spPr>
            <a:xfrm>
              <a:off x="5421681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A2651213-A6D8-45CF-9030-3E3BBADCB373}"/>
                </a:ext>
              </a:extLst>
            </p:cNvPr>
            <p:cNvSpPr/>
            <p:nvPr/>
          </p:nvSpPr>
          <p:spPr>
            <a:xfrm>
              <a:off x="4892177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3318D620-F2C4-4B8C-A9D8-C920936A603F}"/>
                </a:ext>
              </a:extLst>
            </p:cNvPr>
            <p:cNvSpPr/>
            <p:nvPr/>
          </p:nvSpPr>
          <p:spPr>
            <a:xfrm>
              <a:off x="5156929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087E3BCD-28E8-4FF7-9631-8A50E41D0AAE}"/>
                </a:ext>
              </a:extLst>
            </p:cNvPr>
            <p:cNvSpPr/>
            <p:nvPr/>
          </p:nvSpPr>
          <p:spPr>
            <a:xfrm>
              <a:off x="5421681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74268ED3-0955-4D5C-BC35-6621D8E7230C}"/>
                </a:ext>
              </a:extLst>
            </p:cNvPr>
            <p:cNvSpPr/>
            <p:nvPr/>
          </p:nvSpPr>
          <p:spPr>
            <a:xfrm>
              <a:off x="4892177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EEE1BD0C-535F-4895-BE47-2BA8D4EDE87A}"/>
                </a:ext>
              </a:extLst>
            </p:cNvPr>
            <p:cNvSpPr/>
            <p:nvPr/>
          </p:nvSpPr>
          <p:spPr>
            <a:xfrm>
              <a:off x="5156929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9A81990B-CD3E-4871-A445-C98F1FFBFEC5}"/>
                </a:ext>
              </a:extLst>
            </p:cNvPr>
            <p:cNvSpPr/>
            <p:nvPr/>
          </p:nvSpPr>
          <p:spPr>
            <a:xfrm>
              <a:off x="5421681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3BF8D479-0603-4F42-84DB-37D9095B538E}"/>
                </a:ext>
              </a:extLst>
            </p:cNvPr>
            <p:cNvSpPr/>
            <p:nvPr/>
          </p:nvSpPr>
          <p:spPr>
            <a:xfrm>
              <a:off x="4892177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D9E1EF3D-4D26-4812-8C97-BBC07F668DB9}"/>
                </a:ext>
              </a:extLst>
            </p:cNvPr>
            <p:cNvSpPr/>
            <p:nvPr/>
          </p:nvSpPr>
          <p:spPr>
            <a:xfrm>
              <a:off x="5156929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570E55B4-3702-4098-B5F3-77464EF9726B}"/>
                </a:ext>
              </a:extLst>
            </p:cNvPr>
            <p:cNvSpPr/>
            <p:nvPr/>
          </p:nvSpPr>
          <p:spPr>
            <a:xfrm>
              <a:off x="5421681" y="3899547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39CEF94A-DC74-4C50-97B6-C41C7BA42BBE}"/>
                </a:ext>
              </a:extLst>
            </p:cNvPr>
            <p:cNvSpPr/>
            <p:nvPr/>
          </p:nvSpPr>
          <p:spPr>
            <a:xfrm>
              <a:off x="4892177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B30E056A-BAC6-408E-9E3D-2A9A04CB16B2}"/>
                </a:ext>
              </a:extLst>
            </p:cNvPr>
            <p:cNvSpPr/>
            <p:nvPr/>
          </p:nvSpPr>
          <p:spPr>
            <a:xfrm>
              <a:off x="5156929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3C6F1250-245B-4503-9894-B57C13E824DD}"/>
                </a:ext>
              </a:extLst>
            </p:cNvPr>
            <p:cNvSpPr/>
            <p:nvPr/>
          </p:nvSpPr>
          <p:spPr>
            <a:xfrm>
              <a:off x="5421681" y="416429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439C87DE-9575-4448-8FBA-AEF360C462F7}"/>
                </a:ext>
              </a:extLst>
            </p:cNvPr>
            <p:cNvSpPr/>
            <p:nvPr/>
          </p:nvSpPr>
          <p:spPr>
            <a:xfrm>
              <a:off x="3303665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FA05E5FC-6AAD-4812-B88A-2530404A855A}"/>
                </a:ext>
              </a:extLst>
            </p:cNvPr>
            <p:cNvSpPr/>
            <p:nvPr/>
          </p:nvSpPr>
          <p:spPr>
            <a:xfrm>
              <a:off x="3568417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13951149-ECCD-41CB-8E76-B53AF9CB8597}"/>
                </a:ext>
              </a:extLst>
            </p:cNvPr>
            <p:cNvSpPr/>
            <p:nvPr/>
          </p:nvSpPr>
          <p:spPr>
            <a:xfrm>
              <a:off x="3833169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E4CA036A-0C2E-452C-B279-2B273DADC64C}"/>
                </a:ext>
              </a:extLst>
            </p:cNvPr>
            <p:cNvSpPr/>
            <p:nvPr/>
          </p:nvSpPr>
          <p:spPr>
            <a:xfrm>
              <a:off x="3303665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94315DAA-9DFB-4146-A990-52A0E1AADBF4}"/>
                </a:ext>
              </a:extLst>
            </p:cNvPr>
            <p:cNvSpPr/>
            <p:nvPr/>
          </p:nvSpPr>
          <p:spPr>
            <a:xfrm>
              <a:off x="3568417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7B37114A-C51D-487D-A1EE-75E2DDB93FC6}"/>
                </a:ext>
              </a:extLst>
            </p:cNvPr>
            <p:cNvSpPr/>
            <p:nvPr/>
          </p:nvSpPr>
          <p:spPr>
            <a:xfrm>
              <a:off x="3833169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ED1684AB-A55A-4EB1-8296-CA43EEEC9894}"/>
                </a:ext>
              </a:extLst>
            </p:cNvPr>
            <p:cNvSpPr/>
            <p:nvPr/>
          </p:nvSpPr>
          <p:spPr>
            <a:xfrm>
              <a:off x="3303665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9E18BB59-A8C2-4258-8261-4462B6C4C6AC}"/>
                </a:ext>
              </a:extLst>
            </p:cNvPr>
            <p:cNvSpPr/>
            <p:nvPr/>
          </p:nvSpPr>
          <p:spPr>
            <a:xfrm>
              <a:off x="3568417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4CE205DB-DB78-4B20-9E73-5B7210149384}"/>
                </a:ext>
              </a:extLst>
            </p:cNvPr>
            <p:cNvSpPr/>
            <p:nvPr/>
          </p:nvSpPr>
          <p:spPr>
            <a:xfrm>
              <a:off x="3833169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EF397A14-5FB7-40A6-B2E3-63DD8C0F6A70}"/>
                </a:ext>
              </a:extLst>
            </p:cNvPr>
            <p:cNvSpPr/>
            <p:nvPr/>
          </p:nvSpPr>
          <p:spPr>
            <a:xfrm>
              <a:off x="4097921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80DD0FE3-1A66-49E6-AFE7-AB65DEABF313}"/>
                </a:ext>
              </a:extLst>
            </p:cNvPr>
            <p:cNvSpPr/>
            <p:nvPr/>
          </p:nvSpPr>
          <p:spPr>
            <a:xfrm>
              <a:off x="4362673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3373661C-096D-48B3-AFC0-CA97C51C0E61}"/>
                </a:ext>
              </a:extLst>
            </p:cNvPr>
            <p:cNvSpPr/>
            <p:nvPr/>
          </p:nvSpPr>
          <p:spPr>
            <a:xfrm>
              <a:off x="4627425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3CD6703E-0767-46A4-B698-F93A02B3932E}"/>
                </a:ext>
              </a:extLst>
            </p:cNvPr>
            <p:cNvSpPr/>
            <p:nvPr/>
          </p:nvSpPr>
          <p:spPr>
            <a:xfrm>
              <a:off x="4097921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DA918A49-1D06-43F4-B3CD-E37EC3005876}"/>
                </a:ext>
              </a:extLst>
            </p:cNvPr>
            <p:cNvSpPr/>
            <p:nvPr/>
          </p:nvSpPr>
          <p:spPr>
            <a:xfrm>
              <a:off x="4362673" y="469380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CB24C658-14BF-427A-9BA9-94A6E962FD0E}"/>
                </a:ext>
              </a:extLst>
            </p:cNvPr>
            <p:cNvSpPr/>
            <p:nvPr/>
          </p:nvSpPr>
          <p:spPr>
            <a:xfrm>
              <a:off x="4627425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173A9985-6746-4564-B72C-90090B13B393}"/>
                </a:ext>
              </a:extLst>
            </p:cNvPr>
            <p:cNvSpPr/>
            <p:nvPr/>
          </p:nvSpPr>
          <p:spPr>
            <a:xfrm>
              <a:off x="4097921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3E369894-F5CD-43A3-B170-F1B9EC7FCE28}"/>
                </a:ext>
              </a:extLst>
            </p:cNvPr>
            <p:cNvSpPr/>
            <p:nvPr/>
          </p:nvSpPr>
          <p:spPr>
            <a:xfrm>
              <a:off x="4362673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789E0CB9-F66D-4045-9DC4-551CE049B9A4}"/>
                </a:ext>
              </a:extLst>
            </p:cNvPr>
            <p:cNvSpPr/>
            <p:nvPr/>
          </p:nvSpPr>
          <p:spPr>
            <a:xfrm>
              <a:off x="4627425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0FACD7C2-334D-44E9-B564-C66FCD11C388}"/>
                </a:ext>
              </a:extLst>
            </p:cNvPr>
            <p:cNvSpPr/>
            <p:nvPr/>
          </p:nvSpPr>
          <p:spPr>
            <a:xfrm>
              <a:off x="4892177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0E4AD457-E65C-4242-A387-376D8F25AB2E}"/>
                </a:ext>
              </a:extLst>
            </p:cNvPr>
            <p:cNvSpPr/>
            <p:nvPr/>
          </p:nvSpPr>
          <p:spPr>
            <a:xfrm>
              <a:off x="5156929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F0E282D3-1683-4338-91A3-35B0F42EA044}"/>
                </a:ext>
              </a:extLst>
            </p:cNvPr>
            <p:cNvSpPr/>
            <p:nvPr/>
          </p:nvSpPr>
          <p:spPr>
            <a:xfrm>
              <a:off x="5421681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8D935659-F362-40EC-8840-4B9CF78BC64D}"/>
                </a:ext>
              </a:extLst>
            </p:cNvPr>
            <p:cNvSpPr/>
            <p:nvPr/>
          </p:nvSpPr>
          <p:spPr>
            <a:xfrm>
              <a:off x="4892177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9A674D5C-3561-4BB6-89B9-B844643658C9}"/>
                </a:ext>
              </a:extLst>
            </p:cNvPr>
            <p:cNvSpPr/>
            <p:nvPr/>
          </p:nvSpPr>
          <p:spPr>
            <a:xfrm>
              <a:off x="5156929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C52FEF5B-3507-473A-A659-E601F19A8536}"/>
                </a:ext>
              </a:extLst>
            </p:cNvPr>
            <p:cNvSpPr/>
            <p:nvPr/>
          </p:nvSpPr>
          <p:spPr>
            <a:xfrm>
              <a:off x="5421681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1E90ED82-DDCC-4743-A66B-E6565CD8F490}"/>
                </a:ext>
              </a:extLst>
            </p:cNvPr>
            <p:cNvSpPr/>
            <p:nvPr/>
          </p:nvSpPr>
          <p:spPr>
            <a:xfrm>
              <a:off x="4892177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964290BE-3A1B-4537-8AAD-BA510889D66C}"/>
                </a:ext>
              </a:extLst>
            </p:cNvPr>
            <p:cNvSpPr/>
            <p:nvPr/>
          </p:nvSpPr>
          <p:spPr>
            <a:xfrm>
              <a:off x="5156929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F5E98177-1FF1-43FB-B4E2-A60278305C80}"/>
                </a:ext>
              </a:extLst>
            </p:cNvPr>
            <p:cNvSpPr/>
            <p:nvPr/>
          </p:nvSpPr>
          <p:spPr>
            <a:xfrm>
              <a:off x="5421681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67C629EA-245B-46A7-946E-F04DB9AD044B}"/>
              </a:ext>
            </a:extLst>
          </p:cNvPr>
          <p:cNvSpPr/>
          <p:nvPr/>
        </p:nvSpPr>
        <p:spPr>
          <a:xfrm>
            <a:off x="3815789" y="3307455"/>
            <a:ext cx="302483" cy="302483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4854FB0E-045F-4781-9F4E-37BA46CF5F78}"/>
              </a:ext>
            </a:extLst>
          </p:cNvPr>
          <p:cNvSpPr/>
          <p:nvPr/>
        </p:nvSpPr>
        <p:spPr>
          <a:xfrm>
            <a:off x="4723198" y="3307454"/>
            <a:ext cx="302483" cy="302483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6516C084-8B0B-4E27-B215-87ACDEADAE7A}"/>
              </a:ext>
            </a:extLst>
          </p:cNvPr>
          <p:cNvSpPr/>
          <p:nvPr/>
        </p:nvSpPr>
        <p:spPr>
          <a:xfrm>
            <a:off x="4420711" y="3307455"/>
            <a:ext cx="302483" cy="302483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4C63B31F-761A-449A-A8EF-432ECA080963}"/>
              </a:ext>
            </a:extLst>
          </p:cNvPr>
          <p:cNvSpPr/>
          <p:nvPr/>
        </p:nvSpPr>
        <p:spPr>
          <a:xfrm>
            <a:off x="4118181" y="3307455"/>
            <a:ext cx="302483" cy="302483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2F29B0CF-02F7-424F-BE63-1245AB6ECBD4}"/>
              </a:ext>
            </a:extLst>
          </p:cNvPr>
          <p:cNvGrpSpPr/>
          <p:nvPr/>
        </p:nvGrpSpPr>
        <p:grpSpPr>
          <a:xfrm>
            <a:off x="4420661" y="3004972"/>
            <a:ext cx="907450" cy="907450"/>
            <a:chOff x="636715" y="2311035"/>
            <a:chExt cx="794256" cy="794256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8475D084-0AF7-4974-9141-E0954064668F}"/>
                </a:ext>
              </a:extLst>
            </p:cNvPr>
            <p:cNvSpPr/>
            <p:nvPr/>
          </p:nvSpPr>
          <p:spPr>
            <a:xfrm>
              <a:off x="636715" y="2311035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C5304B5E-5F69-4F65-A6ED-C4FA02BF09CC}"/>
                </a:ext>
              </a:extLst>
            </p:cNvPr>
            <p:cNvSpPr/>
            <p:nvPr/>
          </p:nvSpPr>
          <p:spPr>
            <a:xfrm>
              <a:off x="901467" y="2311035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AD6D5AA-1901-4A83-9990-E72491A1070A}"/>
                </a:ext>
              </a:extLst>
            </p:cNvPr>
            <p:cNvSpPr/>
            <p:nvPr/>
          </p:nvSpPr>
          <p:spPr>
            <a:xfrm>
              <a:off x="1166219" y="2311035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2AA4160F-96D7-4A08-82BB-3D4D58FBD0F5}"/>
                </a:ext>
              </a:extLst>
            </p:cNvPr>
            <p:cNvSpPr/>
            <p:nvPr/>
          </p:nvSpPr>
          <p:spPr>
            <a:xfrm>
              <a:off x="636715" y="2575787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699FDE17-4EAB-4E37-BAA6-16D89D5C9CE7}"/>
                </a:ext>
              </a:extLst>
            </p:cNvPr>
            <p:cNvSpPr/>
            <p:nvPr/>
          </p:nvSpPr>
          <p:spPr>
            <a:xfrm>
              <a:off x="901467" y="2575787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184ECAB-362C-4BA3-9BD4-4826F58CB53F}"/>
                </a:ext>
              </a:extLst>
            </p:cNvPr>
            <p:cNvSpPr/>
            <p:nvPr/>
          </p:nvSpPr>
          <p:spPr>
            <a:xfrm>
              <a:off x="1166219" y="2575787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4FF8215C-39DF-411F-9913-4EC2B06B16D2}"/>
                </a:ext>
              </a:extLst>
            </p:cNvPr>
            <p:cNvSpPr/>
            <p:nvPr/>
          </p:nvSpPr>
          <p:spPr>
            <a:xfrm>
              <a:off x="636715" y="2840539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9BF8CC67-EE9F-4CC0-AA05-BA007E8EB4AC}"/>
                </a:ext>
              </a:extLst>
            </p:cNvPr>
            <p:cNvSpPr/>
            <p:nvPr/>
          </p:nvSpPr>
          <p:spPr>
            <a:xfrm>
              <a:off x="901467" y="2840539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365C12B9-039B-4171-B33B-00851EB5268F}"/>
                </a:ext>
              </a:extLst>
            </p:cNvPr>
            <p:cNvSpPr/>
            <p:nvPr/>
          </p:nvSpPr>
          <p:spPr>
            <a:xfrm>
              <a:off x="1166219" y="2840539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280834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E306600F-5C10-44B6-BC77-3AFF896CE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膨張（</a:t>
            </a:r>
            <a:r>
              <a:rPr kumimoji="1" lang="en-US" altLang="ja-JP" dirty="0"/>
              <a:t>Dilation</a:t>
            </a:r>
            <a:r>
              <a:rPr kumimoji="1" lang="ja-JP" altLang="en-US" dirty="0"/>
              <a:t>）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F9960BD-BF7F-4A12-82B7-54887ECDF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2400" dirty="0"/>
              <a:t>二値画像を構造化要素に従って膨張させる処理</a:t>
            </a:r>
          </a:p>
        </p:txBody>
      </p:sp>
      <p:grpSp>
        <p:nvGrpSpPr>
          <p:cNvPr id="180" name="グループ化 179">
            <a:extLst>
              <a:ext uri="{FF2B5EF4-FFF2-40B4-BE49-F238E27FC236}">
                <a16:creationId xmlns:a16="http://schemas.microsoft.com/office/drawing/2014/main" id="{1761AC93-D74D-42CA-BC46-D1281463E104}"/>
              </a:ext>
            </a:extLst>
          </p:cNvPr>
          <p:cNvGrpSpPr/>
          <p:nvPr/>
        </p:nvGrpSpPr>
        <p:grpSpPr>
          <a:xfrm>
            <a:off x="3210825" y="3004974"/>
            <a:ext cx="2722350" cy="2722350"/>
            <a:chOff x="3303665" y="2840539"/>
            <a:chExt cx="2382768" cy="2382768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1576A22-6080-4BE7-9081-CABCF1A8218F}"/>
                </a:ext>
              </a:extLst>
            </p:cNvPr>
            <p:cNvSpPr/>
            <p:nvPr/>
          </p:nvSpPr>
          <p:spPr>
            <a:xfrm>
              <a:off x="3303665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C3FE370C-6D0E-4DAB-A929-48788A4103CD}"/>
                </a:ext>
              </a:extLst>
            </p:cNvPr>
            <p:cNvSpPr/>
            <p:nvPr/>
          </p:nvSpPr>
          <p:spPr>
            <a:xfrm>
              <a:off x="3568417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A04C4124-5A1E-41E3-B8A0-92986F162CB6}"/>
                </a:ext>
              </a:extLst>
            </p:cNvPr>
            <p:cNvSpPr/>
            <p:nvPr/>
          </p:nvSpPr>
          <p:spPr>
            <a:xfrm>
              <a:off x="3833169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B26A585A-C7A1-4D22-84A9-412026F82F8C}"/>
                </a:ext>
              </a:extLst>
            </p:cNvPr>
            <p:cNvSpPr/>
            <p:nvPr/>
          </p:nvSpPr>
          <p:spPr>
            <a:xfrm>
              <a:off x="3303665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D290272B-024D-457F-AD67-37685464F922}"/>
                </a:ext>
              </a:extLst>
            </p:cNvPr>
            <p:cNvSpPr/>
            <p:nvPr/>
          </p:nvSpPr>
          <p:spPr>
            <a:xfrm>
              <a:off x="3568417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05FADDCF-19A9-4915-850E-85AA41826FAE}"/>
                </a:ext>
              </a:extLst>
            </p:cNvPr>
            <p:cNvSpPr/>
            <p:nvPr/>
          </p:nvSpPr>
          <p:spPr>
            <a:xfrm>
              <a:off x="3833169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393CA5B9-F3C4-4533-9DA8-FE2382D6B481}"/>
                </a:ext>
              </a:extLst>
            </p:cNvPr>
            <p:cNvSpPr/>
            <p:nvPr/>
          </p:nvSpPr>
          <p:spPr>
            <a:xfrm>
              <a:off x="3303665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94027B8D-3E93-4827-B9D6-F49670850F21}"/>
                </a:ext>
              </a:extLst>
            </p:cNvPr>
            <p:cNvSpPr/>
            <p:nvPr/>
          </p:nvSpPr>
          <p:spPr>
            <a:xfrm>
              <a:off x="3568417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214ED2EA-76C8-4A70-A252-A4CEECCCF099}"/>
                </a:ext>
              </a:extLst>
            </p:cNvPr>
            <p:cNvSpPr/>
            <p:nvPr/>
          </p:nvSpPr>
          <p:spPr>
            <a:xfrm>
              <a:off x="3833169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62118CEF-E826-47F7-B93A-786B2611227D}"/>
                </a:ext>
              </a:extLst>
            </p:cNvPr>
            <p:cNvSpPr/>
            <p:nvPr/>
          </p:nvSpPr>
          <p:spPr>
            <a:xfrm>
              <a:off x="4097921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807690DC-5E17-45A7-B67A-ED73ECC39179}"/>
                </a:ext>
              </a:extLst>
            </p:cNvPr>
            <p:cNvSpPr/>
            <p:nvPr/>
          </p:nvSpPr>
          <p:spPr>
            <a:xfrm>
              <a:off x="4362673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AD8DF4E0-AB74-41F8-85F4-4379A7FCDD64}"/>
                </a:ext>
              </a:extLst>
            </p:cNvPr>
            <p:cNvSpPr/>
            <p:nvPr/>
          </p:nvSpPr>
          <p:spPr>
            <a:xfrm>
              <a:off x="4627425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7E50919B-F033-463B-B924-5B72E1D9C87F}"/>
                </a:ext>
              </a:extLst>
            </p:cNvPr>
            <p:cNvSpPr/>
            <p:nvPr/>
          </p:nvSpPr>
          <p:spPr>
            <a:xfrm>
              <a:off x="4097921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A04FAA1D-BA49-469C-91C2-59414A1CDB48}"/>
                </a:ext>
              </a:extLst>
            </p:cNvPr>
            <p:cNvSpPr/>
            <p:nvPr/>
          </p:nvSpPr>
          <p:spPr>
            <a:xfrm>
              <a:off x="4362673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4076C2CB-BD25-425A-ADD4-D34B24B58CA2}"/>
                </a:ext>
              </a:extLst>
            </p:cNvPr>
            <p:cNvSpPr/>
            <p:nvPr/>
          </p:nvSpPr>
          <p:spPr>
            <a:xfrm>
              <a:off x="4627425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811B267-97D5-4ECC-9D4A-3B14317D03D9}"/>
                </a:ext>
              </a:extLst>
            </p:cNvPr>
            <p:cNvSpPr/>
            <p:nvPr/>
          </p:nvSpPr>
          <p:spPr>
            <a:xfrm>
              <a:off x="4097921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A7E8A58A-2179-46C0-BCA4-742CBCF20215}"/>
                </a:ext>
              </a:extLst>
            </p:cNvPr>
            <p:cNvSpPr/>
            <p:nvPr/>
          </p:nvSpPr>
          <p:spPr>
            <a:xfrm>
              <a:off x="4362673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503CA1D-1CC2-48A0-AE17-4B1565AEBB9C}"/>
                </a:ext>
              </a:extLst>
            </p:cNvPr>
            <p:cNvSpPr/>
            <p:nvPr/>
          </p:nvSpPr>
          <p:spPr>
            <a:xfrm>
              <a:off x="4627425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52AF7A14-2EA1-49FC-A684-3B95F2957FAC}"/>
                </a:ext>
              </a:extLst>
            </p:cNvPr>
            <p:cNvSpPr/>
            <p:nvPr/>
          </p:nvSpPr>
          <p:spPr>
            <a:xfrm>
              <a:off x="3303665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785AFA15-DFF7-4E18-9737-BB6A37067D9A}"/>
                </a:ext>
              </a:extLst>
            </p:cNvPr>
            <p:cNvSpPr/>
            <p:nvPr/>
          </p:nvSpPr>
          <p:spPr>
            <a:xfrm>
              <a:off x="3568417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37BD27B5-9BCF-484C-AEAF-C33DF4B837D4}"/>
                </a:ext>
              </a:extLst>
            </p:cNvPr>
            <p:cNvSpPr/>
            <p:nvPr/>
          </p:nvSpPr>
          <p:spPr>
            <a:xfrm>
              <a:off x="3833169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280A4184-E35C-45A7-A330-B2DDFA14473C}"/>
                </a:ext>
              </a:extLst>
            </p:cNvPr>
            <p:cNvSpPr/>
            <p:nvPr/>
          </p:nvSpPr>
          <p:spPr>
            <a:xfrm>
              <a:off x="3303665" y="3899547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FA95B997-51B0-4462-900D-0AD84D1F98BB}"/>
                </a:ext>
              </a:extLst>
            </p:cNvPr>
            <p:cNvSpPr/>
            <p:nvPr/>
          </p:nvSpPr>
          <p:spPr>
            <a:xfrm>
              <a:off x="3568417" y="3899547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989DF937-933B-4F94-B73C-7EA14392A831}"/>
                </a:ext>
              </a:extLst>
            </p:cNvPr>
            <p:cNvSpPr/>
            <p:nvPr/>
          </p:nvSpPr>
          <p:spPr>
            <a:xfrm>
              <a:off x="3833169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EA6DDC7C-A611-4E2C-91C4-BFF02EFC3182}"/>
                </a:ext>
              </a:extLst>
            </p:cNvPr>
            <p:cNvSpPr/>
            <p:nvPr/>
          </p:nvSpPr>
          <p:spPr>
            <a:xfrm>
              <a:off x="3303665" y="416429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B2D8FDF7-9709-4C40-AA0D-96E34D31E11E}"/>
                </a:ext>
              </a:extLst>
            </p:cNvPr>
            <p:cNvSpPr/>
            <p:nvPr/>
          </p:nvSpPr>
          <p:spPr>
            <a:xfrm>
              <a:off x="3568417" y="416429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68C4F0FE-8302-4D15-9524-220E6581E368}"/>
                </a:ext>
              </a:extLst>
            </p:cNvPr>
            <p:cNvSpPr/>
            <p:nvPr/>
          </p:nvSpPr>
          <p:spPr>
            <a:xfrm>
              <a:off x="3833169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CABD178F-742D-4C3F-B85D-FA57DE2979ED}"/>
                </a:ext>
              </a:extLst>
            </p:cNvPr>
            <p:cNvSpPr/>
            <p:nvPr/>
          </p:nvSpPr>
          <p:spPr>
            <a:xfrm>
              <a:off x="4097921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7516D264-C54D-43FF-B0E7-ACC973870765}"/>
                </a:ext>
              </a:extLst>
            </p:cNvPr>
            <p:cNvSpPr/>
            <p:nvPr/>
          </p:nvSpPr>
          <p:spPr>
            <a:xfrm>
              <a:off x="4362673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77917C2C-9FEE-4A5A-B4DF-470DB76227A9}"/>
                </a:ext>
              </a:extLst>
            </p:cNvPr>
            <p:cNvSpPr/>
            <p:nvPr/>
          </p:nvSpPr>
          <p:spPr>
            <a:xfrm>
              <a:off x="4627425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C546ED1E-F24B-4239-8007-6520C7A60099}"/>
                </a:ext>
              </a:extLst>
            </p:cNvPr>
            <p:cNvSpPr/>
            <p:nvPr/>
          </p:nvSpPr>
          <p:spPr>
            <a:xfrm>
              <a:off x="4097921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9DCDFBC5-3A70-4CED-994C-A5176004A29F}"/>
                </a:ext>
              </a:extLst>
            </p:cNvPr>
            <p:cNvSpPr/>
            <p:nvPr/>
          </p:nvSpPr>
          <p:spPr>
            <a:xfrm>
              <a:off x="4362673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DCC643E4-BE2C-492B-AC19-5D441A9B753D}"/>
                </a:ext>
              </a:extLst>
            </p:cNvPr>
            <p:cNvSpPr/>
            <p:nvPr/>
          </p:nvSpPr>
          <p:spPr>
            <a:xfrm>
              <a:off x="4627425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5B364238-6A23-47CA-956C-3AB124B7DE83}"/>
                </a:ext>
              </a:extLst>
            </p:cNvPr>
            <p:cNvSpPr/>
            <p:nvPr/>
          </p:nvSpPr>
          <p:spPr>
            <a:xfrm>
              <a:off x="4097921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6C1F0B31-70A7-4608-B549-70C5D8C2A40C}"/>
                </a:ext>
              </a:extLst>
            </p:cNvPr>
            <p:cNvSpPr/>
            <p:nvPr/>
          </p:nvSpPr>
          <p:spPr>
            <a:xfrm>
              <a:off x="4362673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8E84A26B-6B8B-4AD4-832C-B22BCBDB98D3}"/>
                </a:ext>
              </a:extLst>
            </p:cNvPr>
            <p:cNvSpPr/>
            <p:nvPr/>
          </p:nvSpPr>
          <p:spPr>
            <a:xfrm>
              <a:off x="4627425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8BCFCB7F-8F42-4085-A68C-98086C828CFB}"/>
                </a:ext>
              </a:extLst>
            </p:cNvPr>
            <p:cNvSpPr/>
            <p:nvPr/>
          </p:nvSpPr>
          <p:spPr>
            <a:xfrm>
              <a:off x="4892177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A30CD9F7-03DC-4C6A-B49C-4019DDD6469C}"/>
                </a:ext>
              </a:extLst>
            </p:cNvPr>
            <p:cNvSpPr/>
            <p:nvPr/>
          </p:nvSpPr>
          <p:spPr>
            <a:xfrm>
              <a:off x="5156929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1CE69507-359F-47DF-81AA-6A224433C024}"/>
                </a:ext>
              </a:extLst>
            </p:cNvPr>
            <p:cNvSpPr/>
            <p:nvPr/>
          </p:nvSpPr>
          <p:spPr>
            <a:xfrm>
              <a:off x="5421681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CE866520-8B9C-4238-B31F-4AD105B59AEF}"/>
                </a:ext>
              </a:extLst>
            </p:cNvPr>
            <p:cNvSpPr/>
            <p:nvPr/>
          </p:nvSpPr>
          <p:spPr>
            <a:xfrm>
              <a:off x="4892177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E502E4C9-937B-46C0-A522-5B450DFB787C}"/>
                </a:ext>
              </a:extLst>
            </p:cNvPr>
            <p:cNvSpPr/>
            <p:nvPr/>
          </p:nvSpPr>
          <p:spPr>
            <a:xfrm>
              <a:off x="5156929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AFE485C6-7E2E-4E7B-9C2B-8E5F74B11441}"/>
                </a:ext>
              </a:extLst>
            </p:cNvPr>
            <p:cNvSpPr/>
            <p:nvPr/>
          </p:nvSpPr>
          <p:spPr>
            <a:xfrm>
              <a:off x="5421681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A2651213-A6D8-45CF-9030-3E3BBADCB373}"/>
                </a:ext>
              </a:extLst>
            </p:cNvPr>
            <p:cNvSpPr/>
            <p:nvPr/>
          </p:nvSpPr>
          <p:spPr>
            <a:xfrm>
              <a:off x="4892177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3318D620-F2C4-4B8C-A9D8-C920936A603F}"/>
                </a:ext>
              </a:extLst>
            </p:cNvPr>
            <p:cNvSpPr/>
            <p:nvPr/>
          </p:nvSpPr>
          <p:spPr>
            <a:xfrm>
              <a:off x="5156929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087E3BCD-28E8-4FF7-9631-8A50E41D0AAE}"/>
                </a:ext>
              </a:extLst>
            </p:cNvPr>
            <p:cNvSpPr/>
            <p:nvPr/>
          </p:nvSpPr>
          <p:spPr>
            <a:xfrm>
              <a:off x="5421681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74268ED3-0955-4D5C-BC35-6621D8E7230C}"/>
                </a:ext>
              </a:extLst>
            </p:cNvPr>
            <p:cNvSpPr/>
            <p:nvPr/>
          </p:nvSpPr>
          <p:spPr>
            <a:xfrm>
              <a:off x="4892177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EEE1BD0C-535F-4895-BE47-2BA8D4EDE87A}"/>
                </a:ext>
              </a:extLst>
            </p:cNvPr>
            <p:cNvSpPr/>
            <p:nvPr/>
          </p:nvSpPr>
          <p:spPr>
            <a:xfrm>
              <a:off x="5156929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9A81990B-CD3E-4871-A445-C98F1FFBFEC5}"/>
                </a:ext>
              </a:extLst>
            </p:cNvPr>
            <p:cNvSpPr/>
            <p:nvPr/>
          </p:nvSpPr>
          <p:spPr>
            <a:xfrm>
              <a:off x="5421681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3BF8D479-0603-4F42-84DB-37D9095B538E}"/>
                </a:ext>
              </a:extLst>
            </p:cNvPr>
            <p:cNvSpPr/>
            <p:nvPr/>
          </p:nvSpPr>
          <p:spPr>
            <a:xfrm>
              <a:off x="4892177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D9E1EF3D-4D26-4812-8C97-BBC07F668DB9}"/>
                </a:ext>
              </a:extLst>
            </p:cNvPr>
            <p:cNvSpPr/>
            <p:nvPr/>
          </p:nvSpPr>
          <p:spPr>
            <a:xfrm>
              <a:off x="5156929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570E55B4-3702-4098-B5F3-77464EF9726B}"/>
                </a:ext>
              </a:extLst>
            </p:cNvPr>
            <p:cNvSpPr/>
            <p:nvPr/>
          </p:nvSpPr>
          <p:spPr>
            <a:xfrm>
              <a:off x="5421681" y="3899547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39CEF94A-DC74-4C50-97B6-C41C7BA42BBE}"/>
                </a:ext>
              </a:extLst>
            </p:cNvPr>
            <p:cNvSpPr/>
            <p:nvPr/>
          </p:nvSpPr>
          <p:spPr>
            <a:xfrm>
              <a:off x="4892177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B30E056A-BAC6-408E-9E3D-2A9A04CB16B2}"/>
                </a:ext>
              </a:extLst>
            </p:cNvPr>
            <p:cNvSpPr/>
            <p:nvPr/>
          </p:nvSpPr>
          <p:spPr>
            <a:xfrm>
              <a:off x="5156929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3C6F1250-245B-4503-9894-B57C13E824DD}"/>
                </a:ext>
              </a:extLst>
            </p:cNvPr>
            <p:cNvSpPr/>
            <p:nvPr/>
          </p:nvSpPr>
          <p:spPr>
            <a:xfrm>
              <a:off x="5421681" y="416429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439C87DE-9575-4448-8FBA-AEF360C462F7}"/>
                </a:ext>
              </a:extLst>
            </p:cNvPr>
            <p:cNvSpPr/>
            <p:nvPr/>
          </p:nvSpPr>
          <p:spPr>
            <a:xfrm>
              <a:off x="3303665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FA05E5FC-6AAD-4812-B88A-2530404A855A}"/>
                </a:ext>
              </a:extLst>
            </p:cNvPr>
            <p:cNvSpPr/>
            <p:nvPr/>
          </p:nvSpPr>
          <p:spPr>
            <a:xfrm>
              <a:off x="3568417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13951149-ECCD-41CB-8E76-B53AF9CB8597}"/>
                </a:ext>
              </a:extLst>
            </p:cNvPr>
            <p:cNvSpPr/>
            <p:nvPr/>
          </p:nvSpPr>
          <p:spPr>
            <a:xfrm>
              <a:off x="3833169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E4CA036A-0C2E-452C-B279-2B273DADC64C}"/>
                </a:ext>
              </a:extLst>
            </p:cNvPr>
            <p:cNvSpPr/>
            <p:nvPr/>
          </p:nvSpPr>
          <p:spPr>
            <a:xfrm>
              <a:off x="3303665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94315DAA-9DFB-4146-A990-52A0E1AADBF4}"/>
                </a:ext>
              </a:extLst>
            </p:cNvPr>
            <p:cNvSpPr/>
            <p:nvPr/>
          </p:nvSpPr>
          <p:spPr>
            <a:xfrm>
              <a:off x="3568417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7B37114A-C51D-487D-A1EE-75E2DDB93FC6}"/>
                </a:ext>
              </a:extLst>
            </p:cNvPr>
            <p:cNvSpPr/>
            <p:nvPr/>
          </p:nvSpPr>
          <p:spPr>
            <a:xfrm>
              <a:off x="3833169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ED1684AB-A55A-4EB1-8296-CA43EEEC9894}"/>
                </a:ext>
              </a:extLst>
            </p:cNvPr>
            <p:cNvSpPr/>
            <p:nvPr/>
          </p:nvSpPr>
          <p:spPr>
            <a:xfrm>
              <a:off x="3303665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9E18BB59-A8C2-4258-8261-4462B6C4C6AC}"/>
                </a:ext>
              </a:extLst>
            </p:cNvPr>
            <p:cNvSpPr/>
            <p:nvPr/>
          </p:nvSpPr>
          <p:spPr>
            <a:xfrm>
              <a:off x="3568417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4CE205DB-DB78-4B20-9E73-5B7210149384}"/>
                </a:ext>
              </a:extLst>
            </p:cNvPr>
            <p:cNvSpPr/>
            <p:nvPr/>
          </p:nvSpPr>
          <p:spPr>
            <a:xfrm>
              <a:off x="3833169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EF397A14-5FB7-40A6-B2E3-63DD8C0F6A70}"/>
                </a:ext>
              </a:extLst>
            </p:cNvPr>
            <p:cNvSpPr/>
            <p:nvPr/>
          </p:nvSpPr>
          <p:spPr>
            <a:xfrm>
              <a:off x="4097921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80DD0FE3-1A66-49E6-AFE7-AB65DEABF313}"/>
                </a:ext>
              </a:extLst>
            </p:cNvPr>
            <p:cNvSpPr/>
            <p:nvPr/>
          </p:nvSpPr>
          <p:spPr>
            <a:xfrm>
              <a:off x="4362673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3373661C-096D-48B3-AFC0-CA97C51C0E61}"/>
                </a:ext>
              </a:extLst>
            </p:cNvPr>
            <p:cNvSpPr/>
            <p:nvPr/>
          </p:nvSpPr>
          <p:spPr>
            <a:xfrm>
              <a:off x="4627425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3CD6703E-0767-46A4-B698-F93A02B3932E}"/>
                </a:ext>
              </a:extLst>
            </p:cNvPr>
            <p:cNvSpPr/>
            <p:nvPr/>
          </p:nvSpPr>
          <p:spPr>
            <a:xfrm>
              <a:off x="4097921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DA918A49-1D06-43F4-B3CD-E37EC3005876}"/>
                </a:ext>
              </a:extLst>
            </p:cNvPr>
            <p:cNvSpPr/>
            <p:nvPr/>
          </p:nvSpPr>
          <p:spPr>
            <a:xfrm>
              <a:off x="4362673" y="469380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CB24C658-14BF-427A-9BA9-94A6E962FD0E}"/>
                </a:ext>
              </a:extLst>
            </p:cNvPr>
            <p:cNvSpPr/>
            <p:nvPr/>
          </p:nvSpPr>
          <p:spPr>
            <a:xfrm>
              <a:off x="4627425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173A9985-6746-4564-B72C-90090B13B393}"/>
                </a:ext>
              </a:extLst>
            </p:cNvPr>
            <p:cNvSpPr/>
            <p:nvPr/>
          </p:nvSpPr>
          <p:spPr>
            <a:xfrm>
              <a:off x="4097921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3E369894-F5CD-43A3-B170-F1B9EC7FCE28}"/>
                </a:ext>
              </a:extLst>
            </p:cNvPr>
            <p:cNvSpPr/>
            <p:nvPr/>
          </p:nvSpPr>
          <p:spPr>
            <a:xfrm>
              <a:off x="4362673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789E0CB9-F66D-4045-9DC4-551CE049B9A4}"/>
                </a:ext>
              </a:extLst>
            </p:cNvPr>
            <p:cNvSpPr/>
            <p:nvPr/>
          </p:nvSpPr>
          <p:spPr>
            <a:xfrm>
              <a:off x="4627425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0FACD7C2-334D-44E9-B564-C66FCD11C388}"/>
                </a:ext>
              </a:extLst>
            </p:cNvPr>
            <p:cNvSpPr/>
            <p:nvPr/>
          </p:nvSpPr>
          <p:spPr>
            <a:xfrm>
              <a:off x="4892177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0E4AD457-E65C-4242-A387-376D8F25AB2E}"/>
                </a:ext>
              </a:extLst>
            </p:cNvPr>
            <p:cNvSpPr/>
            <p:nvPr/>
          </p:nvSpPr>
          <p:spPr>
            <a:xfrm>
              <a:off x="5156929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F0E282D3-1683-4338-91A3-35B0F42EA044}"/>
                </a:ext>
              </a:extLst>
            </p:cNvPr>
            <p:cNvSpPr/>
            <p:nvPr/>
          </p:nvSpPr>
          <p:spPr>
            <a:xfrm>
              <a:off x="5421681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8D935659-F362-40EC-8840-4B9CF78BC64D}"/>
                </a:ext>
              </a:extLst>
            </p:cNvPr>
            <p:cNvSpPr/>
            <p:nvPr/>
          </p:nvSpPr>
          <p:spPr>
            <a:xfrm>
              <a:off x="4892177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9A674D5C-3561-4BB6-89B9-B844643658C9}"/>
                </a:ext>
              </a:extLst>
            </p:cNvPr>
            <p:cNvSpPr/>
            <p:nvPr/>
          </p:nvSpPr>
          <p:spPr>
            <a:xfrm>
              <a:off x="5156929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C52FEF5B-3507-473A-A659-E601F19A8536}"/>
                </a:ext>
              </a:extLst>
            </p:cNvPr>
            <p:cNvSpPr/>
            <p:nvPr/>
          </p:nvSpPr>
          <p:spPr>
            <a:xfrm>
              <a:off x="5421681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1E90ED82-DDCC-4743-A66B-E6565CD8F490}"/>
                </a:ext>
              </a:extLst>
            </p:cNvPr>
            <p:cNvSpPr/>
            <p:nvPr/>
          </p:nvSpPr>
          <p:spPr>
            <a:xfrm>
              <a:off x="4892177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964290BE-3A1B-4537-8AAD-BA510889D66C}"/>
                </a:ext>
              </a:extLst>
            </p:cNvPr>
            <p:cNvSpPr/>
            <p:nvPr/>
          </p:nvSpPr>
          <p:spPr>
            <a:xfrm>
              <a:off x="5156929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F5E98177-1FF1-43FB-B4E2-A60278305C80}"/>
                </a:ext>
              </a:extLst>
            </p:cNvPr>
            <p:cNvSpPr/>
            <p:nvPr/>
          </p:nvSpPr>
          <p:spPr>
            <a:xfrm>
              <a:off x="5421681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67C629EA-245B-46A7-946E-F04DB9AD044B}"/>
              </a:ext>
            </a:extLst>
          </p:cNvPr>
          <p:cNvSpPr/>
          <p:nvPr/>
        </p:nvSpPr>
        <p:spPr>
          <a:xfrm>
            <a:off x="3815789" y="3307455"/>
            <a:ext cx="302483" cy="302483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4854FB0E-045F-4781-9F4E-37BA46CF5F78}"/>
              </a:ext>
            </a:extLst>
          </p:cNvPr>
          <p:cNvSpPr/>
          <p:nvPr/>
        </p:nvSpPr>
        <p:spPr>
          <a:xfrm>
            <a:off x="3513260" y="3609938"/>
            <a:ext cx="302483" cy="302483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6516C084-8B0B-4E27-B215-87ACDEADAE7A}"/>
              </a:ext>
            </a:extLst>
          </p:cNvPr>
          <p:cNvSpPr/>
          <p:nvPr/>
        </p:nvSpPr>
        <p:spPr>
          <a:xfrm>
            <a:off x="4420711" y="3307455"/>
            <a:ext cx="302483" cy="302483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4C63B31F-761A-449A-A8EF-432ECA080963}"/>
              </a:ext>
            </a:extLst>
          </p:cNvPr>
          <p:cNvSpPr/>
          <p:nvPr/>
        </p:nvSpPr>
        <p:spPr>
          <a:xfrm>
            <a:off x="4118181" y="3307455"/>
            <a:ext cx="302483" cy="302483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BE35BF4A-3248-4B4F-B23F-FC5713C292D3}"/>
              </a:ext>
            </a:extLst>
          </p:cNvPr>
          <p:cNvSpPr/>
          <p:nvPr/>
        </p:nvSpPr>
        <p:spPr>
          <a:xfrm>
            <a:off x="4723053" y="3307455"/>
            <a:ext cx="302483" cy="302483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2F29B0CF-02F7-424F-BE63-1245AB6ECBD4}"/>
              </a:ext>
            </a:extLst>
          </p:cNvPr>
          <p:cNvGrpSpPr/>
          <p:nvPr/>
        </p:nvGrpSpPr>
        <p:grpSpPr>
          <a:xfrm>
            <a:off x="3210636" y="3307454"/>
            <a:ext cx="907450" cy="907450"/>
            <a:chOff x="636715" y="2311035"/>
            <a:chExt cx="794256" cy="794256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8475D084-0AF7-4974-9141-E0954064668F}"/>
                </a:ext>
              </a:extLst>
            </p:cNvPr>
            <p:cNvSpPr/>
            <p:nvPr/>
          </p:nvSpPr>
          <p:spPr>
            <a:xfrm>
              <a:off x="636715" y="2311035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C5304B5E-5F69-4F65-A6ED-C4FA02BF09CC}"/>
                </a:ext>
              </a:extLst>
            </p:cNvPr>
            <p:cNvSpPr/>
            <p:nvPr/>
          </p:nvSpPr>
          <p:spPr>
            <a:xfrm>
              <a:off x="901467" y="2311035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AD6D5AA-1901-4A83-9990-E72491A1070A}"/>
                </a:ext>
              </a:extLst>
            </p:cNvPr>
            <p:cNvSpPr/>
            <p:nvPr/>
          </p:nvSpPr>
          <p:spPr>
            <a:xfrm>
              <a:off x="1166219" y="2311035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2AA4160F-96D7-4A08-82BB-3D4D58FBD0F5}"/>
                </a:ext>
              </a:extLst>
            </p:cNvPr>
            <p:cNvSpPr/>
            <p:nvPr/>
          </p:nvSpPr>
          <p:spPr>
            <a:xfrm>
              <a:off x="636715" y="2575787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699FDE17-4EAB-4E37-BAA6-16D89D5C9CE7}"/>
                </a:ext>
              </a:extLst>
            </p:cNvPr>
            <p:cNvSpPr/>
            <p:nvPr/>
          </p:nvSpPr>
          <p:spPr>
            <a:xfrm>
              <a:off x="901467" y="2575787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184ECAB-362C-4BA3-9BD4-4826F58CB53F}"/>
                </a:ext>
              </a:extLst>
            </p:cNvPr>
            <p:cNvSpPr/>
            <p:nvPr/>
          </p:nvSpPr>
          <p:spPr>
            <a:xfrm>
              <a:off x="1166219" y="2575787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4FF8215C-39DF-411F-9913-4EC2B06B16D2}"/>
                </a:ext>
              </a:extLst>
            </p:cNvPr>
            <p:cNvSpPr/>
            <p:nvPr/>
          </p:nvSpPr>
          <p:spPr>
            <a:xfrm>
              <a:off x="636715" y="2840539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9BF8CC67-EE9F-4CC0-AA05-BA007E8EB4AC}"/>
                </a:ext>
              </a:extLst>
            </p:cNvPr>
            <p:cNvSpPr/>
            <p:nvPr/>
          </p:nvSpPr>
          <p:spPr>
            <a:xfrm>
              <a:off x="901467" y="2840539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365C12B9-039B-4171-B33B-00851EB5268F}"/>
                </a:ext>
              </a:extLst>
            </p:cNvPr>
            <p:cNvSpPr/>
            <p:nvPr/>
          </p:nvSpPr>
          <p:spPr>
            <a:xfrm>
              <a:off x="1166219" y="2840539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9541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E306600F-5C10-44B6-BC77-3AFF896CE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膨張（</a:t>
            </a:r>
            <a:r>
              <a:rPr kumimoji="1" lang="en-US" altLang="ja-JP" dirty="0"/>
              <a:t>Dilation</a:t>
            </a:r>
            <a:r>
              <a:rPr kumimoji="1" lang="ja-JP" altLang="en-US" dirty="0"/>
              <a:t>）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F9960BD-BF7F-4A12-82B7-54887ECDF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2400" dirty="0"/>
              <a:t>二値画像を構造化要素に従って膨張させる処理</a:t>
            </a:r>
          </a:p>
        </p:txBody>
      </p:sp>
      <p:grpSp>
        <p:nvGrpSpPr>
          <p:cNvPr id="180" name="グループ化 179">
            <a:extLst>
              <a:ext uri="{FF2B5EF4-FFF2-40B4-BE49-F238E27FC236}">
                <a16:creationId xmlns:a16="http://schemas.microsoft.com/office/drawing/2014/main" id="{1761AC93-D74D-42CA-BC46-D1281463E104}"/>
              </a:ext>
            </a:extLst>
          </p:cNvPr>
          <p:cNvGrpSpPr/>
          <p:nvPr/>
        </p:nvGrpSpPr>
        <p:grpSpPr>
          <a:xfrm>
            <a:off x="3210825" y="3004974"/>
            <a:ext cx="2722350" cy="2722350"/>
            <a:chOff x="3303665" y="2840539"/>
            <a:chExt cx="2382768" cy="2382768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1576A22-6080-4BE7-9081-CABCF1A8218F}"/>
                </a:ext>
              </a:extLst>
            </p:cNvPr>
            <p:cNvSpPr/>
            <p:nvPr/>
          </p:nvSpPr>
          <p:spPr>
            <a:xfrm>
              <a:off x="3303665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C3FE370C-6D0E-4DAB-A929-48788A4103CD}"/>
                </a:ext>
              </a:extLst>
            </p:cNvPr>
            <p:cNvSpPr/>
            <p:nvPr/>
          </p:nvSpPr>
          <p:spPr>
            <a:xfrm>
              <a:off x="3568417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A04C4124-5A1E-41E3-B8A0-92986F162CB6}"/>
                </a:ext>
              </a:extLst>
            </p:cNvPr>
            <p:cNvSpPr/>
            <p:nvPr/>
          </p:nvSpPr>
          <p:spPr>
            <a:xfrm>
              <a:off x="3833169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B26A585A-C7A1-4D22-84A9-412026F82F8C}"/>
                </a:ext>
              </a:extLst>
            </p:cNvPr>
            <p:cNvSpPr/>
            <p:nvPr/>
          </p:nvSpPr>
          <p:spPr>
            <a:xfrm>
              <a:off x="3303665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D290272B-024D-457F-AD67-37685464F922}"/>
                </a:ext>
              </a:extLst>
            </p:cNvPr>
            <p:cNvSpPr/>
            <p:nvPr/>
          </p:nvSpPr>
          <p:spPr>
            <a:xfrm>
              <a:off x="3568417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05FADDCF-19A9-4915-850E-85AA41826FAE}"/>
                </a:ext>
              </a:extLst>
            </p:cNvPr>
            <p:cNvSpPr/>
            <p:nvPr/>
          </p:nvSpPr>
          <p:spPr>
            <a:xfrm>
              <a:off x="3833169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393CA5B9-F3C4-4533-9DA8-FE2382D6B481}"/>
                </a:ext>
              </a:extLst>
            </p:cNvPr>
            <p:cNvSpPr/>
            <p:nvPr/>
          </p:nvSpPr>
          <p:spPr>
            <a:xfrm>
              <a:off x="3303665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94027B8D-3E93-4827-B9D6-F49670850F21}"/>
                </a:ext>
              </a:extLst>
            </p:cNvPr>
            <p:cNvSpPr/>
            <p:nvPr/>
          </p:nvSpPr>
          <p:spPr>
            <a:xfrm>
              <a:off x="3568417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214ED2EA-76C8-4A70-A252-A4CEECCCF099}"/>
                </a:ext>
              </a:extLst>
            </p:cNvPr>
            <p:cNvSpPr/>
            <p:nvPr/>
          </p:nvSpPr>
          <p:spPr>
            <a:xfrm>
              <a:off x="3833169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62118CEF-E826-47F7-B93A-786B2611227D}"/>
                </a:ext>
              </a:extLst>
            </p:cNvPr>
            <p:cNvSpPr/>
            <p:nvPr/>
          </p:nvSpPr>
          <p:spPr>
            <a:xfrm>
              <a:off x="4097921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807690DC-5E17-45A7-B67A-ED73ECC39179}"/>
                </a:ext>
              </a:extLst>
            </p:cNvPr>
            <p:cNvSpPr/>
            <p:nvPr/>
          </p:nvSpPr>
          <p:spPr>
            <a:xfrm>
              <a:off x="4362673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AD8DF4E0-AB74-41F8-85F4-4379A7FCDD64}"/>
                </a:ext>
              </a:extLst>
            </p:cNvPr>
            <p:cNvSpPr/>
            <p:nvPr/>
          </p:nvSpPr>
          <p:spPr>
            <a:xfrm>
              <a:off x="4627425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7E50919B-F033-463B-B924-5B72E1D9C87F}"/>
                </a:ext>
              </a:extLst>
            </p:cNvPr>
            <p:cNvSpPr/>
            <p:nvPr/>
          </p:nvSpPr>
          <p:spPr>
            <a:xfrm>
              <a:off x="4097921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A04FAA1D-BA49-469C-91C2-59414A1CDB48}"/>
                </a:ext>
              </a:extLst>
            </p:cNvPr>
            <p:cNvSpPr/>
            <p:nvPr/>
          </p:nvSpPr>
          <p:spPr>
            <a:xfrm>
              <a:off x="4362673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4076C2CB-BD25-425A-ADD4-D34B24B58CA2}"/>
                </a:ext>
              </a:extLst>
            </p:cNvPr>
            <p:cNvSpPr/>
            <p:nvPr/>
          </p:nvSpPr>
          <p:spPr>
            <a:xfrm>
              <a:off x="4627425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811B267-97D5-4ECC-9D4A-3B14317D03D9}"/>
                </a:ext>
              </a:extLst>
            </p:cNvPr>
            <p:cNvSpPr/>
            <p:nvPr/>
          </p:nvSpPr>
          <p:spPr>
            <a:xfrm>
              <a:off x="4097921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A7E8A58A-2179-46C0-BCA4-742CBCF20215}"/>
                </a:ext>
              </a:extLst>
            </p:cNvPr>
            <p:cNvSpPr/>
            <p:nvPr/>
          </p:nvSpPr>
          <p:spPr>
            <a:xfrm>
              <a:off x="4362673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503CA1D-1CC2-48A0-AE17-4B1565AEBB9C}"/>
                </a:ext>
              </a:extLst>
            </p:cNvPr>
            <p:cNvSpPr/>
            <p:nvPr/>
          </p:nvSpPr>
          <p:spPr>
            <a:xfrm>
              <a:off x="4627425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52AF7A14-2EA1-49FC-A684-3B95F2957FAC}"/>
                </a:ext>
              </a:extLst>
            </p:cNvPr>
            <p:cNvSpPr/>
            <p:nvPr/>
          </p:nvSpPr>
          <p:spPr>
            <a:xfrm>
              <a:off x="3303665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785AFA15-DFF7-4E18-9737-BB6A37067D9A}"/>
                </a:ext>
              </a:extLst>
            </p:cNvPr>
            <p:cNvSpPr/>
            <p:nvPr/>
          </p:nvSpPr>
          <p:spPr>
            <a:xfrm>
              <a:off x="3568417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37BD27B5-9BCF-484C-AEAF-C33DF4B837D4}"/>
                </a:ext>
              </a:extLst>
            </p:cNvPr>
            <p:cNvSpPr/>
            <p:nvPr/>
          </p:nvSpPr>
          <p:spPr>
            <a:xfrm>
              <a:off x="3833169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280A4184-E35C-45A7-A330-B2DDFA14473C}"/>
                </a:ext>
              </a:extLst>
            </p:cNvPr>
            <p:cNvSpPr/>
            <p:nvPr/>
          </p:nvSpPr>
          <p:spPr>
            <a:xfrm>
              <a:off x="3303665" y="3899547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FA95B997-51B0-4462-900D-0AD84D1F98BB}"/>
                </a:ext>
              </a:extLst>
            </p:cNvPr>
            <p:cNvSpPr/>
            <p:nvPr/>
          </p:nvSpPr>
          <p:spPr>
            <a:xfrm>
              <a:off x="3568417" y="3899547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989DF937-933B-4F94-B73C-7EA14392A831}"/>
                </a:ext>
              </a:extLst>
            </p:cNvPr>
            <p:cNvSpPr/>
            <p:nvPr/>
          </p:nvSpPr>
          <p:spPr>
            <a:xfrm>
              <a:off x="3833169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EA6DDC7C-A611-4E2C-91C4-BFF02EFC3182}"/>
                </a:ext>
              </a:extLst>
            </p:cNvPr>
            <p:cNvSpPr/>
            <p:nvPr/>
          </p:nvSpPr>
          <p:spPr>
            <a:xfrm>
              <a:off x="3303665" y="416429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B2D8FDF7-9709-4C40-AA0D-96E34D31E11E}"/>
                </a:ext>
              </a:extLst>
            </p:cNvPr>
            <p:cNvSpPr/>
            <p:nvPr/>
          </p:nvSpPr>
          <p:spPr>
            <a:xfrm>
              <a:off x="3568417" y="416429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68C4F0FE-8302-4D15-9524-220E6581E368}"/>
                </a:ext>
              </a:extLst>
            </p:cNvPr>
            <p:cNvSpPr/>
            <p:nvPr/>
          </p:nvSpPr>
          <p:spPr>
            <a:xfrm>
              <a:off x="3833169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CABD178F-742D-4C3F-B85D-FA57DE2979ED}"/>
                </a:ext>
              </a:extLst>
            </p:cNvPr>
            <p:cNvSpPr/>
            <p:nvPr/>
          </p:nvSpPr>
          <p:spPr>
            <a:xfrm>
              <a:off x="4097921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7516D264-C54D-43FF-B0E7-ACC973870765}"/>
                </a:ext>
              </a:extLst>
            </p:cNvPr>
            <p:cNvSpPr/>
            <p:nvPr/>
          </p:nvSpPr>
          <p:spPr>
            <a:xfrm>
              <a:off x="4362673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77917C2C-9FEE-4A5A-B4DF-470DB76227A9}"/>
                </a:ext>
              </a:extLst>
            </p:cNvPr>
            <p:cNvSpPr/>
            <p:nvPr/>
          </p:nvSpPr>
          <p:spPr>
            <a:xfrm>
              <a:off x="4627425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C546ED1E-F24B-4239-8007-6520C7A60099}"/>
                </a:ext>
              </a:extLst>
            </p:cNvPr>
            <p:cNvSpPr/>
            <p:nvPr/>
          </p:nvSpPr>
          <p:spPr>
            <a:xfrm>
              <a:off x="4097921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9DCDFBC5-3A70-4CED-994C-A5176004A29F}"/>
                </a:ext>
              </a:extLst>
            </p:cNvPr>
            <p:cNvSpPr/>
            <p:nvPr/>
          </p:nvSpPr>
          <p:spPr>
            <a:xfrm>
              <a:off x="4362673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DCC643E4-BE2C-492B-AC19-5D441A9B753D}"/>
                </a:ext>
              </a:extLst>
            </p:cNvPr>
            <p:cNvSpPr/>
            <p:nvPr/>
          </p:nvSpPr>
          <p:spPr>
            <a:xfrm>
              <a:off x="4627425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5B364238-6A23-47CA-956C-3AB124B7DE83}"/>
                </a:ext>
              </a:extLst>
            </p:cNvPr>
            <p:cNvSpPr/>
            <p:nvPr/>
          </p:nvSpPr>
          <p:spPr>
            <a:xfrm>
              <a:off x="4097921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6C1F0B31-70A7-4608-B549-70C5D8C2A40C}"/>
                </a:ext>
              </a:extLst>
            </p:cNvPr>
            <p:cNvSpPr/>
            <p:nvPr/>
          </p:nvSpPr>
          <p:spPr>
            <a:xfrm>
              <a:off x="4362673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8E84A26B-6B8B-4AD4-832C-B22BCBDB98D3}"/>
                </a:ext>
              </a:extLst>
            </p:cNvPr>
            <p:cNvSpPr/>
            <p:nvPr/>
          </p:nvSpPr>
          <p:spPr>
            <a:xfrm>
              <a:off x="4627425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8BCFCB7F-8F42-4085-A68C-98086C828CFB}"/>
                </a:ext>
              </a:extLst>
            </p:cNvPr>
            <p:cNvSpPr/>
            <p:nvPr/>
          </p:nvSpPr>
          <p:spPr>
            <a:xfrm>
              <a:off x="4892177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A30CD9F7-03DC-4C6A-B49C-4019DDD6469C}"/>
                </a:ext>
              </a:extLst>
            </p:cNvPr>
            <p:cNvSpPr/>
            <p:nvPr/>
          </p:nvSpPr>
          <p:spPr>
            <a:xfrm>
              <a:off x="5156929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1CE69507-359F-47DF-81AA-6A224433C024}"/>
                </a:ext>
              </a:extLst>
            </p:cNvPr>
            <p:cNvSpPr/>
            <p:nvPr/>
          </p:nvSpPr>
          <p:spPr>
            <a:xfrm>
              <a:off x="5421681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CE866520-8B9C-4238-B31F-4AD105B59AEF}"/>
                </a:ext>
              </a:extLst>
            </p:cNvPr>
            <p:cNvSpPr/>
            <p:nvPr/>
          </p:nvSpPr>
          <p:spPr>
            <a:xfrm>
              <a:off x="4892177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E502E4C9-937B-46C0-A522-5B450DFB787C}"/>
                </a:ext>
              </a:extLst>
            </p:cNvPr>
            <p:cNvSpPr/>
            <p:nvPr/>
          </p:nvSpPr>
          <p:spPr>
            <a:xfrm>
              <a:off x="5156929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AFE485C6-7E2E-4E7B-9C2B-8E5F74B11441}"/>
                </a:ext>
              </a:extLst>
            </p:cNvPr>
            <p:cNvSpPr/>
            <p:nvPr/>
          </p:nvSpPr>
          <p:spPr>
            <a:xfrm>
              <a:off x="5421681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A2651213-A6D8-45CF-9030-3E3BBADCB373}"/>
                </a:ext>
              </a:extLst>
            </p:cNvPr>
            <p:cNvSpPr/>
            <p:nvPr/>
          </p:nvSpPr>
          <p:spPr>
            <a:xfrm>
              <a:off x="4892177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3318D620-F2C4-4B8C-A9D8-C920936A603F}"/>
                </a:ext>
              </a:extLst>
            </p:cNvPr>
            <p:cNvSpPr/>
            <p:nvPr/>
          </p:nvSpPr>
          <p:spPr>
            <a:xfrm>
              <a:off x="5156929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087E3BCD-28E8-4FF7-9631-8A50E41D0AAE}"/>
                </a:ext>
              </a:extLst>
            </p:cNvPr>
            <p:cNvSpPr/>
            <p:nvPr/>
          </p:nvSpPr>
          <p:spPr>
            <a:xfrm>
              <a:off x="5421681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74268ED3-0955-4D5C-BC35-6621D8E7230C}"/>
                </a:ext>
              </a:extLst>
            </p:cNvPr>
            <p:cNvSpPr/>
            <p:nvPr/>
          </p:nvSpPr>
          <p:spPr>
            <a:xfrm>
              <a:off x="4892177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EEE1BD0C-535F-4895-BE47-2BA8D4EDE87A}"/>
                </a:ext>
              </a:extLst>
            </p:cNvPr>
            <p:cNvSpPr/>
            <p:nvPr/>
          </p:nvSpPr>
          <p:spPr>
            <a:xfrm>
              <a:off x="5156929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9A81990B-CD3E-4871-A445-C98F1FFBFEC5}"/>
                </a:ext>
              </a:extLst>
            </p:cNvPr>
            <p:cNvSpPr/>
            <p:nvPr/>
          </p:nvSpPr>
          <p:spPr>
            <a:xfrm>
              <a:off x="5421681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3BF8D479-0603-4F42-84DB-37D9095B538E}"/>
                </a:ext>
              </a:extLst>
            </p:cNvPr>
            <p:cNvSpPr/>
            <p:nvPr/>
          </p:nvSpPr>
          <p:spPr>
            <a:xfrm>
              <a:off x="4892177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D9E1EF3D-4D26-4812-8C97-BBC07F668DB9}"/>
                </a:ext>
              </a:extLst>
            </p:cNvPr>
            <p:cNvSpPr/>
            <p:nvPr/>
          </p:nvSpPr>
          <p:spPr>
            <a:xfrm>
              <a:off x="5156929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570E55B4-3702-4098-B5F3-77464EF9726B}"/>
                </a:ext>
              </a:extLst>
            </p:cNvPr>
            <p:cNvSpPr/>
            <p:nvPr/>
          </p:nvSpPr>
          <p:spPr>
            <a:xfrm>
              <a:off x="5421681" y="3899547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39CEF94A-DC74-4C50-97B6-C41C7BA42BBE}"/>
                </a:ext>
              </a:extLst>
            </p:cNvPr>
            <p:cNvSpPr/>
            <p:nvPr/>
          </p:nvSpPr>
          <p:spPr>
            <a:xfrm>
              <a:off x="4892177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B30E056A-BAC6-408E-9E3D-2A9A04CB16B2}"/>
                </a:ext>
              </a:extLst>
            </p:cNvPr>
            <p:cNvSpPr/>
            <p:nvPr/>
          </p:nvSpPr>
          <p:spPr>
            <a:xfrm>
              <a:off x="5156929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3C6F1250-245B-4503-9894-B57C13E824DD}"/>
                </a:ext>
              </a:extLst>
            </p:cNvPr>
            <p:cNvSpPr/>
            <p:nvPr/>
          </p:nvSpPr>
          <p:spPr>
            <a:xfrm>
              <a:off x="5421681" y="416429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439C87DE-9575-4448-8FBA-AEF360C462F7}"/>
                </a:ext>
              </a:extLst>
            </p:cNvPr>
            <p:cNvSpPr/>
            <p:nvPr/>
          </p:nvSpPr>
          <p:spPr>
            <a:xfrm>
              <a:off x="3303665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FA05E5FC-6AAD-4812-B88A-2530404A855A}"/>
                </a:ext>
              </a:extLst>
            </p:cNvPr>
            <p:cNvSpPr/>
            <p:nvPr/>
          </p:nvSpPr>
          <p:spPr>
            <a:xfrm>
              <a:off x="3568417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13951149-ECCD-41CB-8E76-B53AF9CB8597}"/>
                </a:ext>
              </a:extLst>
            </p:cNvPr>
            <p:cNvSpPr/>
            <p:nvPr/>
          </p:nvSpPr>
          <p:spPr>
            <a:xfrm>
              <a:off x="3833169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E4CA036A-0C2E-452C-B279-2B273DADC64C}"/>
                </a:ext>
              </a:extLst>
            </p:cNvPr>
            <p:cNvSpPr/>
            <p:nvPr/>
          </p:nvSpPr>
          <p:spPr>
            <a:xfrm>
              <a:off x="3303665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94315DAA-9DFB-4146-A990-52A0E1AADBF4}"/>
                </a:ext>
              </a:extLst>
            </p:cNvPr>
            <p:cNvSpPr/>
            <p:nvPr/>
          </p:nvSpPr>
          <p:spPr>
            <a:xfrm>
              <a:off x="3568417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7B37114A-C51D-487D-A1EE-75E2DDB93FC6}"/>
                </a:ext>
              </a:extLst>
            </p:cNvPr>
            <p:cNvSpPr/>
            <p:nvPr/>
          </p:nvSpPr>
          <p:spPr>
            <a:xfrm>
              <a:off x="3833169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ED1684AB-A55A-4EB1-8296-CA43EEEC9894}"/>
                </a:ext>
              </a:extLst>
            </p:cNvPr>
            <p:cNvSpPr/>
            <p:nvPr/>
          </p:nvSpPr>
          <p:spPr>
            <a:xfrm>
              <a:off x="3303665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9E18BB59-A8C2-4258-8261-4462B6C4C6AC}"/>
                </a:ext>
              </a:extLst>
            </p:cNvPr>
            <p:cNvSpPr/>
            <p:nvPr/>
          </p:nvSpPr>
          <p:spPr>
            <a:xfrm>
              <a:off x="3568417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4CE205DB-DB78-4B20-9E73-5B7210149384}"/>
                </a:ext>
              </a:extLst>
            </p:cNvPr>
            <p:cNvSpPr/>
            <p:nvPr/>
          </p:nvSpPr>
          <p:spPr>
            <a:xfrm>
              <a:off x="3833169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EF397A14-5FB7-40A6-B2E3-63DD8C0F6A70}"/>
                </a:ext>
              </a:extLst>
            </p:cNvPr>
            <p:cNvSpPr/>
            <p:nvPr/>
          </p:nvSpPr>
          <p:spPr>
            <a:xfrm>
              <a:off x="4097921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80DD0FE3-1A66-49E6-AFE7-AB65DEABF313}"/>
                </a:ext>
              </a:extLst>
            </p:cNvPr>
            <p:cNvSpPr/>
            <p:nvPr/>
          </p:nvSpPr>
          <p:spPr>
            <a:xfrm>
              <a:off x="4362673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3373661C-096D-48B3-AFC0-CA97C51C0E61}"/>
                </a:ext>
              </a:extLst>
            </p:cNvPr>
            <p:cNvSpPr/>
            <p:nvPr/>
          </p:nvSpPr>
          <p:spPr>
            <a:xfrm>
              <a:off x="4627425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3CD6703E-0767-46A4-B698-F93A02B3932E}"/>
                </a:ext>
              </a:extLst>
            </p:cNvPr>
            <p:cNvSpPr/>
            <p:nvPr/>
          </p:nvSpPr>
          <p:spPr>
            <a:xfrm>
              <a:off x="4097921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DA918A49-1D06-43F4-B3CD-E37EC3005876}"/>
                </a:ext>
              </a:extLst>
            </p:cNvPr>
            <p:cNvSpPr/>
            <p:nvPr/>
          </p:nvSpPr>
          <p:spPr>
            <a:xfrm>
              <a:off x="4362673" y="469380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CB24C658-14BF-427A-9BA9-94A6E962FD0E}"/>
                </a:ext>
              </a:extLst>
            </p:cNvPr>
            <p:cNvSpPr/>
            <p:nvPr/>
          </p:nvSpPr>
          <p:spPr>
            <a:xfrm>
              <a:off x="4627425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173A9985-6746-4564-B72C-90090B13B393}"/>
                </a:ext>
              </a:extLst>
            </p:cNvPr>
            <p:cNvSpPr/>
            <p:nvPr/>
          </p:nvSpPr>
          <p:spPr>
            <a:xfrm>
              <a:off x="4097921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3E369894-F5CD-43A3-B170-F1B9EC7FCE28}"/>
                </a:ext>
              </a:extLst>
            </p:cNvPr>
            <p:cNvSpPr/>
            <p:nvPr/>
          </p:nvSpPr>
          <p:spPr>
            <a:xfrm>
              <a:off x="4362673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789E0CB9-F66D-4045-9DC4-551CE049B9A4}"/>
                </a:ext>
              </a:extLst>
            </p:cNvPr>
            <p:cNvSpPr/>
            <p:nvPr/>
          </p:nvSpPr>
          <p:spPr>
            <a:xfrm>
              <a:off x="4627425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0FACD7C2-334D-44E9-B564-C66FCD11C388}"/>
                </a:ext>
              </a:extLst>
            </p:cNvPr>
            <p:cNvSpPr/>
            <p:nvPr/>
          </p:nvSpPr>
          <p:spPr>
            <a:xfrm>
              <a:off x="4892177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0E4AD457-E65C-4242-A387-376D8F25AB2E}"/>
                </a:ext>
              </a:extLst>
            </p:cNvPr>
            <p:cNvSpPr/>
            <p:nvPr/>
          </p:nvSpPr>
          <p:spPr>
            <a:xfrm>
              <a:off x="5156929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F0E282D3-1683-4338-91A3-35B0F42EA044}"/>
                </a:ext>
              </a:extLst>
            </p:cNvPr>
            <p:cNvSpPr/>
            <p:nvPr/>
          </p:nvSpPr>
          <p:spPr>
            <a:xfrm>
              <a:off x="5421681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8D935659-F362-40EC-8840-4B9CF78BC64D}"/>
                </a:ext>
              </a:extLst>
            </p:cNvPr>
            <p:cNvSpPr/>
            <p:nvPr/>
          </p:nvSpPr>
          <p:spPr>
            <a:xfrm>
              <a:off x="4892177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9A674D5C-3561-4BB6-89B9-B844643658C9}"/>
                </a:ext>
              </a:extLst>
            </p:cNvPr>
            <p:cNvSpPr/>
            <p:nvPr/>
          </p:nvSpPr>
          <p:spPr>
            <a:xfrm>
              <a:off x="5156929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C52FEF5B-3507-473A-A659-E601F19A8536}"/>
                </a:ext>
              </a:extLst>
            </p:cNvPr>
            <p:cNvSpPr/>
            <p:nvPr/>
          </p:nvSpPr>
          <p:spPr>
            <a:xfrm>
              <a:off x="5421681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1E90ED82-DDCC-4743-A66B-E6565CD8F490}"/>
                </a:ext>
              </a:extLst>
            </p:cNvPr>
            <p:cNvSpPr/>
            <p:nvPr/>
          </p:nvSpPr>
          <p:spPr>
            <a:xfrm>
              <a:off x="4892177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964290BE-3A1B-4537-8AAD-BA510889D66C}"/>
                </a:ext>
              </a:extLst>
            </p:cNvPr>
            <p:cNvSpPr/>
            <p:nvPr/>
          </p:nvSpPr>
          <p:spPr>
            <a:xfrm>
              <a:off x="5156929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F5E98177-1FF1-43FB-B4E2-A60278305C80}"/>
                </a:ext>
              </a:extLst>
            </p:cNvPr>
            <p:cNvSpPr/>
            <p:nvPr/>
          </p:nvSpPr>
          <p:spPr>
            <a:xfrm>
              <a:off x="5421681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67C629EA-245B-46A7-946E-F04DB9AD044B}"/>
              </a:ext>
            </a:extLst>
          </p:cNvPr>
          <p:cNvSpPr/>
          <p:nvPr/>
        </p:nvSpPr>
        <p:spPr>
          <a:xfrm>
            <a:off x="3815789" y="3307455"/>
            <a:ext cx="302483" cy="302483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4854FB0E-045F-4781-9F4E-37BA46CF5F78}"/>
              </a:ext>
            </a:extLst>
          </p:cNvPr>
          <p:cNvSpPr/>
          <p:nvPr/>
        </p:nvSpPr>
        <p:spPr>
          <a:xfrm>
            <a:off x="5025536" y="3609938"/>
            <a:ext cx="302483" cy="302483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6516C084-8B0B-4E27-B215-87ACDEADAE7A}"/>
              </a:ext>
            </a:extLst>
          </p:cNvPr>
          <p:cNvSpPr/>
          <p:nvPr/>
        </p:nvSpPr>
        <p:spPr>
          <a:xfrm>
            <a:off x="4420711" y="3307455"/>
            <a:ext cx="302483" cy="302483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4C63B31F-761A-449A-A8EF-432ECA080963}"/>
              </a:ext>
            </a:extLst>
          </p:cNvPr>
          <p:cNvSpPr/>
          <p:nvPr/>
        </p:nvSpPr>
        <p:spPr>
          <a:xfrm>
            <a:off x="4118181" y="3307455"/>
            <a:ext cx="302483" cy="302483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BE35BF4A-3248-4B4F-B23F-FC5713C292D3}"/>
              </a:ext>
            </a:extLst>
          </p:cNvPr>
          <p:cNvSpPr/>
          <p:nvPr/>
        </p:nvSpPr>
        <p:spPr>
          <a:xfrm>
            <a:off x="4723053" y="3307455"/>
            <a:ext cx="302483" cy="302483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F4A06C55-7EF5-4A19-A529-671FA1622069}"/>
              </a:ext>
            </a:extLst>
          </p:cNvPr>
          <p:cNvSpPr/>
          <p:nvPr/>
        </p:nvSpPr>
        <p:spPr>
          <a:xfrm>
            <a:off x="3513211" y="3609936"/>
            <a:ext cx="302483" cy="302483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2F29B0CF-02F7-424F-BE63-1245AB6ECBD4}"/>
              </a:ext>
            </a:extLst>
          </p:cNvPr>
          <p:cNvGrpSpPr/>
          <p:nvPr/>
        </p:nvGrpSpPr>
        <p:grpSpPr>
          <a:xfrm>
            <a:off x="4723052" y="3307455"/>
            <a:ext cx="907450" cy="907450"/>
            <a:chOff x="636715" y="2311035"/>
            <a:chExt cx="794256" cy="794256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8475D084-0AF7-4974-9141-E0954064668F}"/>
                </a:ext>
              </a:extLst>
            </p:cNvPr>
            <p:cNvSpPr/>
            <p:nvPr/>
          </p:nvSpPr>
          <p:spPr>
            <a:xfrm>
              <a:off x="636715" y="2311035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C5304B5E-5F69-4F65-A6ED-C4FA02BF09CC}"/>
                </a:ext>
              </a:extLst>
            </p:cNvPr>
            <p:cNvSpPr/>
            <p:nvPr/>
          </p:nvSpPr>
          <p:spPr>
            <a:xfrm>
              <a:off x="901467" y="2311035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AD6D5AA-1901-4A83-9990-E72491A1070A}"/>
                </a:ext>
              </a:extLst>
            </p:cNvPr>
            <p:cNvSpPr/>
            <p:nvPr/>
          </p:nvSpPr>
          <p:spPr>
            <a:xfrm>
              <a:off x="1166219" y="2311035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2AA4160F-96D7-4A08-82BB-3D4D58FBD0F5}"/>
                </a:ext>
              </a:extLst>
            </p:cNvPr>
            <p:cNvSpPr/>
            <p:nvPr/>
          </p:nvSpPr>
          <p:spPr>
            <a:xfrm>
              <a:off x="636715" y="2575787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699FDE17-4EAB-4E37-BAA6-16D89D5C9CE7}"/>
                </a:ext>
              </a:extLst>
            </p:cNvPr>
            <p:cNvSpPr/>
            <p:nvPr/>
          </p:nvSpPr>
          <p:spPr>
            <a:xfrm>
              <a:off x="901467" y="2575787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184ECAB-362C-4BA3-9BD4-4826F58CB53F}"/>
                </a:ext>
              </a:extLst>
            </p:cNvPr>
            <p:cNvSpPr/>
            <p:nvPr/>
          </p:nvSpPr>
          <p:spPr>
            <a:xfrm>
              <a:off x="1166219" y="2575787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4FF8215C-39DF-411F-9913-4EC2B06B16D2}"/>
                </a:ext>
              </a:extLst>
            </p:cNvPr>
            <p:cNvSpPr/>
            <p:nvPr/>
          </p:nvSpPr>
          <p:spPr>
            <a:xfrm>
              <a:off x="636715" y="2840539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9BF8CC67-EE9F-4CC0-AA05-BA007E8EB4AC}"/>
                </a:ext>
              </a:extLst>
            </p:cNvPr>
            <p:cNvSpPr/>
            <p:nvPr/>
          </p:nvSpPr>
          <p:spPr>
            <a:xfrm>
              <a:off x="901467" y="2840539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365C12B9-039B-4171-B33B-00851EB5268F}"/>
                </a:ext>
              </a:extLst>
            </p:cNvPr>
            <p:cNvSpPr/>
            <p:nvPr/>
          </p:nvSpPr>
          <p:spPr>
            <a:xfrm>
              <a:off x="1166219" y="2840539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73882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E306600F-5C10-44B6-BC77-3AFF896CE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膨張（</a:t>
            </a:r>
            <a:r>
              <a:rPr kumimoji="1" lang="en-US" altLang="ja-JP" dirty="0"/>
              <a:t>Dilation</a:t>
            </a:r>
            <a:r>
              <a:rPr kumimoji="1" lang="ja-JP" altLang="en-US" dirty="0"/>
              <a:t>）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F9960BD-BF7F-4A12-82B7-54887ECDF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2400" dirty="0"/>
              <a:t>二値画像を構造化要素に従って膨張させる処理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1576A22-6080-4BE7-9081-CABCF1A8218F}"/>
              </a:ext>
            </a:extLst>
          </p:cNvPr>
          <p:cNvSpPr/>
          <p:nvPr/>
        </p:nvSpPr>
        <p:spPr>
          <a:xfrm>
            <a:off x="3210825" y="3004974"/>
            <a:ext cx="302483" cy="302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3FE370C-6D0E-4DAB-A929-48788A4103CD}"/>
              </a:ext>
            </a:extLst>
          </p:cNvPr>
          <p:cNvSpPr/>
          <p:nvPr/>
        </p:nvSpPr>
        <p:spPr>
          <a:xfrm>
            <a:off x="3513308" y="3004974"/>
            <a:ext cx="302483" cy="302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04C4124-5A1E-41E3-B8A0-92986F162CB6}"/>
              </a:ext>
            </a:extLst>
          </p:cNvPr>
          <p:cNvSpPr/>
          <p:nvPr/>
        </p:nvSpPr>
        <p:spPr>
          <a:xfrm>
            <a:off x="3815792" y="3004974"/>
            <a:ext cx="302483" cy="302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26A585A-C7A1-4D22-84A9-412026F82F8C}"/>
              </a:ext>
            </a:extLst>
          </p:cNvPr>
          <p:cNvSpPr/>
          <p:nvPr/>
        </p:nvSpPr>
        <p:spPr>
          <a:xfrm>
            <a:off x="3210825" y="3307457"/>
            <a:ext cx="302483" cy="302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290272B-024D-457F-AD67-37685464F922}"/>
              </a:ext>
            </a:extLst>
          </p:cNvPr>
          <p:cNvSpPr/>
          <p:nvPr/>
        </p:nvSpPr>
        <p:spPr>
          <a:xfrm>
            <a:off x="3513308" y="3307457"/>
            <a:ext cx="302483" cy="302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5FADDCF-19A9-4915-850E-85AA41826FAE}"/>
              </a:ext>
            </a:extLst>
          </p:cNvPr>
          <p:cNvSpPr/>
          <p:nvPr/>
        </p:nvSpPr>
        <p:spPr>
          <a:xfrm>
            <a:off x="3815792" y="3307457"/>
            <a:ext cx="302483" cy="302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93CA5B9-F3C4-4533-9DA8-FE2382D6B481}"/>
              </a:ext>
            </a:extLst>
          </p:cNvPr>
          <p:cNvSpPr/>
          <p:nvPr/>
        </p:nvSpPr>
        <p:spPr>
          <a:xfrm>
            <a:off x="3210825" y="3609941"/>
            <a:ext cx="302483" cy="302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4027B8D-3E93-4827-B9D6-F49670850F21}"/>
              </a:ext>
            </a:extLst>
          </p:cNvPr>
          <p:cNvSpPr/>
          <p:nvPr/>
        </p:nvSpPr>
        <p:spPr>
          <a:xfrm>
            <a:off x="3513308" y="3609941"/>
            <a:ext cx="302483" cy="302483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214ED2EA-76C8-4A70-A252-A4CEECCCF099}"/>
              </a:ext>
            </a:extLst>
          </p:cNvPr>
          <p:cNvSpPr/>
          <p:nvPr/>
        </p:nvSpPr>
        <p:spPr>
          <a:xfrm>
            <a:off x="3815792" y="3609941"/>
            <a:ext cx="302483" cy="3024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2118CEF-E826-47F7-B93A-786B2611227D}"/>
              </a:ext>
            </a:extLst>
          </p:cNvPr>
          <p:cNvSpPr/>
          <p:nvPr/>
        </p:nvSpPr>
        <p:spPr>
          <a:xfrm>
            <a:off x="4118275" y="3004974"/>
            <a:ext cx="302483" cy="302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07690DC-5E17-45A7-B67A-ED73ECC39179}"/>
              </a:ext>
            </a:extLst>
          </p:cNvPr>
          <p:cNvSpPr/>
          <p:nvPr/>
        </p:nvSpPr>
        <p:spPr>
          <a:xfrm>
            <a:off x="4420758" y="3004974"/>
            <a:ext cx="302483" cy="302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AD8DF4E0-AB74-41F8-85F4-4379A7FCDD64}"/>
              </a:ext>
            </a:extLst>
          </p:cNvPr>
          <p:cNvSpPr/>
          <p:nvPr/>
        </p:nvSpPr>
        <p:spPr>
          <a:xfrm>
            <a:off x="4723242" y="3004974"/>
            <a:ext cx="302483" cy="302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7E50919B-F033-463B-B924-5B72E1D9C87F}"/>
              </a:ext>
            </a:extLst>
          </p:cNvPr>
          <p:cNvSpPr/>
          <p:nvPr/>
        </p:nvSpPr>
        <p:spPr>
          <a:xfrm>
            <a:off x="4118275" y="3307457"/>
            <a:ext cx="302483" cy="302483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A04FAA1D-BA49-469C-91C2-59414A1CDB48}"/>
              </a:ext>
            </a:extLst>
          </p:cNvPr>
          <p:cNvSpPr/>
          <p:nvPr/>
        </p:nvSpPr>
        <p:spPr>
          <a:xfrm>
            <a:off x="4420758" y="3307457"/>
            <a:ext cx="302483" cy="302483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4076C2CB-BD25-425A-ADD4-D34B24B58CA2}"/>
              </a:ext>
            </a:extLst>
          </p:cNvPr>
          <p:cNvSpPr/>
          <p:nvPr/>
        </p:nvSpPr>
        <p:spPr>
          <a:xfrm>
            <a:off x="4723242" y="3307457"/>
            <a:ext cx="302483" cy="302483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B811B267-97D5-4ECC-9D4A-3B14317D03D9}"/>
              </a:ext>
            </a:extLst>
          </p:cNvPr>
          <p:cNvSpPr/>
          <p:nvPr/>
        </p:nvSpPr>
        <p:spPr>
          <a:xfrm>
            <a:off x="4118275" y="3609941"/>
            <a:ext cx="302483" cy="3024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A7E8A58A-2179-46C0-BCA4-742CBCF20215}"/>
              </a:ext>
            </a:extLst>
          </p:cNvPr>
          <p:cNvSpPr/>
          <p:nvPr/>
        </p:nvSpPr>
        <p:spPr>
          <a:xfrm>
            <a:off x="4420758" y="3609941"/>
            <a:ext cx="302483" cy="3024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6503CA1D-1CC2-48A0-AE17-4B1565AEBB9C}"/>
              </a:ext>
            </a:extLst>
          </p:cNvPr>
          <p:cNvSpPr/>
          <p:nvPr/>
        </p:nvSpPr>
        <p:spPr>
          <a:xfrm>
            <a:off x="4723242" y="3609941"/>
            <a:ext cx="302483" cy="3024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52AF7A14-2EA1-49FC-A684-3B95F2957FAC}"/>
              </a:ext>
            </a:extLst>
          </p:cNvPr>
          <p:cNvSpPr/>
          <p:nvPr/>
        </p:nvSpPr>
        <p:spPr>
          <a:xfrm>
            <a:off x="3210825" y="3912424"/>
            <a:ext cx="302483" cy="302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785AFA15-DFF7-4E18-9737-BB6A37067D9A}"/>
              </a:ext>
            </a:extLst>
          </p:cNvPr>
          <p:cNvSpPr/>
          <p:nvPr/>
        </p:nvSpPr>
        <p:spPr>
          <a:xfrm>
            <a:off x="3513308" y="3912424"/>
            <a:ext cx="302483" cy="302483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37BD27B5-9BCF-484C-AEAF-C33DF4B837D4}"/>
              </a:ext>
            </a:extLst>
          </p:cNvPr>
          <p:cNvSpPr/>
          <p:nvPr/>
        </p:nvSpPr>
        <p:spPr>
          <a:xfrm>
            <a:off x="3815792" y="3912424"/>
            <a:ext cx="302483" cy="3024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80A4184-E35C-45A7-A330-B2DDFA14473C}"/>
              </a:ext>
            </a:extLst>
          </p:cNvPr>
          <p:cNvSpPr/>
          <p:nvPr/>
        </p:nvSpPr>
        <p:spPr>
          <a:xfrm>
            <a:off x="3210825" y="4214907"/>
            <a:ext cx="302483" cy="302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FA95B997-51B0-4462-900D-0AD84D1F98BB}"/>
              </a:ext>
            </a:extLst>
          </p:cNvPr>
          <p:cNvSpPr/>
          <p:nvPr/>
        </p:nvSpPr>
        <p:spPr>
          <a:xfrm>
            <a:off x="3513308" y="4214907"/>
            <a:ext cx="302483" cy="302483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989DF937-933B-4F94-B73C-7EA14392A831}"/>
              </a:ext>
            </a:extLst>
          </p:cNvPr>
          <p:cNvSpPr/>
          <p:nvPr/>
        </p:nvSpPr>
        <p:spPr>
          <a:xfrm>
            <a:off x="3815792" y="4214907"/>
            <a:ext cx="302483" cy="3024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EA6DDC7C-A611-4E2C-91C4-BFF02EFC3182}"/>
              </a:ext>
            </a:extLst>
          </p:cNvPr>
          <p:cNvSpPr/>
          <p:nvPr/>
        </p:nvSpPr>
        <p:spPr>
          <a:xfrm>
            <a:off x="3210825" y="4517391"/>
            <a:ext cx="302483" cy="302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B2D8FDF7-9709-4C40-AA0D-96E34D31E11E}"/>
              </a:ext>
            </a:extLst>
          </p:cNvPr>
          <p:cNvSpPr/>
          <p:nvPr/>
        </p:nvSpPr>
        <p:spPr>
          <a:xfrm>
            <a:off x="3513308" y="4517391"/>
            <a:ext cx="302483" cy="302483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68C4F0FE-8302-4D15-9524-220E6581E368}"/>
              </a:ext>
            </a:extLst>
          </p:cNvPr>
          <p:cNvSpPr/>
          <p:nvPr/>
        </p:nvSpPr>
        <p:spPr>
          <a:xfrm>
            <a:off x="3815792" y="4517391"/>
            <a:ext cx="302483" cy="3024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CABD178F-742D-4C3F-B85D-FA57DE2979ED}"/>
              </a:ext>
            </a:extLst>
          </p:cNvPr>
          <p:cNvSpPr/>
          <p:nvPr/>
        </p:nvSpPr>
        <p:spPr>
          <a:xfrm>
            <a:off x="4118275" y="3912424"/>
            <a:ext cx="302483" cy="3024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7516D264-C54D-43FF-B0E7-ACC973870765}"/>
              </a:ext>
            </a:extLst>
          </p:cNvPr>
          <p:cNvSpPr/>
          <p:nvPr/>
        </p:nvSpPr>
        <p:spPr>
          <a:xfrm>
            <a:off x="4420758" y="3912424"/>
            <a:ext cx="302483" cy="3024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77917C2C-9FEE-4A5A-B4DF-470DB76227A9}"/>
              </a:ext>
            </a:extLst>
          </p:cNvPr>
          <p:cNvSpPr/>
          <p:nvPr/>
        </p:nvSpPr>
        <p:spPr>
          <a:xfrm>
            <a:off x="4723242" y="3912424"/>
            <a:ext cx="302483" cy="3024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546ED1E-F24B-4239-8007-6520C7A60099}"/>
              </a:ext>
            </a:extLst>
          </p:cNvPr>
          <p:cNvSpPr/>
          <p:nvPr/>
        </p:nvSpPr>
        <p:spPr>
          <a:xfrm>
            <a:off x="4118275" y="4214907"/>
            <a:ext cx="302483" cy="3024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9DCDFBC5-3A70-4CED-994C-A5176004A29F}"/>
              </a:ext>
            </a:extLst>
          </p:cNvPr>
          <p:cNvSpPr/>
          <p:nvPr/>
        </p:nvSpPr>
        <p:spPr>
          <a:xfrm>
            <a:off x="4420758" y="4214907"/>
            <a:ext cx="302483" cy="3024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DCC643E4-BE2C-492B-AC19-5D441A9B753D}"/>
              </a:ext>
            </a:extLst>
          </p:cNvPr>
          <p:cNvSpPr/>
          <p:nvPr/>
        </p:nvSpPr>
        <p:spPr>
          <a:xfrm>
            <a:off x="4723242" y="4214907"/>
            <a:ext cx="302483" cy="302483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B364238-6A23-47CA-956C-3AB124B7DE83}"/>
              </a:ext>
            </a:extLst>
          </p:cNvPr>
          <p:cNvSpPr/>
          <p:nvPr/>
        </p:nvSpPr>
        <p:spPr>
          <a:xfrm>
            <a:off x="4118275" y="4517391"/>
            <a:ext cx="302483" cy="3024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6C1F0B31-70A7-4608-B549-70C5D8C2A40C}"/>
              </a:ext>
            </a:extLst>
          </p:cNvPr>
          <p:cNvSpPr/>
          <p:nvPr/>
        </p:nvSpPr>
        <p:spPr>
          <a:xfrm>
            <a:off x="4420758" y="4517391"/>
            <a:ext cx="302483" cy="3024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8E84A26B-6B8B-4AD4-832C-B22BCBDB98D3}"/>
              </a:ext>
            </a:extLst>
          </p:cNvPr>
          <p:cNvSpPr/>
          <p:nvPr/>
        </p:nvSpPr>
        <p:spPr>
          <a:xfrm>
            <a:off x="4723242" y="4517391"/>
            <a:ext cx="302483" cy="3024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8BCFCB7F-8F42-4085-A68C-98086C828CFB}"/>
              </a:ext>
            </a:extLst>
          </p:cNvPr>
          <p:cNvSpPr/>
          <p:nvPr/>
        </p:nvSpPr>
        <p:spPr>
          <a:xfrm>
            <a:off x="5025725" y="3004974"/>
            <a:ext cx="302483" cy="302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A30CD9F7-03DC-4C6A-B49C-4019DDD6469C}"/>
              </a:ext>
            </a:extLst>
          </p:cNvPr>
          <p:cNvSpPr/>
          <p:nvPr/>
        </p:nvSpPr>
        <p:spPr>
          <a:xfrm>
            <a:off x="5328208" y="3004974"/>
            <a:ext cx="302483" cy="302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1CE69507-359F-47DF-81AA-6A224433C024}"/>
              </a:ext>
            </a:extLst>
          </p:cNvPr>
          <p:cNvSpPr/>
          <p:nvPr/>
        </p:nvSpPr>
        <p:spPr>
          <a:xfrm>
            <a:off x="5630692" y="3004974"/>
            <a:ext cx="302483" cy="302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CE866520-8B9C-4238-B31F-4AD105B59AEF}"/>
              </a:ext>
            </a:extLst>
          </p:cNvPr>
          <p:cNvSpPr/>
          <p:nvPr/>
        </p:nvSpPr>
        <p:spPr>
          <a:xfrm>
            <a:off x="5025725" y="3307457"/>
            <a:ext cx="302483" cy="302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E502E4C9-937B-46C0-A522-5B450DFB787C}"/>
              </a:ext>
            </a:extLst>
          </p:cNvPr>
          <p:cNvSpPr/>
          <p:nvPr/>
        </p:nvSpPr>
        <p:spPr>
          <a:xfrm>
            <a:off x="5328208" y="3307457"/>
            <a:ext cx="302483" cy="302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AFE485C6-7E2E-4E7B-9C2B-8E5F74B11441}"/>
              </a:ext>
            </a:extLst>
          </p:cNvPr>
          <p:cNvSpPr/>
          <p:nvPr/>
        </p:nvSpPr>
        <p:spPr>
          <a:xfrm>
            <a:off x="5630692" y="3307457"/>
            <a:ext cx="302483" cy="302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A2651213-A6D8-45CF-9030-3E3BBADCB373}"/>
              </a:ext>
            </a:extLst>
          </p:cNvPr>
          <p:cNvSpPr/>
          <p:nvPr/>
        </p:nvSpPr>
        <p:spPr>
          <a:xfrm>
            <a:off x="5025725" y="3609941"/>
            <a:ext cx="302483" cy="302483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3318D620-F2C4-4B8C-A9D8-C920936A603F}"/>
              </a:ext>
            </a:extLst>
          </p:cNvPr>
          <p:cNvSpPr/>
          <p:nvPr/>
        </p:nvSpPr>
        <p:spPr>
          <a:xfrm>
            <a:off x="5328208" y="3609941"/>
            <a:ext cx="302483" cy="302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087E3BCD-28E8-4FF7-9631-8A50E41D0AAE}"/>
              </a:ext>
            </a:extLst>
          </p:cNvPr>
          <p:cNvSpPr/>
          <p:nvPr/>
        </p:nvSpPr>
        <p:spPr>
          <a:xfrm>
            <a:off x="5630692" y="3609941"/>
            <a:ext cx="302483" cy="302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74268ED3-0955-4D5C-BC35-6621D8E7230C}"/>
              </a:ext>
            </a:extLst>
          </p:cNvPr>
          <p:cNvSpPr/>
          <p:nvPr/>
        </p:nvSpPr>
        <p:spPr>
          <a:xfrm>
            <a:off x="5025725" y="3912424"/>
            <a:ext cx="302483" cy="3024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EEE1BD0C-535F-4895-BE47-2BA8D4EDE87A}"/>
              </a:ext>
            </a:extLst>
          </p:cNvPr>
          <p:cNvSpPr/>
          <p:nvPr/>
        </p:nvSpPr>
        <p:spPr>
          <a:xfrm>
            <a:off x="5328208" y="3912424"/>
            <a:ext cx="302483" cy="302483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9A81990B-CD3E-4871-A445-C98F1FFBFEC5}"/>
              </a:ext>
            </a:extLst>
          </p:cNvPr>
          <p:cNvSpPr/>
          <p:nvPr/>
        </p:nvSpPr>
        <p:spPr>
          <a:xfrm>
            <a:off x="5630692" y="3912424"/>
            <a:ext cx="302483" cy="302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3BF8D479-0603-4F42-84DB-37D9095B538E}"/>
              </a:ext>
            </a:extLst>
          </p:cNvPr>
          <p:cNvSpPr/>
          <p:nvPr/>
        </p:nvSpPr>
        <p:spPr>
          <a:xfrm>
            <a:off x="5025725" y="4214907"/>
            <a:ext cx="302483" cy="302483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D9E1EF3D-4D26-4812-8C97-BBC07F668DB9}"/>
              </a:ext>
            </a:extLst>
          </p:cNvPr>
          <p:cNvSpPr/>
          <p:nvPr/>
        </p:nvSpPr>
        <p:spPr>
          <a:xfrm>
            <a:off x="5328208" y="4214907"/>
            <a:ext cx="302483" cy="302483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570E55B4-3702-4098-B5F3-77464EF9726B}"/>
              </a:ext>
            </a:extLst>
          </p:cNvPr>
          <p:cNvSpPr/>
          <p:nvPr/>
        </p:nvSpPr>
        <p:spPr>
          <a:xfrm>
            <a:off x="5630692" y="4214907"/>
            <a:ext cx="302483" cy="302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39CEF94A-DC74-4C50-97B6-C41C7BA42BBE}"/>
              </a:ext>
            </a:extLst>
          </p:cNvPr>
          <p:cNvSpPr/>
          <p:nvPr/>
        </p:nvSpPr>
        <p:spPr>
          <a:xfrm>
            <a:off x="5025725" y="4517391"/>
            <a:ext cx="302483" cy="3024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B30E056A-BAC6-408E-9E3D-2A9A04CB16B2}"/>
              </a:ext>
            </a:extLst>
          </p:cNvPr>
          <p:cNvSpPr/>
          <p:nvPr/>
        </p:nvSpPr>
        <p:spPr>
          <a:xfrm>
            <a:off x="5328208" y="4517391"/>
            <a:ext cx="302483" cy="3024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3C6F1250-245B-4503-9894-B57C13E824DD}"/>
              </a:ext>
            </a:extLst>
          </p:cNvPr>
          <p:cNvSpPr/>
          <p:nvPr/>
        </p:nvSpPr>
        <p:spPr>
          <a:xfrm>
            <a:off x="5630692" y="4517391"/>
            <a:ext cx="302483" cy="302483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439C87DE-9575-4448-8FBA-AEF360C462F7}"/>
              </a:ext>
            </a:extLst>
          </p:cNvPr>
          <p:cNvSpPr/>
          <p:nvPr/>
        </p:nvSpPr>
        <p:spPr>
          <a:xfrm>
            <a:off x="3210825" y="4819874"/>
            <a:ext cx="302483" cy="302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A05E5FC-6AAD-4812-B88A-2530404A855A}"/>
              </a:ext>
            </a:extLst>
          </p:cNvPr>
          <p:cNvSpPr/>
          <p:nvPr/>
        </p:nvSpPr>
        <p:spPr>
          <a:xfrm>
            <a:off x="3513308" y="4819874"/>
            <a:ext cx="302483" cy="302483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13951149-ECCD-41CB-8E76-B53AF9CB8597}"/>
              </a:ext>
            </a:extLst>
          </p:cNvPr>
          <p:cNvSpPr/>
          <p:nvPr/>
        </p:nvSpPr>
        <p:spPr>
          <a:xfrm>
            <a:off x="3815792" y="4819874"/>
            <a:ext cx="302483" cy="3024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E4CA036A-0C2E-452C-B279-2B273DADC64C}"/>
              </a:ext>
            </a:extLst>
          </p:cNvPr>
          <p:cNvSpPr/>
          <p:nvPr/>
        </p:nvSpPr>
        <p:spPr>
          <a:xfrm>
            <a:off x="3210825" y="5122357"/>
            <a:ext cx="302483" cy="302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94315DAA-9DFB-4146-A990-52A0E1AADBF4}"/>
              </a:ext>
            </a:extLst>
          </p:cNvPr>
          <p:cNvSpPr/>
          <p:nvPr/>
        </p:nvSpPr>
        <p:spPr>
          <a:xfrm>
            <a:off x="3513308" y="5122357"/>
            <a:ext cx="302483" cy="302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7B37114A-C51D-487D-A1EE-75E2DDB93FC6}"/>
              </a:ext>
            </a:extLst>
          </p:cNvPr>
          <p:cNvSpPr/>
          <p:nvPr/>
        </p:nvSpPr>
        <p:spPr>
          <a:xfrm>
            <a:off x="3815792" y="5122357"/>
            <a:ext cx="302483" cy="302483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ED1684AB-A55A-4EB1-8296-CA43EEEC9894}"/>
              </a:ext>
            </a:extLst>
          </p:cNvPr>
          <p:cNvSpPr/>
          <p:nvPr/>
        </p:nvSpPr>
        <p:spPr>
          <a:xfrm>
            <a:off x="3210825" y="5424841"/>
            <a:ext cx="302483" cy="302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9E18BB59-A8C2-4258-8261-4462B6C4C6AC}"/>
              </a:ext>
            </a:extLst>
          </p:cNvPr>
          <p:cNvSpPr/>
          <p:nvPr/>
        </p:nvSpPr>
        <p:spPr>
          <a:xfrm>
            <a:off x="3513308" y="5424841"/>
            <a:ext cx="302483" cy="302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4CE205DB-DB78-4B20-9E73-5B7210149384}"/>
              </a:ext>
            </a:extLst>
          </p:cNvPr>
          <p:cNvSpPr/>
          <p:nvPr/>
        </p:nvSpPr>
        <p:spPr>
          <a:xfrm>
            <a:off x="3815792" y="5424841"/>
            <a:ext cx="302483" cy="302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EF397A14-5FB7-40A6-B2E3-63DD8C0F6A70}"/>
              </a:ext>
            </a:extLst>
          </p:cNvPr>
          <p:cNvSpPr/>
          <p:nvPr/>
        </p:nvSpPr>
        <p:spPr>
          <a:xfrm>
            <a:off x="4118275" y="4819874"/>
            <a:ext cx="302483" cy="3024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80DD0FE3-1A66-49E6-AFE7-AB65DEABF313}"/>
              </a:ext>
            </a:extLst>
          </p:cNvPr>
          <p:cNvSpPr/>
          <p:nvPr/>
        </p:nvSpPr>
        <p:spPr>
          <a:xfrm>
            <a:off x="4420758" y="4819874"/>
            <a:ext cx="302483" cy="3024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3373661C-096D-48B3-AFC0-CA97C51C0E61}"/>
              </a:ext>
            </a:extLst>
          </p:cNvPr>
          <p:cNvSpPr/>
          <p:nvPr/>
        </p:nvSpPr>
        <p:spPr>
          <a:xfrm>
            <a:off x="4723242" y="4819874"/>
            <a:ext cx="302483" cy="3024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3CD6703E-0767-46A4-B698-F93A02B3932E}"/>
              </a:ext>
            </a:extLst>
          </p:cNvPr>
          <p:cNvSpPr/>
          <p:nvPr/>
        </p:nvSpPr>
        <p:spPr>
          <a:xfrm>
            <a:off x="4118275" y="5122357"/>
            <a:ext cx="302483" cy="302483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DA918A49-1D06-43F4-B3CD-E37EC3005876}"/>
              </a:ext>
            </a:extLst>
          </p:cNvPr>
          <p:cNvSpPr/>
          <p:nvPr/>
        </p:nvSpPr>
        <p:spPr>
          <a:xfrm>
            <a:off x="4420758" y="5122357"/>
            <a:ext cx="302483" cy="3024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CB24C658-14BF-427A-9BA9-94A6E962FD0E}"/>
              </a:ext>
            </a:extLst>
          </p:cNvPr>
          <p:cNvSpPr/>
          <p:nvPr/>
        </p:nvSpPr>
        <p:spPr>
          <a:xfrm>
            <a:off x="4723242" y="5122357"/>
            <a:ext cx="302483" cy="302483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173A9985-6746-4564-B72C-90090B13B393}"/>
              </a:ext>
            </a:extLst>
          </p:cNvPr>
          <p:cNvSpPr/>
          <p:nvPr/>
        </p:nvSpPr>
        <p:spPr>
          <a:xfrm>
            <a:off x="4118275" y="5424841"/>
            <a:ext cx="302483" cy="302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3E369894-F5CD-43A3-B170-F1B9EC7FCE28}"/>
              </a:ext>
            </a:extLst>
          </p:cNvPr>
          <p:cNvSpPr/>
          <p:nvPr/>
        </p:nvSpPr>
        <p:spPr>
          <a:xfrm>
            <a:off x="4420758" y="5424841"/>
            <a:ext cx="302483" cy="302483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789E0CB9-F66D-4045-9DC4-551CE049B9A4}"/>
              </a:ext>
            </a:extLst>
          </p:cNvPr>
          <p:cNvSpPr/>
          <p:nvPr/>
        </p:nvSpPr>
        <p:spPr>
          <a:xfrm>
            <a:off x="4723242" y="5424841"/>
            <a:ext cx="302483" cy="302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0FACD7C2-334D-44E9-B564-C66FCD11C388}"/>
              </a:ext>
            </a:extLst>
          </p:cNvPr>
          <p:cNvSpPr/>
          <p:nvPr/>
        </p:nvSpPr>
        <p:spPr>
          <a:xfrm>
            <a:off x="5025725" y="4819874"/>
            <a:ext cx="302483" cy="3024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0E4AD457-E65C-4242-A387-376D8F25AB2E}"/>
              </a:ext>
            </a:extLst>
          </p:cNvPr>
          <p:cNvSpPr/>
          <p:nvPr/>
        </p:nvSpPr>
        <p:spPr>
          <a:xfrm>
            <a:off x="5328208" y="4819874"/>
            <a:ext cx="302483" cy="302483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F0E282D3-1683-4338-91A3-35B0F42EA044}"/>
              </a:ext>
            </a:extLst>
          </p:cNvPr>
          <p:cNvSpPr/>
          <p:nvPr/>
        </p:nvSpPr>
        <p:spPr>
          <a:xfrm>
            <a:off x="5630692" y="4819874"/>
            <a:ext cx="302483" cy="302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8D935659-F362-40EC-8840-4B9CF78BC64D}"/>
              </a:ext>
            </a:extLst>
          </p:cNvPr>
          <p:cNvSpPr/>
          <p:nvPr/>
        </p:nvSpPr>
        <p:spPr>
          <a:xfrm>
            <a:off x="5025725" y="5122357"/>
            <a:ext cx="302483" cy="302483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9A674D5C-3561-4BB6-89B9-B844643658C9}"/>
              </a:ext>
            </a:extLst>
          </p:cNvPr>
          <p:cNvSpPr/>
          <p:nvPr/>
        </p:nvSpPr>
        <p:spPr>
          <a:xfrm>
            <a:off x="5328208" y="5122357"/>
            <a:ext cx="302483" cy="302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C52FEF5B-3507-473A-A659-E601F19A8536}"/>
              </a:ext>
            </a:extLst>
          </p:cNvPr>
          <p:cNvSpPr/>
          <p:nvPr/>
        </p:nvSpPr>
        <p:spPr>
          <a:xfrm>
            <a:off x="5630692" y="5122357"/>
            <a:ext cx="302483" cy="302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1E90ED82-DDCC-4743-A66B-E6565CD8F490}"/>
              </a:ext>
            </a:extLst>
          </p:cNvPr>
          <p:cNvSpPr/>
          <p:nvPr/>
        </p:nvSpPr>
        <p:spPr>
          <a:xfrm>
            <a:off x="5025725" y="5424841"/>
            <a:ext cx="302483" cy="302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964290BE-3A1B-4537-8AAD-BA510889D66C}"/>
              </a:ext>
            </a:extLst>
          </p:cNvPr>
          <p:cNvSpPr/>
          <p:nvPr/>
        </p:nvSpPr>
        <p:spPr>
          <a:xfrm>
            <a:off x="5328208" y="5424841"/>
            <a:ext cx="302483" cy="302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F5E98177-1FF1-43FB-B4E2-A60278305C80}"/>
              </a:ext>
            </a:extLst>
          </p:cNvPr>
          <p:cNvSpPr/>
          <p:nvPr/>
        </p:nvSpPr>
        <p:spPr>
          <a:xfrm>
            <a:off x="5630692" y="5424841"/>
            <a:ext cx="302483" cy="302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67C629EA-245B-46A7-946E-F04DB9AD044B}"/>
              </a:ext>
            </a:extLst>
          </p:cNvPr>
          <p:cNvSpPr/>
          <p:nvPr/>
        </p:nvSpPr>
        <p:spPr>
          <a:xfrm>
            <a:off x="3815789" y="3307455"/>
            <a:ext cx="302483" cy="302483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01" name="グループ化 100">
            <a:extLst>
              <a:ext uri="{FF2B5EF4-FFF2-40B4-BE49-F238E27FC236}">
                <a16:creationId xmlns:a16="http://schemas.microsoft.com/office/drawing/2014/main" id="{7AF9951F-D7D6-4E73-ACD5-A1D5EF3F7630}"/>
              </a:ext>
            </a:extLst>
          </p:cNvPr>
          <p:cNvGrpSpPr/>
          <p:nvPr/>
        </p:nvGrpSpPr>
        <p:grpSpPr>
          <a:xfrm>
            <a:off x="1561753" y="2097524"/>
            <a:ext cx="907450" cy="907450"/>
            <a:chOff x="636715" y="2311035"/>
            <a:chExt cx="794256" cy="794256"/>
          </a:xfrm>
        </p:grpSpPr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EBC9318B-18FB-49B6-9540-3B04AD527301}"/>
                </a:ext>
              </a:extLst>
            </p:cNvPr>
            <p:cNvSpPr/>
            <p:nvPr/>
          </p:nvSpPr>
          <p:spPr>
            <a:xfrm>
              <a:off x="636715" y="2311035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118F4A2E-E8C7-4790-9100-661AA26B4074}"/>
                </a:ext>
              </a:extLst>
            </p:cNvPr>
            <p:cNvSpPr/>
            <p:nvPr/>
          </p:nvSpPr>
          <p:spPr>
            <a:xfrm>
              <a:off x="901467" y="2311035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043AA494-5C03-4A6E-B20F-DA56BB01796F}"/>
                </a:ext>
              </a:extLst>
            </p:cNvPr>
            <p:cNvSpPr/>
            <p:nvPr/>
          </p:nvSpPr>
          <p:spPr>
            <a:xfrm>
              <a:off x="1166219" y="2311035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5" name="正方形/長方形 104">
              <a:extLst>
                <a:ext uri="{FF2B5EF4-FFF2-40B4-BE49-F238E27FC236}">
                  <a16:creationId xmlns:a16="http://schemas.microsoft.com/office/drawing/2014/main" id="{2CD1E25F-0AD8-4B76-BD0E-FAD09125E13F}"/>
                </a:ext>
              </a:extLst>
            </p:cNvPr>
            <p:cNvSpPr/>
            <p:nvPr/>
          </p:nvSpPr>
          <p:spPr>
            <a:xfrm>
              <a:off x="636715" y="2575787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6" name="正方形/長方形 105">
              <a:extLst>
                <a:ext uri="{FF2B5EF4-FFF2-40B4-BE49-F238E27FC236}">
                  <a16:creationId xmlns:a16="http://schemas.microsoft.com/office/drawing/2014/main" id="{AAB39EFF-36EC-4EC0-A146-6F2A506B38D1}"/>
                </a:ext>
              </a:extLst>
            </p:cNvPr>
            <p:cNvSpPr/>
            <p:nvPr/>
          </p:nvSpPr>
          <p:spPr>
            <a:xfrm>
              <a:off x="901467" y="2575787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3E403A8C-7FB4-4B60-944C-248939D04928}"/>
                </a:ext>
              </a:extLst>
            </p:cNvPr>
            <p:cNvSpPr/>
            <p:nvPr/>
          </p:nvSpPr>
          <p:spPr>
            <a:xfrm>
              <a:off x="1166219" y="2575787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B8691BF3-EFC7-4D15-829A-AB1DE9ED8A40}"/>
                </a:ext>
              </a:extLst>
            </p:cNvPr>
            <p:cNvSpPr/>
            <p:nvPr/>
          </p:nvSpPr>
          <p:spPr>
            <a:xfrm>
              <a:off x="636715" y="2840539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9" name="正方形/長方形 108">
              <a:extLst>
                <a:ext uri="{FF2B5EF4-FFF2-40B4-BE49-F238E27FC236}">
                  <a16:creationId xmlns:a16="http://schemas.microsoft.com/office/drawing/2014/main" id="{5C75C065-B853-49DB-9F67-08E806813AD8}"/>
                </a:ext>
              </a:extLst>
            </p:cNvPr>
            <p:cNvSpPr/>
            <p:nvPr/>
          </p:nvSpPr>
          <p:spPr>
            <a:xfrm>
              <a:off x="901467" y="2840539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0" name="正方形/長方形 109">
              <a:extLst>
                <a:ext uri="{FF2B5EF4-FFF2-40B4-BE49-F238E27FC236}">
                  <a16:creationId xmlns:a16="http://schemas.microsoft.com/office/drawing/2014/main" id="{022C3DBB-0673-46C5-A0AB-5044B5F161C9}"/>
                </a:ext>
              </a:extLst>
            </p:cNvPr>
            <p:cNvSpPr/>
            <p:nvPr/>
          </p:nvSpPr>
          <p:spPr>
            <a:xfrm>
              <a:off x="1166219" y="2840539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E266B31F-5200-44E6-8F5B-3F64F8C508DA}"/>
              </a:ext>
            </a:extLst>
          </p:cNvPr>
          <p:cNvSpPr/>
          <p:nvPr/>
        </p:nvSpPr>
        <p:spPr>
          <a:xfrm>
            <a:off x="2488251" y="2390187"/>
            <a:ext cx="3539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・・・構造化要素（</a:t>
            </a:r>
            <a:r>
              <a:rPr lang="en-US" altLang="ja-JP" dirty="0"/>
              <a:t>Disk, 3x3</a:t>
            </a:r>
            <a:r>
              <a:rPr lang="ja-JP" altLang="en-US" dirty="0"/>
              <a:t>）</a:t>
            </a:r>
          </a:p>
        </p:txBody>
      </p:sp>
      <p:sp>
        <p:nvSpPr>
          <p:cNvPr id="112" name="二等辺三角形 28">
            <a:extLst>
              <a:ext uri="{FF2B5EF4-FFF2-40B4-BE49-F238E27FC236}">
                <a16:creationId xmlns:a16="http://schemas.microsoft.com/office/drawing/2014/main" id="{F07CBC8D-0BC4-4E8D-91CB-93092F97A83C}"/>
              </a:ext>
            </a:extLst>
          </p:cNvPr>
          <p:cNvSpPr/>
          <p:nvPr/>
        </p:nvSpPr>
        <p:spPr>
          <a:xfrm rot="5400000">
            <a:off x="7331110" y="6201208"/>
            <a:ext cx="266420" cy="292893"/>
          </a:xfrm>
          <a:custGeom>
            <a:avLst/>
            <a:gdLst>
              <a:gd name="connsiteX0" fmla="*/ 0 w 256894"/>
              <a:gd name="connsiteY0" fmla="*/ 557212 h 557212"/>
              <a:gd name="connsiteX1" fmla="*/ 128447 w 256894"/>
              <a:gd name="connsiteY1" fmla="*/ 0 h 557212"/>
              <a:gd name="connsiteX2" fmla="*/ 256894 w 256894"/>
              <a:gd name="connsiteY2" fmla="*/ 557212 h 557212"/>
              <a:gd name="connsiteX3" fmla="*/ 0 w 256894"/>
              <a:gd name="connsiteY3" fmla="*/ 557212 h 557212"/>
              <a:gd name="connsiteX0" fmla="*/ 106503 w 363397"/>
              <a:gd name="connsiteY0" fmla="*/ 506412 h 506412"/>
              <a:gd name="connsiteX1" fmla="*/ 0 w 363397"/>
              <a:gd name="connsiteY1" fmla="*/ 0 h 506412"/>
              <a:gd name="connsiteX2" fmla="*/ 363397 w 363397"/>
              <a:gd name="connsiteY2" fmla="*/ 506412 h 506412"/>
              <a:gd name="connsiteX3" fmla="*/ 106503 w 363397"/>
              <a:gd name="connsiteY3" fmla="*/ 506412 h 506412"/>
              <a:gd name="connsiteX0" fmla="*/ 142513 w 399407"/>
              <a:gd name="connsiteY0" fmla="*/ 442912 h 442912"/>
              <a:gd name="connsiteX1" fmla="*/ 1 w 399407"/>
              <a:gd name="connsiteY1" fmla="*/ 0 h 442912"/>
              <a:gd name="connsiteX2" fmla="*/ 399407 w 399407"/>
              <a:gd name="connsiteY2" fmla="*/ 442912 h 442912"/>
              <a:gd name="connsiteX3" fmla="*/ 142513 w 399407"/>
              <a:gd name="connsiteY3" fmla="*/ 442912 h 442912"/>
              <a:gd name="connsiteX0" fmla="*/ 179991 w 436885"/>
              <a:gd name="connsiteY0" fmla="*/ 376237 h 376237"/>
              <a:gd name="connsiteX1" fmla="*/ 0 w 436885"/>
              <a:gd name="connsiteY1" fmla="*/ 0 h 376237"/>
              <a:gd name="connsiteX2" fmla="*/ 436885 w 436885"/>
              <a:gd name="connsiteY2" fmla="*/ 376237 h 376237"/>
              <a:gd name="connsiteX3" fmla="*/ 179991 w 436885"/>
              <a:gd name="connsiteY3" fmla="*/ 376237 h 376237"/>
              <a:gd name="connsiteX0" fmla="*/ 92542 w 349436"/>
              <a:gd name="connsiteY0" fmla="*/ 292893 h 292893"/>
              <a:gd name="connsiteX1" fmla="*/ 1 w 349436"/>
              <a:gd name="connsiteY1" fmla="*/ 0 h 292893"/>
              <a:gd name="connsiteX2" fmla="*/ 349436 w 349436"/>
              <a:gd name="connsiteY2" fmla="*/ 292893 h 292893"/>
              <a:gd name="connsiteX3" fmla="*/ 92542 w 349436"/>
              <a:gd name="connsiteY3" fmla="*/ 292893 h 29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436" h="292893">
                <a:moveTo>
                  <a:pt x="92542" y="292893"/>
                </a:moveTo>
                <a:lnTo>
                  <a:pt x="1" y="0"/>
                </a:lnTo>
                <a:lnTo>
                  <a:pt x="349436" y="292893"/>
                </a:lnTo>
                <a:lnTo>
                  <a:pt x="92542" y="292893"/>
                </a:lnTo>
                <a:close/>
              </a:path>
            </a:pathLst>
          </a:custGeom>
          <a:solidFill>
            <a:schemeClr val="bg1"/>
          </a:solidFill>
          <a:ln w="22225" cap="sq">
            <a:solidFill>
              <a:schemeClr val="tx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AutoShape 3">
            <a:extLst>
              <a:ext uri="{FF2B5EF4-FFF2-40B4-BE49-F238E27FC236}">
                <a16:creationId xmlns:a16="http://schemas.microsoft.com/office/drawing/2014/main" id="{CDAA043F-1232-4EF6-BD63-097F04688DA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469203" y="5944587"/>
            <a:ext cx="4863402" cy="624114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tIns="108000" anchor="ctr"/>
          <a:lstStyle/>
          <a:p>
            <a:pPr algn="ctr"/>
            <a:r>
              <a:rPr lang="ja-JP" altLang="en-US" dirty="0">
                <a:latin typeface="+mn-ea"/>
              </a:rPr>
              <a:t>膨張処理によって、隙間が塗りつぶされる</a:t>
            </a:r>
            <a:endParaRPr lang="en-US" altLang="ja-JP" dirty="0">
              <a:latin typeface="+mn-ea"/>
            </a:endParaRPr>
          </a:p>
        </p:txBody>
      </p:sp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7A88C090-D0FB-4701-9299-410DFF1C7E78}"/>
              </a:ext>
            </a:extLst>
          </p:cNvPr>
          <p:cNvGrpSpPr/>
          <p:nvPr/>
        </p:nvGrpSpPr>
        <p:grpSpPr>
          <a:xfrm>
            <a:off x="7228365" y="6305225"/>
            <a:ext cx="152604" cy="143187"/>
            <a:chOff x="7160043" y="6310606"/>
            <a:chExt cx="152604" cy="143187"/>
          </a:xfrm>
        </p:grpSpPr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5C3871D0-A79A-4003-B371-28ABE3BF7C31}"/>
                </a:ext>
              </a:extLst>
            </p:cNvPr>
            <p:cNvSpPr/>
            <p:nvPr/>
          </p:nvSpPr>
          <p:spPr>
            <a:xfrm rot="4682659">
              <a:off x="7194170" y="6276479"/>
              <a:ext cx="84349" cy="1526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正方形/長方形 115">
              <a:extLst>
                <a:ext uri="{FF2B5EF4-FFF2-40B4-BE49-F238E27FC236}">
                  <a16:creationId xmlns:a16="http://schemas.microsoft.com/office/drawing/2014/main" id="{99866F84-C565-413B-AED4-EA5EAED914BC}"/>
                </a:ext>
              </a:extLst>
            </p:cNvPr>
            <p:cNvSpPr/>
            <p:nvPr/>
          </p:nvSpPr>
          <p:spPr>
            <a:xfrm rot="2849046">
              <a:off x="7221499" y="6367738"/>
              <a:ext cx="71429" cy="1006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17" name="図 116">
            <a:extLst>
              <a:ext uri="{FF2B5EF4-FFF2-40B4-BE49-F238E27FC236}">
                <a16:creationId xmlns:a16="http://schemas.microsoft.com/office/drawing/2014/main" id="{A8315F55-7362-4877-9DEB-43696CA5FD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721" y="5358672"/>
            <a:ext cx="1514500" cy="140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490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EC1246-E094-4BE1-A299-DDF5AAA46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膨張処理の実装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93EC9ED-CB33-4B42-AC20-1A02AEEF2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C14D-EA41-4345-9FBD-80272997C6CD}" type="slidenum">
              <a:rPr kumimoji="1" lang="ja-JP" altLang="en-US" smtClean="0"/>
              <a:t>27</a:t>
            </a:fld>
            <a:endParaRPr kumimoji="1"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370C7195-3E89-47DE-BD93-787ECF68F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432" y="1535462"/>
            <a:ext cx="5743136" cy="4217859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C0B7D20-4D35-4097-B848-1CDCF90C7BA6}"/>
              </a:ext>
            </a:extLst>
          </p:cNvPr>
          <p:cNvSpPr/>
          <p:nvPr/>
        </p:nvSpPr>
        <p:spPr>
          <a:xfrm>
            <a:off x="5924550" y="3485710"/>
            <a:ext cx="622300" cy="267120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7">
            <a:extLst>
              <a:ext uri="{FF2B5EF4-FFF2-40B4-BE49-F238E27FC236}">
                <a16:creationId xmlns:a16="http://schemas.microsoft.com/office/drawing/2014/main" id="{FBC95A55-6CD8-45A2-918B-182E35B929AA}"/>
              </a:ext>
            </a:extLst>
          </p:cNvPr>
          <p:cNvSpPr/>
          <p:nvPr/>
        </p:nvSpPr>
        <p:spPr>
          <a:xfrm>
            <a:off x="2997199" y="4002789"/>
            <a:ext cx="2726055" cy="720000"/>
          </a:xfrm>
          <a:prstGeom prst="roundRect">
            <a:avLst/>
          </a:prstGeom>
          <a:gradFill flip="none" rotWithShape="1">
            <a:gsLst>
              <a:gs pos="0">
                <a:srgbClr val="BC0000"/>
              </a:gs>
              <a:gs pos="50000">
                <a:srgbClr val="E60000"/>
              </a:gs>
              <a:gs pos="100000">
                <a:srgbClr val="FF1919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perspectiveFront" fov="0">
              <a:rot lat="0" lon="0" rev="0"/>
            </a:camera>
            <a:lightRig rig="soft" dir="t">
              <a:rot lat="0" lon="0" rev="0"/>
            </a:lightRig>
          </a:scene3d>
          <a:sp3d prstMaterial="powder">
            <a:bevelT w="38100" h="31750" prst="softRound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tIns="72000" rIns="0" bIns="0" rtlCol="0" anchor="ctr" anchorCtr="0">
            <a:noAutofit/>
          </a:bodyPr>
          <a:lstStyle/>
          <a:p>
            <a:pPr algn="ctr"/>
            <a:r>
              <a:rPr lang="en-US" altLang="ja-JP" b="1" dirty="0">
                <a:solidFill>
                  <a:prstClr val="white"/>
                </a:solidFill>
                <a:latin typeface="+mn-ea"/>
              </a:rPr>
              <a:t>GUI : </a:t>
            </a:r>
            <a:r>
              <a:rPr lang="en-US" altLang="ja-JP" b="1" dirty="0" err="1">
                <a:solidFill>
                  <a:prstClr val="white"/>
                </a:solidFill>
                <a:latin typeface="+mn-ea"/>
              </a:rPr>
              <a:t>JButton</a:t>
            </a:r>
            <a:endParaRPr lang="en-US" altLang="ja-JP" b="1" dirty="0">
              <a:solidFill>
                <a:prstClr val="white"/>
              </a:solidFill>
              <a:latin typeface="+mn-ea"/>
            </a:endParaRPr>
          </a:p>
          <a:p>
            <a:pPr algn="ctr"/>
            <a:r>
              <a:rPr lang="ja-JP" altLang="en-US" b="1" dirty="0">
                <a:solidFill>
                  <a:prstClr val="white"/>
                </a:solidFill>
                <a:latin typeface="+mn-ea"/>
              </a:rPr>
              <a:t>変数名 </a:t>
            </a:r>
            <a:r>
              <a:rPr lang="en-US" altLang="ja-JP" b="1" dirty="0">
                <a:solidFill>
                  <a:prstClr val="white"/>
                </a:solidFill>
                <a:latin typeface="+mn-ea"/>
              </a:rPr>
              <a:t>: </a:t>
            </a:r>
            <a:r>
              <a:rPr lang="en-US" altLang="ja-JP" b="1" dirty="0" err="1">
                <a:solidFill>
                  <a:prstClr val="white"/>
                </a:solidFill>
                <a:latin typeface="+mn-ea"/>
              </a:rPr>
              <a:t>btnDilation</a:t>
            </a:r>
            <a:endParaRPr lang="ja-JP" altLang="en-US" b="1" dirty="0">
              <a:solidFill>
                <a:prstClr val="white"/>
              </a:solidFill>
              <a:latin typeface="+mn-ea"/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F7593841-D244-4C45-81C3-D772BFEDBE21}"/>
              </a:ext>
            </a:extLst>
          </p:cNvPr>
          <p:cNvCxnSpPr>
            <a:cxnSpLocks/>
            <a:stCxn id="16" idx="3"/>
            <a:endCxn id="15" idx="2"/>
          </p:cNvCxnSpPr>
          <p:nvPr/>
        </p:nvCxnSpPr>
        <p:spPr>
          <a:xfrm flipV="1">
            <a:off x="5723254" y="3752830"/>
            <a:ext cx="512446" cy="609959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コンテンツ プレースホルダー 7">
            <a:extLst>
              <a:ext uri="{FF2B5EF4-FFF2-40B4-BE49-F238E27FC236}">
                <a16:creationId xmlns:a16="http://schemas.microsoft.com/office/drawing/2014/main" id="{BF49FC06-A43D-4FC1-9500-4B714498E5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149" b="99174" l="0" r="98444">
                        <a14:foregroundMark x1="66732" y1="13554" x2="66732" y2="13554"/>
                        <a14:foregroundMark x1="65370" y1="15041" x2="65370" y2="15041"/>
                        <a14:foregroundMark x1="2529" y1="70744" x2="2529" y2="70744"/>
                        <a14:foregroundMark x1="18288" y1="79669" x2="18288" y2="79669"/>
                        <a14:foregroundMark x1="28599" y1="75868" x2="28599" y2="75868"/>
                        <a14:foregroundMark x1="32296" y1="75868" x2="32296" y2="75868"/>
                        <a14:foregroundMark x1="21984" y1="77851" x2="21984" y2="77851"/>
                        <a14:foregroundMark x1="23541" y1="77025" x2="23541" y2="77025"/>
                        <a14:foregroundMark x1="20039" y1="79008" x2="20039" y2="79008"/>
                        <a14:foregroundMark x1="14981" y1="80661" x2="14981" y2="80661"/>
                        <a14:foregroundMark x1="16732" y1="80165" x2="16732" y2="80165"/>
                        <a14:foregroundMark x1="7782" y1="79835" x2="7782" y2="79835"/>
                        <a14:foregroundMark x1="4475" y1="77355" x2="4475" y2="77355"/>
                        <a14:foregroundMark x1="3307" y1="74545" x2="3307" y2="74545"/>
                        <a14:foregroundMark x1="3696" y1="76033" x2="3696" y2="76033"/>
                        <a14:foregroundMark x1="2918" y1="67603" x2="2918" y2="67603"/>
                        <a14:foregroundMark x1="3696" y1="64959" x2="3696" y2="64959"/>
                        <a14:foregroundMark x1="5253" y1="63140" x2="5253" y2="63140"/>
                        <a14:foregroundMark x1="6031" y1="61983" x2="6031" y2="61983"/>
                      </a14:backgroundRemoval>
                    </a14:imgEffect>
                  </a14:imgLayer>
                </a14:imgProps>
              </a:ext>
            </a:extLst>
          </a:blip>
          <a:srcRect r="1070" b="3948"/>
          <a:stretch/>
        </p:blipFill>
        <p:spPr>
          <a:xfrm>
            <a:off x="7295604" y="4803252"/>
            <a:ext cx="1636395" cy="1870081"/>
          </a:xfrm>
          <a:prstGeom prst="rect">
            <a:avLst/>
          </a:prstGeom>
        </p:spPr>
      </p:pic>
      <p:sp>
        <p:nvSpPr>
          <p:cNvPr id="26" name="二等辺三角形 28">
            <a:extLst>
              <a:ext uri="{FF2B5EF4-FFF2-40B4-BE49-F238E27FC236}">
                <a16:creationId xmlns:a16="http://schemas.microsoft.com/office/drawing/2014/main" id="{3AF4070C-EC54-4041-8EB6-B0D618023D8C}"/>
              </a:ext>
            </a:extLst>
          </p:cNvPr>
          <p:cNvSpPr/>
          <p:nvPr/>
        </p:nvSpPr>
        <p:spPr>
          <a:xfrm rot="5400000">
            <a:off x="7331110" y="5947188"/>
            <a:ext cx="266420" cy="292893"/>
          </a:xfrm>
          <a:custGeom>
            <a:avLst/>
            <a:gdLst>
              <a:gd name="connsiteX0" fmla="*/ 0 w 256894"/>
              <a:gd name="connsiteY0" fmla="*/ 557212 h 557212"/>
              <a:gd name="connsiteX1" fmla="*/ 128447 w 256894"/>
              <a:gd name="connsiteY1" fmla="*/ 0 h 557212"/>
              <a:gd name="connsiteX2" fmla="*/ 256894 w 256894"/>
              <a:gd name="connsiteY2" fmla="*/ 557212 h 557212"/>
              <a:gd name="connsiteX3" fmla="*/ 0 w 256894"/>
              <a:gd name="connsiteY3" fmla="*/ 557212 h 557212"/>
              <a:gd name="connsiteX0" fmla="*/ 106503 w 363397"/>
              <a:gd name="connsiteY0" fmla="*/ 506412 h 506412"/>
              <a:gd name="connsiteX1" fmla="*/ 0 w 363397"/>
              <a:gd name="connsiteY1" fmla="*/ 0 h 506412"/>
              <a:gd name="connsiteX2" fmla="*/ 363397 w 363397"/>
              <a:gd name="connsiteY2" fmla="*/ 506412 h 506412"/>
              <a:gd name="connsiteX3" fmla="*/ 106503 w 363397"/>
              <a:gd name="connsiteY3" fmla="*/ 506412 h 506412"/>
              <a:gd name="connsiteX0" fmla="*/ 142513 w 399407"/>
              <a:gd name="connsiteY0" fmla="*/ 442912 h 442912"/>
              <a:gd name="connsiteX1" fmla="*/ 1 w 399407"/>
              <a:gd name="connsiteY1" fmla="*/ 0 h 442912"/>
              <a:gd name="connsiteX2" fmla="*/ 399407 w 399407"/>
              <a:gd name="connsiteY2" fmla="*/ 442912 h 442912"/>
              <a:gd name="connsiteX3" fmla="*/ 142513 w 399407"/>
              <a:gd name="connsiteY3" fmla="*/ 442912 h 442912"/>
              <a:gd name="connsiteX0" fmla="*/ 179991 w 436885"/>
              <a:gd name="connsiteY0" fmla="*/ 376237 h 376237"/>
              <a:gd name="connsiteX1" fmla="*/ 0 w 436885"/>
              <a:gd name="connsiteY1" fmla="*/ 0 h 376237"/>
              <a:gd name="connsiteX2" fmla="*/ 436885 w 436885"/>
              <a:gd name="connsiteY2" fmla="*/ 376237 h 376237"/>
              <a:gd name="connsiteX3" fmla="*/ 179991 w 436885"/>
              <a:gd name="connsiteY3" fmla="*/ 376237 h 376237"/>
              <a:gd name="connsiteX0" fmla="*/ 92542 w 349436"/>
              <a:gd name="connsiteY0" fmla="*/ 292893 h 292893"/>
              <a:gd name="connsiteX1" fmla="*/ 1 w 349436"/>
              <a:gd name="connsiteY1" fmla="*/ 0 h 292893"/>
              <a:gd name="connsiteX2" fmla="*/ 349436 w 349436"/>
              <a:gd name="connsiteY2" fmla="*/ 292893 h 292893"/>
              <a:gd name="connsiteX3" fmla="*/ 92542 w 349436"/>
              <a:gd name="connsiteY3" fmla="*/ 292893 h 29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436" h="292893">
                <a:moveTo>
                  <a:pt x="92542" y="292893"/>
                </a:moveTo>
                <a:lnTo>
                  <a:pt x="1" y="0"/>
                </a:lnTo>
                <a:lnTo>
                  <a:pt x="349436" y="292893"/>
                </a:lnTo>
                <a:lnTo>
                  <a:pt x="92542" y="292893"/>
                </a:lnTo>
                <a:close/>
              </a:path>
            </a:pathLst>
          </a:custGeom>
          <a:solidFill>
            <a:schemeClr val="bg1"/>
          </a:solidFill>
          <a:ln w="22225" cap="sq">
            <a:solidFill>
              <a:schemeClr val="tx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AutoShape 3">
            <a:extLst>
              <a:ext uri="{FF2B5EF4-FFF2-40B4-BE49-F238E27FC236}">
                <a16:creationId xmlns:a16="http://schemas.microsoft.com/office/drawing/2014/main" id="{52F44EA8-2895-4E41-9051-8635C7FDAA2D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08100" y="5902403"/>
            <a:ext cx="6024503" cy="621848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tIns="108000" anchor="ctr"/>
          <a:lstStyle/>
          <a:p>
            <a:pPr algn="ctr"/>
            <a:r>
              <a:rPr lang="ja-JP" altLang="en-US" dirty="0">
                <a:latin typeface="+mn-ea"/>
              </a:rPr>
              <a:t>これからは </a:t>
            </a:r>
            <a:r>
              <a:rPr lang="en-US" altLang="ja-JP" dirty="0">
                <a:latin typeface="+mn-ea"/>
              </a:rPr>
              <a:t>GUI </a:t>
            </a:r>
            <a:r>
              <a:rPr lang="ja-JP" altLang="en-US" dirty="0">
                <a:latin typeface="+mn-ea"/>
              </a:rPr>
              <a:t>も自分好みに実装していってみよう</a:t>
            </a:r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9CA7577C-35FE-41D9-BF91-0D6BF653A748}"/>
              </a:ext>
            </a:extLst>
          </p:cNvPr>
          <p:cNvGrpSpPr/>
          <p:nvPr/>
        </p:nvGrpSpPr>
        <p:grpSpPr>
          <a:xfrm>
            <a:off x="7228365" y="6051205"/>
            <a:ext cx="152604" cy="143187"/>
            <a:chOff x="7160043" y="6310606"/>
            <a:chExt cx="152604" cy="143187"/>
          </a:xfrm>
        </p:grpSpPr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4C757B3C-BE05-447D-9802-7A57FE9CE002}"/>
                </a:ext>
              </a:extLst>
            </p:cNvPr>
            <p:cNvSpPr/>
            <p:nvPr/>
          </p:nvSpPr>
          <p:spPr>
            <a:xfrm rot="4682659">
              <a:off x="7194170" y="6276479"/>
              <a:ext cx="84349" cy="1526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F725D683-28C6-418E-A42C-ABBDF76F6128}"/>
                </a:ext>
              </a:extLst>
            </p:cNvPr>
            <p:cNvSpPr/>
            <p:nvPr/>
          </p:nvSpPr>
          <p:spPr>
            <a:xfrm rot="2849046">
              <a:off x="7221499" y="6367738"/>
              <a:ext cx="71429" cy="1006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233284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A6AD0F35-0413-4FCF-B423-6FBB41D5D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膨張処理の実装</a:t>
            </a:r>
          </a:p>
        </p:txBody>
      </p:sp>
      <p:sp>
        <p:nvSpPr>
          <p:cNvPr id="6" name="角丸四角形 3">
            <a:extLst>
              <a:ext uri="{FF2B5EF4-FFF2-40B4-BE49-F238E27FC236}">
                <a16:creationId xmlns:a16="http://schemas.microsoft.com/office/drawing/2014/main" id="{01BEB778-5412-4027-86CC-2A54D9E1A798}"/>
              </a:ext>
            </a:extLst>
          </p:cNvPr>
          <p:cNvSpPr/>
          <p:nvPr/>
        </p:nvSpPr>
        <p:spPr>
          <a:xfrm>
            <a:off x="577121" y="1735122"/>
            <a:ext cx="8253892" cy="4791328"/>
          </a:xfrm>
          <a:prstGeom prst="roundRect">
            <a:avLst>
              <a:gd name="adj" fmla="val 24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private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void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b="1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btnDilationActionPerformed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2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java.awt.event.MouseEvent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evt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 {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if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bufImage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== 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null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 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return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; </a:t>
            </a: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// </a:t>
            </a:r>
            <a:r>
              <a:rPr lang="ja-JP" altLang="en-US" sz="12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画像パネルが空の場合、終了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for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int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y = 1; y &lt; 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imageHeight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- 1; y++) {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for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int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x = 1; x &lt; 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imageWidth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- 1; x++) {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	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if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imageDataBinary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[y * 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imageWidth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+ x] == 255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		    || 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imageDataBinary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[y * 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imageWidth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+ x - 1] == 255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		    || 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imageDataBinary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[y * 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imageWidth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+ x + 1] == 255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		    || 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imageDataBinary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[(y - 1) * 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imageWidth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+ x] == 255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		    || 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imageDataBinary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[(y + 1) * 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imageWidth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+ x] == 255) {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		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bufImageShow</a:t>
            </a:r>
            <a:r>
              <a:rPr lang="en-US" altLang="ja-JP" sz="12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.setRGB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(x, y, </a:t>
            </a:r>
            <a:r>
              <a:rPr lang="en-US" altLang="ja-JP" sz="1200" dirty="0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white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);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} 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else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{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		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bufImageShow</a:t>
            </a:r>
            <a:r>
              <a:rPr lang="en-US" altLang="ja-JP" sz="12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.setRGB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(x, y, </a:t>
            </a:r>
            <a:r>
              <a:rPr lang="en-US" altLang="ja-JP" sz="1200" dirty="0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black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);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}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}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ja-JP" sz="1200" dirty="0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lblDraw</a:t>
            </a:r>
            <a:r>
              <a:rPr lang="en-US" altLang="ja-JP" sz="12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.setIcon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new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ImageIcon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bufImageShow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));</a:t>
            </a:r>
            <a:endParaRPr lang="ja-JP" altLang="en-US" sz="1200" dirty="0">
              <a:solidFill>
                <a:srgbClr val="969696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3FCD736F-745D-4CF8-8BA7-FD0135324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C14D-EA41-4345-9FBD-80272997C6CD}" type="slidenum">
              <a:rPr kumimoji="1" lang="ja-JP" altLang="en-US" smtClean="0"/>
              <a:t>28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F88FB89-F44A-4C16-94E6-B36073B22BD3}"/>
              </a:ext>
            </a:extLst>
          </p:cNvPr>
          <p:cNvSpPr txBox="1"/>
          <p:nvPr/>
        </p:nvSpPr>
        <p:spPr>
          <a:xfrm>
            <a:off x="551259" y="1369977"/>
            <a:ext cx="8041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 err="1"/>
              <a:t>btnDilationActionPerformed</a:t>
            </a:r>
            <a:r>
              <a:rPr kumimoji="1" lang="en-US" altLang="ja-JP" sz="1600" dirty="0"/>
              <a:t> </a:t>
            </a:r>
            <a:r>
              <a:rPr kumimoji="1" lang="ja-JP" altLang="en-US" sz="1600" dirty="0"/>
              <a:t>を以下のように変更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4E88308-67F6-4BCD-8091-8C1EB580AC40}"/>
              </a:ext>
            </a:extLst>
          </p:cNvPr>
          <p:cNvSpPr/>
          <p:nvPr/>
        </p:nvSpPr>
        <p:spPr>
          <a:xfrm>
            <a:off x="1089660" y="2371092"/>
            <a:ext cx="4063365" cy="539748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23">
            <a:extLst>
              <a:ext uri="{FF2B5EF4-FFF2-40B4-BE49-F238E27FC236}">
                <a16:creationId xmlns:a16="http://schemas.microsoft.com/office/drawing/2014/main" id="{6405B357-0BDE-4FE4-B975-5C3E20627344}"/>
              </a:ext>
            </a:extLst>
          </p:cNvPr>
          <p:cNvSpPr/>
          <p:nvPr/>
        </p:nvSpPr>
        <p:spPr>
          <a:xfrm>
            <a:off x="5722138" y="2208999"/>
            <a:ext cx="2464588" cy="454827"/>
          </a:xfrm>
          <a:prstGeom prst="roundRect">
            <a:avLst/>
          </a:prstGeom>
          <a:gradFill flip="none" rotWithShape="1">
            <a:gsLst>
              <a:gs pos="0">
                <a:srgbClr val="BC0000"/>
              </a:gs>
              <a:gs pos="50000">
                <a:srgbClr val="E60000"/>
              </a:gs>
              <a:gs pos="100000">
                <a:srgbClr val="FF1919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perspectiveFront" fov="0">
              <a:rot lat="0" lon="0" rev="0"/>
            </a:camera>
            <a:lightRig rig="soft" dir="t">
              <a:rot lat="0" lon="0" rev="0"/>
            </a:lightRig>
          </a:scene3d>
          <a:sp3d prstMaterial="powder">
            <a:bevelT w="38100" h="31750" prst="softRound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tIns="72000" rIns="0" bIns="0" rtlCol="0" anchor="ctr" anchorCtr="0">
            <a:noAutofit/>
          </a:bodyPr>
          <a:lstStyle/>
          <a:p>
            <a:pPr algn="ctr"/>
            <a:r>
              <a:rPr lang="ja-JP" altLang="en-US" sz="1600" b="1" dirty="0">
                <a:solidFill>
                  <a:prstClr val="white"/>
                </a:solidFill>
                <a:latin typeface="+mn-ea"/>
              </a:rPr>
              <a:t>今回は画像の端を無視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3EBB2D9A-720F-4403-A064-1BE8A94982AA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>
            <a:off x="5153025" y="2436413"/>
            <a:ext cx="569113" cy="204553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A150C94-2D5D-49A1-BBE3-F61CD134ACDC}"/>
              </a:ext>
            </a:extLst>
          </p:cNvPr>
          <p:cNvSpPr/>
          <p:nvPr/>
        </p:nvSpPr>
        <p:spPr>
          <a:xfrm>
            <a:off x="1973401" y="2943402"/>
            <a:ext cx="5275124" cy="1616376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3">
            <a:extLst>
              <a:ext uri="{FF2B5EF4-FFF2-40B4-BE49-F238E27FC236}">
                <a16:creationId xmlns:a16="http://schemas.microsoft.com/office/drawing/2014/main" id="{40081691-BF6A-4057-9CDB-F972C7BBCBF3}"/>
              </a:ext>
            </a:extLst>
          </p:cNvPr>
          <p:cNvSpPr/>
          <p:nvPr/>
        </p:nvSpPr>
        <p:spPr>
          <a:xfrm>
            <a:off x="5722138" y="4839354"/>
            <a:ext cx="2464588" cy="454827"/>
          </a:xfrm>
          <a:prstGeom prst="roundRect">
            <a:avLst/>
          </a:prstGeom>
          <a:gradFill flip="none" rotWithShape="1">
            <a:gsLst>
              <a:gs pos="0">
                <a:srgbClr val="BC0000"/>
              </a:gs>
              <a:gs pos="50000">
                <a:srgbClr val="E60000"/>
              </a:gs>
              <a:gs pos="100000">
                <a:srgbClr val="FF1919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perspectiveFront" fov="0">
              <a:rot lat="0" lon="0" rev="0"/>
            </a:camera>
            <a:lightRig rig="soft" dir="t">
              <a:rot lat="0" lon="0" rev="0"/>
            </a:lightRig>
          </a:scene3d>
          <a:sp3d prstMaterial="powder">
            <a:bevelT w="38100" h="31750" prst="softRound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tIns="72000" rIns="0" bIns="0" rtlCol="0" anchor="ctr" anchorCtr="0">
            <a:noAutofit/>
          </a:bodyPr>
          <a:lstStyle/>
          <a:p>
            <a:pPr algn="ctr"/>
            <a:r>
              <a:rPr lang="en-US" altLang="ja-JP" sz="1600" b="1" dirty="0">
                <a:solidFill>
                  <a:prstClr val="white"/>
                </a:solidFill>
                <a:latin typeface="+mn-ea"/>
              </a:rPr>
              <a:t>Hit </a:t>
            </a:r>
            <a:r>
              <a:rPr lang="ja-JP" altLang="en-US" sz="1600" b="1" dirty="0">
                <a:solidFill>
                  <a:prstClr val="white"/>
                </a:solidFill>
                <a:latin typeface="+mn-ea"/>
              </a:rPr>
              <a:t>したら白で塗る</a:t>
            </a: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A172CE10-8809-4636-B2A2-12D3931E2733}"/>
              </a:ext>
            </a:extLst>
          </p:cNvPr>
          <p:cNvCxnSpPr>
            <a:cxnSpLocks/>
            <a:stCxn id="23" idx="1"/>
            <a:endCxn id="22" idx="2"/>
          </p:cNvCxnSpPr>
          <p:nvPr/>
        </p:nvCxnSpPr>
        <p:spPr>
          <a:xfrm flipH="1" flipV="1">
            <a:off x="4610963" y="4559778"/>
            <a:ext cx="1111175" cy="506990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3274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C90DA9-AFDD-4325-86CF-B1916CCA7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膨張処理の実行結果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5D11B04-3728-4423-B91D-476AC9483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C14D-EA41-4345-9FBD-80272997C6CD}" type="slidenum">
              <a:rPr kumimoji="1" lang="ja-JP" altLang="en-US" smtClean="0"/>
              <a:t>29</a:t>
            </a:fld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7EB3CCA-A290-4AA9-AD39-0877944E6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61" y="2211467"/>
            <a:ext cx="4163670" cy="321945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C576DED-D469-49CC-A178-7D7225F76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775" y="2211467"/>
            <a:ext cx="4163670" cy="3219450"/>
          </a:xfrm>
          <a:prstGeom prst="rect">
            <a:avLst/>
          </a:prstGeom>
        </p:spPr>
      </p:pic>
      <p:sp>
        <p:nvSpPr>
          <p:cNvPr id="6" name="二等辺三角形 28">
            <a:extLst>
              <a:ext uri="{FF2B5EF4-FFF2-40B4-BE49-F238E27FC236}">
                <a16:creationId xmlns:a16="http://schemas.microsoft.com/office/drawing/2014/main" id="{546827A7-6F75-4F29-B1BD-D4BE185AE487}"/>
              </a:ext>
            </a:extLst>
          </p:cNvPr>
          <p:cNvSpPr/>
          <p:nvPr/>
        </p:nvSpPr>
        <p:spPr>
          <a:xfrm rot="5400000">
            <a:off x="7331110" y="6156758"/>
            <a:ext cx="266420" cy="292893"/>
          </a:xfrm>
          <a:custGeom>
            <a:avLst/>
            <a:gdLst>
              <a:gd name="connsiteX0" fmla="*/ 0 w 256894"/>
              <a:gd name="connsiteY0" fmla="*/ 557212 h 557212"/>
              <a:gd name="connsiteX1" fmla="*/ 128447 w 256894"/>
              <a:gd name="connsiteY1" fmla="*/ 0 h 557212"/>
              <a:gd name="connsiteX2" fmla="*/ 256894 w 256894"/>
              <a:gd name="connsiteY2" fmla="*/ 557212 h 557212"/>
              <a:gd name="connsiteX3" fmla="*/ 0 w 256894"/>
              <a:gd name="connsiteY3" fmla="*/ 557212 h 557212"/>
              <a:gd name="connsiteX0" fmla="*/ 106503 w 363397"/>
              <a:gd name="connsiteY0" fmla="*/ 506412 h 506412"/>
              <a:gd name="connsiteX1" fmla="*/ 0 w 363397"/>
              <a:gd name="connsiteY1" fmla="*/ 0 h 506412"/>
              <a:gd name="connsiteX2" fmla="*/ 363397 w 363397"/>
              <a:gd name="connsiteY2" fmla="*/ 506412 h 506412"/>
              <a:gd name="connsiteX3" fmla="*/ 106503 w 363397"/>
              <a:gd name="connsiteY3" fmla="*/ 506412 h 506412"/>
              <a:gd name="connsiteX0" fmla="*/ 142513 w 399407"/>
              <a:gd name="connsiteY0" fmla="*/ 442912 h 442912"/>
              <a:gd name="connsiteX1" fmla="*/ 1 w 399407"/>
              <a:gd name="connsiteY1" fmla="*/ 0 h 442912"/>
              <a:gd name="connsiteX2" fmla="*/ 399407 w 399407"/>
              <a:gd name="connsiteY2" fmla="*/ 442912 h 442912"/>
              <a:gd name="connsiteX3" fmla="*/ 142513 w 399407"/>
              <a:gd name="connsiteY3" fmla="*/ 442912 h 442912"/>
              <a:gd name="connsiteX0" fmla="*/ 179991 w 436885"/>
              <a:gd name="connsiteY0" fmla="*/ 376237 h 376237"/>
              <a:gd name="connsiteX1" fmla="*/ 0 w 436885"/>
              <a:gd name="connsiteY1" fmla="*/ 0 h 376237"/>
              <a:gd name="connsiteX2" fmla="*/ 436885 w 436885"/>
              <a:gd name="connsiteY2" fmla="*/ 376237 h 376237"/>
              <a:gd name="connsiteX3" fmla="*/ 179991 w 436885"/>
              <a:gd name="connsiteY3" fmla="*/ 376237 h 376237"/>
              <a:gd name="connsiteX0" fmla="*/ 92542 w 349436"/>
              <a:gd name="connsiteY0" fmla="*/ 292893 h 292893"/>
              <a:gd name="connsiteX1" fmla="*/ 1 w 349436"/>
              <a:gd name="connsiteY1" fmla="*/ 0 h 292893"/>
              <a:gd name="connsiteX2" fmla="*/ 349436 w 349436"/>
              <a:gd name="connsiteY2" fmla="*/ 292893 h 292893"/>
              <a:gd name="connsiteX3" fmla="*/ 92542 w 349436"/>
              <a:gd name="connsiteY3" fmla="*/ 292893 h 29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436" h="292893">
                <a:moveTo>
                  <a:pt x="92542" y="292893"/>
                </a:moveTo>
                <a:lnTo>
                  <a:pt x="1" y="0"/>
                </a:lnTo>
                <a:lnTo>
                  <a:pt x="349436" y="292893"/>
                </a:lnTo>
                <a:lnTo>
                  <a:pt x="92542" y="292893"/>
                </a:lnTo>
                <a:close/>
              </a:path>
            </a:pathLst>
          </a:custGeom>
          <a:solidFill>
            <a:schemeClr val="bg1"/>
          </a:solidFill>
          <a:ln w="22225" cap="sq">
            <a:solidFill>
              <a:schemeClr val="tx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id="{6CDA6211-0E0D-4C1D-BCB4-2E4D69D4286E}"/>
              </a:ext>
            </a:extLst>
          </p:cNvPr>
          <p:cNvSpPr>
            <a:spLocks noChangeArrowheads="1"/>
          </p:cNvSpPr>
          <p:nvPr/>
        </p:nvSpPr>
        <p:spPr bwMode="gray">
          <a:xfrm>
            <a:off x="3000374" y="5902403"/>
            <a:ext cx="4332229" cy="621848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tIns="108000" anchor="ctr"/>
          <a:lstStyle/>
          <a:p>
            <a:pPr algn="ctr"/>
            <a:r>
              <a:rPr lang="ja-JP" altLang="en-US" dirty="0">
                <a:latin typeface="+mn-ea"/>
              </a:rPr>
              <a:t>ちょっとだけ白い領域が膨張した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5F3C702A-8BC1-4C4C-ABAA-3F39D7A36C26}"/>
              </a:ext>
            </a:extLst>
          </p:cNvPr>
          <p:cNvGrpSpPr/>
          <p:nvPr/>
        </p:nvGrpSpPr>
        <p:grpSpPr>
          <a:xfrm>
            <a:off x="7228365" y="6260775"/>
            <a:ext cx="152604" cy="143187"/>
            <a:chOff x="7160043" y="6310606"/>
            <a:chExt cx="152604" cy="143187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74A86C43-DB4C-4DA4-9119-D7BB71CCF09C}"/>
                </a:ext>
              </a:extLst>
            </p:cNvPr>
            <p:cNvSpPr/>
            <p:nvPr/>
          </p:nvSpPr>
          <p:spPr>
            <a:xfrm rot="4682659">
              <a:off x="7194170" y="6276479"/>
              <a:ext cx="84349" cy="1526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70E68E55-55C6-4DAE-8935-02A9885B2B09}"/>
                </a:ext>
              </a:extLst>
            </p:cNvPr>
            <p:cNvSpPr/>
            <p:nvPr/>
          </p:nvSpPr>
          <p:spPr>
            <a:xfrm rot="2849046">
              <a:off x="7221499" y="6367738"/>
              <a:ext cx="71429" cy="1006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1" name="図 10">
            <a:extLst>
              <a:ext uri="{FF2B5EF4-FFF2-40B4-BE49-F238E27FC236}">
                <a16:creationId xmlns:a16="http://schemas.microsoft.com/office/drawing/2014/main" id="{497A19D5-F00D-4DCE-BDF3-A367F6141E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212" y="5371358"/>
            <a:ext cx="1691339" cy="1337090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BD02B9B-03AE-4A09-875D-671EAF39877F}"/>
              </a:ext>
            </a:extLst>
          </p:cNvPr>
          <p:cNvSpPr/>
          <p:nvPr/>
        </p:nvSpPr>
        <p:spPr>
          <a:xfrm>
            <a:off x="1232668" y="1711702"/>
            <a:ext cx="24172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1"/>
                </a:solidFill>
              </a:rPr>
              <a:t>二値化処理</a:t>
            </a:r>
            <a:endParaRPr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782D90C-6A2F-4D11-ACF4-49D990602F94}"/>
              </a:ext>
            </a:extLst>
          </p:cNvPr>
          <p:cNvSpPr/>
          <p:nvPr/>
        </p:nvSpPr>
        <p:spPr>
          <a:xfrm>
            <a:off x="5549982" y="1711702"/>
            <a:ext cx="24172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1"/>
                </a:solidFill>
              </a:rPr>
              <a:t>膨張処理</a:t>
            </a:r>
            <a:endParaRPr lang="ja-JP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730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BFF6FF-BE4D-4B8E-9AAF-683846CB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注意事項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F1D03E-0C94-49F6-88E3-8C6D3D438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28775"/>
            <a:ext cx="7886700" cy="4903830"/>
          </a:xfrm>
        </p:spPr>
        <p:txBody>
          <a:bodyPr/>
          <a:lstStyle/>
          <a:p>
            <a:r>
              <a:rPr kumimoji="1" lang="en-US" altLang="ja-JP" dirty="0"/>
              <a:t> </a:t>
            </a:r>
            <a:r>
              <a:rPr lang="ja-JP" altLang="en-US" dirty="0"/>
              <a:t>前回作った </a:t>
            </a:r>
            <a:r>
              <a:rPr lang="en-US" altLang="ja-JP" dirty="0"/>
              <a:t>GUI </a:t>
            </a:r>
            <a:r>
              <a:rPr lang="ja-JP" altLang="en-US" dirty="0"/>
              <a:t>を一部削除します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 </a:t>
            </a:r>
            <a:r>
              <a:rPr lang="ja-JP" altLang="en-US" dirty="0"/>
              <a:t>プロジェクトを右クリックし、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en-US" altLang="ja-JP" dirty="0"/>
              <a:t>[</a:t>
            </a:r>
            <a:r>
              <a:rPr kumimoji="1" lang="ja-JP" altLang="en-US" dirty="0"/>
              <a:t>コピー</a:t>
            </a:r>
            <a:r>
              <a:rPr kumimoji="1" lang="en-US" altLang="ja-JP" dirty="0"/>
              <a:t>] </a:t>
            </a:r>
            <a:r>
              <a:rPr kumimoji="1" lang="ja-JP" altLang="en-US" dirty="0"/>
              <a:t>で複製しておくことを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おすすめします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399FD26-F190-42A2-90A5-42332BE9B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C14D-EA41-4345-9FBD-80272997C6CD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1A65C78-0607-4E05-B676-9951A39315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235"/>
          <a:stretch/>
        </p:blipFill>
        <p:spPr>
          <a:xfrm>
            <a:off x="6381750" y="2156639"/>
            <a:ext cx="2398335" cy="447040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371570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3"/>
          <p:cNvSpPr txBox="1">
            <a:spLocks/>
          </p:cNvSpPr>
          <p:nvPr/>
        </p:nvSpPr>
        <p:spPr>
          <a:xfrm>
            <a:off x="420914" y="3037640"/>
            <a:ext cx="8302172" cy="10009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accent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ja-JP" altLang="en-US" sz="4400" b="1" dirty="0"/>
              <a:t> 収縮（</a:t>
            </a:r>
            <a:r>
              <a:rPr lang="en-US" altLang="ja-JP" sz="4400" b="1" dirty="0"/>
              <a:t>Erosion</a:t>
            </a:r>
            <a:r>
              <a:rPr lang="ja-JP" altLang="en-US" sz="4400" b="1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1798418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E306600F-5C10-44B6-BC77-3AFF896CE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収縮</a:t>
            </a:r>
            <a:r>
              <a:rPr kumimoji="1" lang="ja-JP" altLang="en-US" dirty="0"/>
              <a:t>（</a:t>
            </a:r>
            <a:r>
              <a:rPr lang="en-US" altLang="ja-JP" dirty="0"/>
              <a:t>Erosion</a:t>
            </a:r>
            <a:r>
              <a:rPr kumimoji="1" lang="ja-JP" altLang="en-US" dirty="0"/>
              <a:t>）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F9960BD-BF7F-4A12-82B7-54887ECDF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2400" dirty="0"/>
              <a:t>二値画像を構造化要素に従って収縮させる処理</a:t>
            </a:r>
          </a:p>
        </p:txBody>
      </p:sp>
      <p:grpSp>
        <p:nvGrpSpPr>
          <p:cNvPr id="180" name="グループ化 179">
            <a:extLst>
              <a:ext uri="{FF2B5EF4-FFF2-40B4-BE49-F238E27FC236}">
                <a16:creationId xmlns:a16="http://schemas.microsoft.com/office/drawing/2014/main" id="{1761AC93-D74D-42CA-BC46-D1281463E104}"/>
              </a:ext>
            </a:extLst>
          </p:cNvPr>
          <p:cNvGrpSpPr/>
          <p:nvPr/>
        </p:nvGrpSpPr>
        <p:grpSpPr>
          <a:xfrm>
            <a:off x="3210825" y="3004974"/>
            <a:ext cx="2722350" cy="2722350"/>
            <a:chOff x="3303665" y="2840539"/>
            <a:chExt cx="2382768" cy="2382768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1576A22-6080-4BE7-9081-CABCF1A8218F}"/>
                </a:ext>
              </a:extLst>
            </p:cNvPr>
            <p:cNvSpPr/>
            <p:nvPr/>
          </p:nvSpPr>
          <p:spPr>
            <a:xfrm>
              <a:off x="3303665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C3FE370C-6D0E-4DAB-A929-48788A4103CD}"/>
                </a:ext>
              </a:extLst>
            </p:cNvPr>
            <p:cNvSpPr/>
            <p:nvPr/>
          </p:nvSpPr>
          <p:spPr>
            <a:xfrm>
              <a:off x="3568417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A04C4124-5A1E-41E3-B8A0-92986F162CB6}"/>
                </a:ext>
              </a:extLst>
            </p:cNvPr>
            <p:cNvSpPr/>
            <p:nvPr/>
          </p:nvSpPr>
          <p:spPr>
            <a:xfrm>
              <a:off x="3833169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B26A585A-C7A1-4D22-84A9-412026F82F8C}"/>
                </a:ext>
              </a:extLst>
            </p:cNvPr>
            <p:cNvSpPr/>
            <p:nvPr/>
          </p:nvSpPr>
          <p:spPr>
            <a:xfrm>
              <a:off x="3303665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D290272B-024D-457F-AD67-37685464F922}"/>
                </a:ext>
              </a:extLst>
            </p:cNvPr>
            <p:cNvSpPr/>
            <p:nvPr/>
          </p:nvSpPr>
          <p:spPr>
            <a:xfrm>
              <a:off x="3568417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05FADDCF-19A9-4915-850E-85AA41826FAE}"/>
                </a:ext>
              </a:extLst>
            </p:cNvPr>
            <p:cNvSpPr/>
            <p:nvPr/>
          </p:nvSpPr>
          <p:spPr>
            <a:xfrm>
              <a:off x="3833169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393CA5B9-F3C4-4533-9DA8-FE2382D6B481}"/>
                </a:ext>
              </a:extLst>
            </p:cNvPr>
            <p:cNvSpPr/>
            <p:nvPr/>
          </p:nvSpPr>
          <p:spPr>
            <a:xfrm>
              <a:off x="3303665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94027B8D-3E93-4827-B9D6-F49670850F21}"/>
                </a:ext>
              </a:extLst>
            </p:cNvPr>
            <p:cNvSpPr/>
            <p:nvPr/>
          </p:nvSpPr>
          <p:spPr>
            <a:xfrm>
              <a:off x="3568417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214ED2EA-76C8-4A70-A252-A4CEECCCF099}"/>
                </a:ext>
              </a:extLst>
            </p:cNvPr>
            <p:cNvSpPr/>
            <p:nvPr/>
          </p:nvSpPr>
          <p:spPr>
            <a:xfrm>
              <a:off x="3833169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62118CEF-E826-47F7-B93A-786B2611227D}"/>
                </a:ext>
              </a:extLst>
            </p:cNvPr>
            <p:cNvSpPr/>
            <p:nvPr/>
          </p:nvSpPr>
          <p:spPr>
            <a:xfrm>
              <a:off x="4097921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807690DC-5E17-45A7-B67A-ED73ECC39179}"/>
                </a:ext>
              </a:extLst>
            </p:cNvPr>
            <p:cNvSpPr/>
            <p:nvPr/>
          </p:nvSpPr>
          <p:spPr>
            <a:xfrm>
              <a:off x="4362673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AD8DF4E0-AB74-41F8-85F4-4379A7FCDD64}"/>
                </a:ext>
              </a:extLst>
            </p:cNvPr>
            <p:cNvSpPr/>
            <p:nvPr/>
          </p:nvSpPr>
          <p:spPr>
            <a:xfrm>
              <a:off x="4627425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7E50919B-F033-463B-B924-5B72E1D9C87F}"/>
                </a:ext>
              </a:extLst>
            </p:cNvPr>
            <p:cNvSpPr/>
            <p:nvPr/>
          </p:nvSpPr>
          <p:spPr>
            <a:xfrm>
              <a:off x="4097921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A04FAA1D-BA49-469C-91C2-59414A1CDB48}"/>
                </a:ext>
              </a:extLst>
            </p:cNvPr>
            <p:cNvSpPr/>
            <p:nvPr/>
          </p:nvSpPr>
          <p:spPr>
            <a:xfrm>
              <a:off x="4362673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4076C2CB-BD25-425A-ADD4-D34B24B58CA2}"/>
                </a:ext>
              </a:extLst>
            </p:cNvPr>
            <p:cNvSpPr/>
            <p:nvPr/>
          </p:nvSpPr>
          <p:spPr>
            <a:xfrm>
              <a:off x="4627425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811B267-97D5-4ECC-9D4A-3B14317D03D9}"/>
                </a:ext>
              </a:extLst>
            </p:cNvPr>
            <p:cNvSpPr/>
            <p:nvPr/>
          </p:nvSpPr>
          <p:spPr>
            <a:xfrm>
              <a:off x="4097921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A7E8A58A-2179-46C0-BCA4-742CBCF20215}"/>
                </a:ext>
              </a:extLst>
            </p:cNvPr>
            <p:cNvSpPr/>
            <p:nvPr/>
          </p:nvSpPr>
          <p:spPr>
            <a:xfrm>
              <a:off x="4362673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503CA1D-1CC2-48A0-AE17-4B1565AEBB9C}"/>
                </a:ext>
              </a:extLst>
            </p:cNvPr>
            <p:cNvSpPr/>
            <p:nvPr/>
          </p:nvSpPr>
          <p:spPr>
            <a:xfrm>
              <a:off x="4627425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52AF7A14-2EA1-49FC-A684-3B95F2957FAC}"/>
                </a:ext>
              </a:extLst>
            </p:cNvPr>
            <p:cNvSpPr/>
            <p:nvPr/>
          </p:nvSpPr>
          <p:spPr>
            <a:xfrm>
              <a:off x="3303665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785AFA15-DFF7-4E18-9737-BB6A37067D9A}"/>
                </a:ext>
              </a:extLst>
            </p:cNvPr>
            <p:cNvSpPr/>
            <p:nvPr/>
          </p:nvSpPr>
          <p:spPr>
            <a:xfrm>
              <a:off x="3568417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37BD27B5-9BCF-484C-AEAF-C33DF4B837D4}"/>
                </a:ext>
              </a:extLst>
            </p:cNvPr>
            <p:cNvSpPr/>
            <p:nvPr/>
          </p:nvSpPr>
          <p:spPr>
            <a:xfrm>
              <a:off x="3833169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280A4184-E35C-45A7-A330-B2DDFA14473C}"/>
                </a:ext>
              </a:extLst>
            </p:cNvPr>
            <p:cNvSpPr/>
            <p:nvPr/>
          </p:nvSpPr>
          <p:spPr>
            <a:xfrm>
              <a:off x="3303665" y="3899547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FA95B997-51B0-4462-900D-0AD84D1F98BB}"/>
                </a:ext>
              </a:extLst>
            </p:cNvPr>
            <p:cNvSpPr/>
            <p:nvPr/>
          </p:nvSpPr>
          <p:spPr>
            <a:xfrm>
              <a:off x="3568417" y="3899547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989DF937-933B-4F94-B73C-7EA14392A831}"/>
                </a:ext>
              </a:extLst>
            </p:cNvPr>
            <p:cNvSpPr/>
            <p:nvPr/>
          </p:nvSpPr>
          <p:spPr>
            <a:xfrm>
              <a:off x="3833169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EA6DDC7C-A611-4E2C-91C4-BFF02EFC3182}"/>
                </a:ext>
              </a:extLst>
            </p:cNvPr>
            <p:cNvSpPr/>
            <p:nvPr/>
          </p:nvSpPr>
          <p:spPr>
            <a:xfrm>
              <a:off x="3303665" y="416429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B2D8FDF7-9709-4C40-AA0D-96E34D31E11E}"/>
                </a:ext>
              </a:extLst>
            </p:cNvPr>
            <p:cNvSpPr/>
            <p:nvPr/>
          </p:nvSpPr>
          <p:spPr>
            <a:xfrm>
              <a:off x="3568417" y="416429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68C4F0FE-8302-4D15-9524-220E6581E368}"/>
                </a:ext>
              </a:extLst>
            </p:cNvPr>
            <p:cNvSpPr/>
            <p:nvPr/>
          </p:nvSpPr>
          <p:spPr>
            <a:xfrm>
              <a:off x="3833169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CABD178F-742D-4C3F-B85D-FA57DE2979ED}"/>
                </a:ext>
              </a:extLst>
            </p:cNvPr>
            <p:cNvSpPr/>
            <p:nvPr/>
          </p:nvSpPr>
          <p:spPr>
            <a:xfrm>
              <a:off x="4097921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7516D264-C54D-43FF-B0E7-ACC973870765}"/>
                </a:ext>
              </a:extLst>
            </p:cNvPr>
            <p:cNvSpPr/>
            <p:nvPr/>
          </p:nvSpPr>
          <p:spPr>
            <a:xfrm>
              <a:off x="4362673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77917C2C-9FEE-4A5A-B4DF-470DB76227A9}"/>
                </a:ext>
              </a:extLst>
            </p:cNvPr>
            <p:cNvSpPr/>
            <p:nvPr/>
          </p:nvSpPr>
          <p:spPr>
            <a:xfrm>
              <a:off x="4627425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C546ED1E-F24B-4239-8007-6520C7A60099}"/>
                </a:ext>
              </a:extLst>
            </p:cNvPr>
            <p:cNvSpPr/>
            <p:nvPr/>
          </p:nvSpPr>
          <p:spPr>
            <a:xfrm>
              <a:off x="4097921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9DCDFBC5-3A70-4CED-994C-A5176004A29F}"/>
                </a:ext>
              </a:extLst>
            </p:cNvPr>
            <p:cNvSpPr/>
            <p:nvPr/>
          </p:nvSpPr>
          <p:spPr>
            <a:xfrm>
              <a:off x="4362673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DCC643E4-BE2C-492B-AC19-5D441A9B753D}"/>
                </a:ext>
              </a:extLst>
            </p:cNvPr>
            <p:cNvSpPr/>
            <p:nvPr/>
          </p:nvSpPr>
          <p:spPr>
            <a:xfrm>
              <a:off x="4627425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5B364238-6A23-47CA-956C-3AB124B7DE83}"/>
                </a:ext>
              </a:extLst>
            </p:cNvPr>
            <p:cNvSpPr/>
            <p:nvPr/>
          </p:nvSpPr>
          <p:spPr>
            <a:xfrm>
              <a:off x="4097921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6C1F0B31-70A7-4608-B549-70C5D8C2A40C}"/>
                </a:ext>
              </a:extLst>
            </p:cNvPr>
            <p:cNvSpPr/>
            <p:nvPr/>
          </p:nvSpPr>
          <p:spPr>
            <a:xfrm>
              <a:off x="4362673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8E84A26B-6B8B-4AD4-832C-B22BCBDB98D3}"/>
                </a:ext>
              </a:extLst>
            </p:cNvPr>
            <p:cNvSpPr/>
            <p:nvPr/>
          </p:nvSpPr>
          <p:spPr>
            <a:xfrm>
              <a:off x="4627425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8BCFCB7F-8F42-4085-A68C-98086C828CFB}"/>
                </a:ext>
              </a:extLst>
            </p:cNvPr>
            <p:cNvSpPr/>
            <p:nvPr/>
          </p:nvSpPr>
          <p:spPr>
            <a:xfrm>
              <a:off x="4892177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A30CD9F7-03DC-4C6A-B49C-4019DDD6469C}"/>
                </a:ext>
              </a:extLst>
            </p:cNvPr>
            <p:cNvSpPr/>
            <p:nvPr/>
          </p:nvSpPr>
          <p:spPr>
            <a:xfrm>
              <a:off x="5156929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1CE69507-359F-47DF-81AA-6A224433C024}"/>
                </a:ext>
              </a:extLst>
            </p:cNvPr>
            <p:cNvSpPr/>
            <p:nvPr/>
          </p:nvSpPr>
          <p:spPr>
            <a:xfrm>
              <a:off x="5421681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CE866520-8B9C-4238-B31F-4AD105B59AEF}"/>
                </a:ext>
              </a:extLst>
            </p:cNvPr>
            <p:cNvSpPr/>
            <p:nvPr/>
          </p:nvSpPr>
          <p:spPr>
            <a:xfrm>
              <a:off x="4892177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E502E4C9-937B-46C0-A522-5B450DFB787C}"/>
                </a:ext>
              </a:extLst>
            </p:cNvPr>
            <p:cNvSpPr/>
            <p:nvPr/>
          </p:nvSpPr>
          <p:spPr>
            <a:xfrm>
              <a:off x="5156929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AFE485C6-7E2E-4E7B-9C2B-8E5F74B11441}"/>
                </a:ext>
              </a:extLst>
            </p:cNvPr>
            <p:cNvSpPr/>
            <p:nvPr/>
          </p:nvSpPr>
          <p:spPr>
            <a:xfrm>
              <a:off x="5421681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A2651213-A6D8-45CF-9030-3E3BBADCB373}"/>
                </a:ext>
              </a:extLst>
            </p:cNvPr>
            <p:cNvSpPr/>
            <p:nvPr/>
          </p:nvSpPr>
          <p:spPr>
            <a:xfrm>
              <a:off x="4892177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3318D620-F2C4-4B8C-A9D8-C920936A603F}"/>
                </a:ext>
              </a:extLst>
            </p:cNvPr>
            <p:cNvSpPr/>
            <p:nvPr/>
          </p:nvSpPr>
          <p:spPr>
            <a:xfrm>
              <a:off x="5156929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087E3BCD-28E8-4FF7-9631-8A50E41D0AAE}"/>
                </a:ext>
              </a:extLst>
            </p:cNvPr>
            <p:cNvSpPr/>
            <p:nvPr/>
          </p:nvSpPr>
          <p:spPr>
            <a:xfrm>
              <a:off x="5421681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74268ED3-0955-4D5C-BC35-6621D8E7230C}"/>
                </a:ext>
              </a:extLst>
            </p:cNvPr>
            <p:cNvSpPr/>
            <p:nvPr/>
          </p:nvSpPr>
          <p:spPr>
            <a:xfrm>
              <a:off x="4892177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EEE1BD0C-535F-4895-BE47-2BA8D4EDE87A}"/>
                </a:ext>
              </a:extLst>
            </p:cNvPr>
            <p:cNvSpPr/>
            <p:nvPr/>
          </p:nvSpPr>
          <p:spPr>
            <a:xfrm>
              <a:off x="5156929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9A81990B-CD3E-4871-A445-C98F1FFBFEC5}"/>
                </a:ext>
              </a:extLst>
            </p:cNvPr>
            <p:cNvSpPr/>
            <p:nvPr/>
          </p:nvSpPr>
          <p:spPr>
            <a:xfrm>
              <a:off x="5421681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3BF8D479-0603-4F42-84DB-37D9095B538E}"/>
                </a:ext>
              </a:extLst>
            </p:cNvPr>
            <p:cNvSpPr/>
            <p:nvPr/>
          </p:nvSpPr>
          <p:spPr>
            <a:xfrm>
              <a:off x="4892177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D9E1EF3D-4D26-4812-8C97-BBC07F668DB9}"/>
                </a:ext>
              </a:extLst>
            </p:cNvPr>
            <p:cNvSpPr/>
            <p:nvPr/>
          </p:nvSpPr>
          <p:spPr>
            <a:xfrm>
              <a:off x="5156929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570E55B4-3702-4098-B5F3-77464EF9726B}"/>
                </a:ext>
              </a:extLst>
            </p:cNvPr>
            <p:cNvSpPr/>
            <p:nvPr/>
          </p:nvSpPr>
          <p:spPr>
            <a:xfrm>
              <a:off x="5421681" y="3899547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39CEF94A-DC74-4C50-97B6-C41C7BA42BBE}"/>
                </a:ext>
              </a:extLst>
            </p:cNvPr>
            <p:cNvSpPr/>
            <p:nvPr/>
          </p:nvSpPr>
          <p:spPr>
            <a:xfrm>
              <a:off x="4892177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B30E056A-BAC6-408E-9E3D-2A9A04CB16B2}"/>
                </a:ext>
              </a:extLst>
            </p:cNvPr>
            <p:cNvSpPr/>
            <p:nvPr/>
          </p:nvSpPr>
          <p:spPr>
            <a:xfrm>
              <a:off x="5156929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3C6F1250-245B-4503-9894-B57C13E824DD}"/>
                </a:ext>
              </a:extLst>
            </p:cNvPr>
            <p:cNvSpPr/>
            <p:nvPr/>
          </p:nvSpPr>
          <p:spPr>
            <a:xfrm>
              <a:off x="5421681" y="416429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439C87DE-9575-4448-8FBA-AEF360C462F7}"/>
                </a:ext>
              </a:extLst>
            </p:cNvPr>
            <p:cNvSpPr/>
            <p:nvPr/>
          </p:nvSpPr>
          <p:spPr>
            <a:xfrm>
              <a:off x="3303665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FA05E5FC-6AAD-4812-B88A-2530404A855A}"/>
                </a:ext>
              </a:extLst>
            </p:cNvPr>
            <p:cNvSpPr/>
            <p:nvPr/>
          </p:nvSpPr>
          <p:spPr>
            <a:xfrm>
              <a:off x="3568417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13951149-ECCD-41CB-8E76-B53AF9CB8597}"/>
                </a:ext>
              </a:extLst>
            </p:cNvPr>
            <p:cNvSpPr/>
            <p:nvPr/>
          </p:nvSpPr>
          <p:spPr>
            <a:xfrm>
              <a:off x="3833169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E4CA036A-0C2E-452C-B279-2B273DADC64C}"/>
                </a:ext>
              </a:extLst>
            </p:cNvPr>
            <p:cNvSpPr/>
            <p:nvPr/>
          </p:nvSpPr>
          <p:spPr>
            <a:xfrm>
              <a:off x="3303665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94315DAA-9DFB-4146-A990-52A0E1AADBF4}"/>
                </a:ext>
              </a:extLst>
            </p:cNvPr>
            <p:cNvSpPr/>
            <p:nvPr/>
          </p:nvSpPr>
          <p:spPr>
            <a:xfrm>
              <a:off x="3568417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7B37114A-C51D-487D-A1EE-75E2DDB93FC6}"/>
                </a:ext>
              </a:extLst>
            </p:cNvPr>
            <p:cNvSpPr/>
            <p:nvPr/>
          </p:nvSpPr>
          <p:spPr>
            <a:xfrm>
              <a:off x="3833169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ED1684AB-A55A-4EB1-8296-CA43EEEC9894}"/>
                </a:ext>
              </a:extLst>
            </p:cNvPr>
            <p:cNvSpPr/>
            <p:nvPr/>
          </p:nvSpPr>
          <p:spPr>
            <a:xfrm>
              <a:off x="3303665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9E18BB59-A8C2-4258-8261-4462B6C4C6AC}"/>
                </a:ext>
              </a:extLst>
            </p:cNvPr>
            <p:cNvSpPr/>
            <p:nvPr/>
          </p:nvSpPr>
          <p:spPr>
            <a:xfrm>
              <a:off x="3568417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4CE205DB-DB78-4B20-9E73-5B7210149384}"/>
                </a:ext>
              </a:extLst>
            </p:cNvPr>
            <p:cNvSpPr/>
            <p:nvPr/>
          </p:nvSpPr>
          <p:spPr>
            <a:xfrm>
              <a:off x="3833169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EF397A14-5FB7-40A6-B2E3-63DD8C0F6A70}"/>
                </a:ext>
              </a:extLst>
            </p:cNvPr>
            <p:cNvSpPr/>
            <p:nvPr/>
          </p:nvSpPr>
          <p:spPr>
            <a:xfrm>
              <a:off x="4097921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80DD0FE3-1A66-49E6-AFE7-AB65DEABF313}"/>
                </a:ext>
              </a:extLst>
            </p:cNvPr>
            <p:cNvSpPr/>
            <p:nvPr/>
          </p:nvSpPr>
          <p:spPr>
            <a:xfrm>
              <a:off x="4362673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3373661C-096D-48B3-AFC0-CA97C51C0E61}"/>
                </a:ext>
              </a:extLst>
            </p:cNvPr>
            <p:cNvSpPr/>
            <p:nvPr/>
          </p:nvSpPr>
          <p:spPr>
            <a:xfrm>
              <a:off x="4627425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3CD6703E-0767-46A4-B698-F93A02B3932E}"/>
                </a:ext>
              </a:extLst>
            </p:cNvPr>
            <p:cNvSpPr/>
            <p:nvPr/>
          </p:nvSpPr>
          <p:spPr>
            <a:xfrm>
              <a:off x="4097921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DA918A49-1D06-43F4-B3CD-E37EC3005876}"/>
                </a:ext>
              </a:extLst>
            </p:cNvPr>
            <p:cNvSpPr/>
            <p:nvPr/>
          </p:nvSpPr>
          <p:spPr>
            <a:xfrm>
              <a:off x="4362673" y="469380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CB24C658-14BF-427A-9BA9-94A6E962FD0E}"/>
                </a:ext>
              </a:extLst>
            </p:cNvPr>
            <p:cNvSpPr/>
            <p:nvPr/>
          </p:nvSpPr>
          <p:spPr>
            <a:xfrm>
              <a:off x="4627425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173A9985-6746-4564-B72C-90090B13B393}"/>
                </a:ext>
              </a:extLst>
            </p:cNvPr>
            <p:cNvSpPr/>
            <p:nvPr/>
          </p:nvSpPr>
          <p:spPr>
            <a:xfrm>
              <a:off x="4097921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3E369894-F5CD-43A3-B170-F1B9EC7FCE28}"/>
                </a:ext>
              </a:extLst>
            </p:cNvPr>
            <p:cNvSpPr/>
            <p:nvPr/>
          </p:nvSpPr>
          <p:spPr>
            <a:xfrm>
              <a:off x="4362673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789E0CB9-F66D-4045-9DC4-551CE049B9A4}"/>
                </a:ext>
              </a:extLst>
            </p:cNvPr>
            <p:cNvSpPr/>
            <p:nvPr/>
          </p:nvSpPr>
          <p:spPr>
            <a:xfrm>
              <a:off x="4627425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0FACD7C2-334D-44E9-B564-C66FCD11C388}"/>
                </a:ext>
              </a:extLst>
            </p:cNvPr>
            <p:cNvSpPr/>
            <p:nvPr/>
          </p:nvSpPr>
          <p:spPr>
            <a:xfrm>
              <a:off x="4892177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0E4AD457-E65C-4242-A387-376D8F25AB2E}"/>
                </a:ext>
              </a:extLst>
            </p:cNvPr>
            <p:cNvSpPr/>
            <p:nvPr/>
          </p:nvSpPr>
          <p:spPr>
            <a:xfrm>
              <a:off x="5156929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F0E282D3-1683-4338-91A3-35B0F42EA044}"/>
                </a:ext>
              </a:extLst>
            </p:cNvPr>
            <p:cNvSpPr/>
            <p:nvPr/>
          </p:nvSpPr>
          <p:spPr>
            <a:xfrm>
              <a:off x="5421681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8D935659-F362-40EC-8840-4B9CF78BC64D}"/>
                </a:ext>
              </a:extLst>
            </p:cNvPr>
            <p:cNvSpPr/>
            <p:nvPr/>
          </p:nvSpPr>
          <p:spPr>
            <a:xfrm>
              <a:off x="4892177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9A674D5C-3561-4BB6-89B9-B844643658C9}"/>
                </a:ext>
              </a:extLst>
            </p:cNvPr>
            <p:cNvSpPr/>
            <p:nvPr/>
          </p:nvSpPr>
          <p:spPr>
            <a:xfrm>
              <a:off x="5156929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C52FEF5B-3507-473A-A659-E601F19A8536}"/>
                </a:ext>
              </a:extLst>
            </p:cNvPr>
            <p:cNvSpPr/>
            <p:nvPr/>
          </p:nvSpPr>
          <p:spPr>
            <a:xfrm>
              <a:off x="5421681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1E90ED82-DDCC-4743-A66B-E6565CD8F490}"/>
                </a:ext>
              </a:extLst>
            </p:cNvPr>
            <p:cNvSpPr/>
            <p:nvPr/>
          </p:nvSpPr>
          <p:spPr>
            <a:xfrm>
              <a:off x="4892177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964290BE-3A1B-4537-8AAD-BA510889D66C}"/>
                </a:ext>
              </a:extLst>
            </p:cNvPr>
            <p:cNvSpPr/>
            <p:nvPr/>
          </p:nvSpPr>
          <p:spPr>
            <a:xfrm>
              <a:off x="5156929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F5E98177-1FF1-43FB-B4E2-A60278305C80}"/>
                </a:ext>
              </a:extLst>
            </p:cNvPr>
            <p:cNvSpPr/>
            <p:nvPr/>
          </p:nvSpPr>
          <p:spPr>
            <a:xfrm>
              <a:off x="5421681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2F29B0CF-02F7-424F-BE63-1245AB6ECBD4}"/>
              </a:ext>
            </a:extLst>
          </p:cNvPr>
          <p:cNvGrpSpPr/>
          <p:nvPr/>
        </p:nvGrpSpPr>
        <p:grpSpPr>
          <a:xfrm>
            <a:off x="1561753" y="2097524"/>
            <a:ext cx="907450" cy="907450"/>
            <a:chOff x="636715" y="2311035"/>
            <a:chExt cx="794256" cy="794256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8475D084-0AF7-4974-9141-E0954064668F}"/>
                </a:ext>
              </a:extLst>
            </p:cNvPr>
            <p:cNvSpPr/>
            <p:nvPr/>
          </p:nvSpPr>
          <p:spPr>
            <a:xfrm>
              <a:off x="636715" y="2311035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C5304B5E-5F69-4F65-A6ED-C4FA02BF09CC}"/>
                </a:ext>
              </a:extLst>
            </p:cNvPr>
            <p:cNvSpPr/>
            <p:nvPr/>
          </p:nvSpPr>
          <p:spPr>
            <a:xfrm>
              <a:off x="901467" y="2311035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AD6D5AA-1901-4A83-9990-E72491A1070A}"/>
                </a:ext>
              </a:extLst>
            </p:cNvPr>
            <p:cNvSpPr/>
            <p:nvPr/>
          </p:nvSpPr>
          <p:spPr>
            <a:xfrm>
              <a:off x="1166219" y="2311035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2AA4160F-96D7-4A08-82BB-3D4D58FBD0F5}"/>
                </a:ext>
              </a:extLst>
            </p:cNvPr>
            <p:cNvSpPr/>
            <p:nvPr/>
          </p:nvSpPr>
          <p:spPr>
            <a:xfrm>
              <a:off x="636715" y="2575787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699FDE17-4EAB-4E37-BAA6-16D89D5C9CE7}"/>
                </a:ext>
              </a:extLst>
            </p:cNvPr>
            <p:cNvSpPr/>
            <p:nvPr/>
          </p:nvSpPr>
          <p:spPr>
            <a:xfrm>
              <a:off x="901467" y="2575787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184ECAB-362C-4BA3-9BD4-4826F58CB53F}"/>
                </a:ext>
              </a:extLst>
            </p:cNvPr>
            <p:cNvSpPr/>
            <p:nvPr/>
          </p:nvSpPr>
          <p:spPr>
            <a:xfrm>
              <a:off x="1166219" y="2575787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4FF8215C-39DF-411F-9913-4EC2B06B16D2}"/>
                </a:ext>
              </a:extLst>
            </p:cNvPr>
            <p:cNvSpPr/>
            <p:nvPr/>
          </p:nvSpPr>
          <p:spPr>
            <a:xfrm>
              <a:off x="636715" y="2840539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9BF8CC67-EE9F-4CC0-AA05-BA007E8EB4AC}"/>
                </a:ext>
              </a:extLst>
            </p:cNvPr>
            <p:cNvSpPr/>
            <p:nvPr/>
          </p:nvSpPr>
          <p:spPr>
            <a:xfrm>
              <a:off x="901467" y="2840539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365C12B9-039B-4171-B33B-00851EB5268F}"/>
                </a:ext>
              </a:extLst>
            </p:cNvPr>
            <p:cNvSpPr/>
            <p:nvPr/>
          </p:nvSpPr>
          <p:spPr>
            <a:xfrm>
              <a:off x="1166219" y="2840539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81" name="正方形/長方形 180">
            <a:extLst>
              <a:ext uri="{FF2B5EF4-FFF2-40B4-BE49-F238E27FC236}">
                <a16:creationId xmlns:a16="http://schemas.microsoft.com/office/drawing/2014/main" id="{911E4C0F-C9EC-4A7E-B078-954B8E456AB9}"/>
              </a:ext>
            </a:extLst>
          </p:cNvPr>
          <p:cNvSpPr/>
          <p:nvPr/>
        </p:nvSpPr>
        <p:spPr>
          <a:xfrm>
            <a:off x="2488251" y="2390187"/>
            <a:ext cx="3539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・・・構造化要素（</a:t>
            </a:r>
            <a:r>
              <a:rPr lang="en-US" altLang="ja-JP" dirty="0"/>
              <a:t>Disk, 3x3</a:t>
            </a:r>
            <a:r>
              <a:rPr lang="ja-JP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3654861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E306600F-5C10-44B6-BC77-3AFF896CE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収縮（</a:t>
            </a:r>
            <a:r>
              <a:rPr lang="en-US" altLang="ja-JP" dirty="0"/>
              <a:t>Erosion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F9960BD-BF7F-4A12-82B7-54887ECDF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2400" dirty="0"/>
              <a:t>二値画像を構造化要素に従って膨張させる処理</a:t>
            </a:r>
          </a:p>
        </p:txBody>
      </p:sp>
      <p:grpSp>
        <p:nvGrpSpPr>
          <p:cNvPr id="180" name="グループ化 179">
            <a:extLst>
              <a:ext uri="{FF2B5EF4-FFF2-40B4-BE49-F238E27FC236}">
                <a16:creationId xmlns:a16="http://schemas.microsoft.com/office/drawing/2014/main" id="{1761AC93-D74D-42CA-BC46-D1281463E104}"/>
              </a:ext>
            </a:extLst>
          </p:cNvPr>
          <p:cNvGrpSpPr/>
          <p:nvPr/>
        </p:nvGrpSpPr>
        <p:grpSpPr>
          <a:xfrm>
            <a:off x="3210825" y="3004974"/>
            <a:ext cx="2722350" cy="2722350"/>
            <a:chOff x="3303665" y="2840539"/>
            <a:chExt cx="2382768" cy="2382768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1576A22-6080-4BE7-9081-CABCF1A8218F}"/>
                </a:ext>
              </a:extLst>
            </p:cNvPr>
            <p:cNvSpPr/>
            <p:nvPr/>
          </p:nvSpPr>
          <p:spPr>
            <a:xfrm>
              <a:off x="3303665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C3FE370C-6D0E-4DAB-A929-48788A4103CD}"/>
                </a:ext>
              </a:extLst>
            </p:cNvPr>
            <p:cNvSpPr/>
            <p:nvPr/>
          </p:nvSpPr>
          <p:spPr>
            <a:xfrm>
              <a:off x="3568417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A04C4124-5A1E-41E3-B8A0-92986F162CB6}"/>
                </a:ext>
              </a:extLst>
            </p:cNvPr>
            <p:cNvSpPr/>
            <p:nvPr/>
          </p:nvSpPr>
          <p:spPr>
            <a:xfrm>
              <a:off x="3833169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B26A585A-C7A1-4D22-84A9-412026F82F8C}"/>
                </a:ext>
              </a:extLst>
            </p:cNvPr>
            <p:cNvSpPr/>
            <p:nvPr/>
          </p:nvSpPr>
          <p:spPr>
            <a:xfrm>
              <a:off x="3303665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D290272B-024D-457F-AD67-37685464F922}"/>
                </a:ext>
              </a:extLst>
            </p:cNvPr>
            <p:cNvSpPr/>
            <p:nvPr/>
          </p:nvSpPr>
          <p:spPr>
            <a:xfrm>
              <a:off x="3568417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05FADDCF-19A9-4915-850E-85AA41826FAE}"/>
                </a:ext>
              </a:extLst>
            </p:cNvPr>
            <p:cNvSpPr/>
            <p:nvPr/>
          </p:nvSpPr>
          <p:spPr>
            <a:xfrm>
              <a:off x="3833169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393CA5B9-F3C4-4533-9DA8-FE2382D6B481}"/>
                </a:ext>
              </a:extLst>
            </p:cNvPr>
            <p:cNvSpPr/>
            <p:nvPr/>
          </p:nvSpPr>
          <p:spPr>
            <a:xfrm>
              <a:off x="3303665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94027B8D-3E93-4827-B9D6-F49670850F21}"/>
                </a:ext>
              </a:extLst>
            </p:cNvPr>
            <p:cNvSpPr/>
            <p:nvPr/>
          </p:nvSpPr>
          <p:spPr>
            <a:xfrm>
              <a:off x="3568417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214ED2EA-76C8-4A70-A252-A4CEECCCF099}"/>
                </a:ext>
              </a:extLst>
            </p:cNvPr>
            <p:cNvSpPr/>
            <p:nvPr/>
          </p:nvSpPr>
          <p:spPr>
            <a:xfrm>
              <a:off x="3833169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62118CEF-E826-47F7-B93A-786B2611227D}"/>
                </a:ext>
              </a:extLst>
            </p:cNvPr>
            <p:cNvSpPr/>
            <p:nvPr/>
          </p:nvSpPr>
          <p:spPr>
            <a:xfrm>
              <a:off x="4097921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807690DC-5E17-45A7-B67A-ED73ECC39179}"/>
                </a:ext>
              </a:extLst>
            </p:cNvPr>
            <p:cNvSpPr/>
            <p:nvPr/>
          </p:nvSpPr>
          <p:spPr>
            <a:xfrm>
              <a:off x="4362673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AD8DF4E0-AB74-41F8-85F4-4379A7FCDD64}"/>
                </a:ext>
              </a:extLst>
            </p:cNvPr>
            <p:cNvSpPr/>
            <p:nvPr/>
          </p:nvSpPr>
          <p:spPr>
            <a:xfrm>
              <a:off x="4627425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7E50919B-F033-463B-B924-5B72E1D9C87F}"/>
                </a:ext>
              </a:extLst>
            </p:cNvPr>
            <p:cNvSpPr/>
            <p:nvPr/>
          </p:nvSpPr>
          <p:spPr>
            <a:xfrm>
              <a:off x="4097921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A04FAA1D-BA49-469C-91C2-59414A1CDB48}"/>
                </a:ext>
              </a:extLst>
            </p:cNvPr>
            <p:cNvSpPr/>
            <p:nvPr/>
          </p:nvSpPr>
          <p:spPr>
            <a:xfrm>
              <a:off x="4362673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4076C2CB-BD25-425A-ADD4-D34B24B58CA2}"/>
                </a:ext>
              </a:extLst>
            </p:cNvPr>
            <p:cNvSpPr/>
            <p:nvPr/>
          </p:nvSpPr>
          <p:spPr>
            <a:xfrm>
              <a:off x="4627425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811B267-97D5-4ECC-9D4A-3B14317D03D9}"/>
                </a:ext>
              </a:extLst>
            </p:cNvPr>
            <p:cNvSpPr/>
            <p:nvPr/>
          </p:nvSpPr>
          <p:spPr>
            <a:xfrm>
              <a:off x="4097921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A7E8A58A-2179-46C0-BCA4-742CBCF20215}"/>
                </a:ext>
              </a:extLst>
            </p:cNvPr>
            <p:cNvSpPr/>
            <p:nvPr/>
          </p:nvSpPr>
          <p:spPr>
            <a:xfrm>
              <a:off x="4362673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503CA1D-1CC2-48A0-AE17-4B1565AEBB9C}"/>
                </a:ext>
              </a:extLst>
            </p:cNvPr>
            <p:cNvSpPr/>
            <p:nvPr/>
          </p:nvSpPr>
          <p:spPr>
            <a:xfrm>
              <a:off x="4627425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52AF7A14-2EA1-49FC-A684-3B95F2957FAC}"/>
                </a:ext>
              </a:extLst>
            </p:cNvPr>
            <p:cNvSpPr/>
            <p:nvPr/>
          </p:nvSpPr>
          <p:spPr>
            <a:xfrm>
              <a:off x="3303665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785AFA15-DFF7-4E18-9737-BB6A37067D9A}"/>
                </a:ext>
              </a:extLst>
            </p:cNvPr>
            <p:cNvSpPr/>
            <p:nvPr/>
          </p:nvSpPr>
          <p:spPr>
            <a:xfrm>
              <a:off x="3568417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37BD27B5-9BCF-484C-AEAF-C33DF4B837D4}"/>
                </a:ext>
              </a:extLst>
            </p:cNvPr>
            <p:cNvSpPr/>
            <p:nvPr/>
          </p:nvSpPr>
          <p:spPr>
            <a:xfrm>
              <a:off x="3833169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280A4184-E35C-45A7-A330-B2DDFA14473C}"/>
                </a:ext>
              </a:extLst>
            </p:cNvPr>
            <p:cNvSpPr/>
            <p:nvPr/>
          </p:nvSpPr>
          <p:spPr>
            <a:xfrm>
              <a:off x="3303665" y="3899547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FA95B997-51B0-4462-900D-0AD84D1F98BB}"/>
                </a:ext>
              </a:extLst>
            </p:cNvPr>
            <p:cNvSpPr/>
            <p:nvPr/>
          </p:nvSpPr>
          <p:spPr>
            <a:xfrm>
              <a:off x="3568417" y="3899547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989DF937-933B-4F94-B73C-7EA14392A831}"/>
                </a:ext>
              </a:extLst>
            </p:cNvPr>
            <p:cNvSpPr/>
            <p:nvPr/>
          </p:nvSpPr>
          <p:spPr>
            <a:xfrm>
              <a:off x="3833169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EA6DDC7C-A611-4E2C-91C4-BFF02EFC3182}"/>
                </a:ext>
              </a:extLst>
            </p:cNvPr>
            <p:cNvSpPr/>
            <p:nvPr/>
          </p:nvSpPr>
          <p:spPr>
            <a:xfrm>
              <a:off x="3303665" y="416429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B2D8FDF7-9709-4C40-AA0D-96E34D31E11E}"/>
                </a:ext>
              </a:extLst>
            </p:cNvPr>
            <p:cNvSpPr/>
            <p:nvPr/>
          </p:nvSpPr>
          <p:spPr>
            <a:xfrm>
              <a:off x="3568417" y="416429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68C4F0FE-8302-4D15-9524-220E6581E368}"/>
                </a:ext>
              </a:extLst>
            </p:cNvPr>
            <p:cNvSpPr/>
            <p:nvPr/>
          </p:nvSpPr>
          <p:spPr>
            <a:xfrm>
              <a:off x="3833169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CABD178F-742D-4C3F-B85D-FA57DE2979ED}"/>
                </a:ext>
              </a:extLst>
            </p:cNvPr>
            <p:cNvSpPr/>
            <p:nvPr/>
          </p:nvSpPr>
          <p:spPr>
            <a:xfrm>
              <a:off x="4097921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7516D264-C54D-43FF-B0E7-ACC973870765}"/>
                </a:ext>
              </a:extLst>
            </p:cNvPr>
            <p:cNvSpPr/>
            <p:nvPr/>
          </p:nvSpPr>
          <p:spPr>
            <a:xfrm>
              <a:off x="4362673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77917C2C-9FEE-4A5A-B4DF-470DB76227A9}"/>
                </a:ext>
              </a:extLst>
            </p:cNvPr>
            <p:cNvSpPr/>
            <p:nvPr/>
          </p:nvSpPr>
          <p:spPr>
            <a:xfrm>
              <a:off x="4627425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C546ED1E-F24B-4239-8007-6520C7A60099}"/>
                </a:ext>
              </a:extLst>
            </p:cNvPr>
            <p:cNvSpPr/>
            <p:nvPr/>
          </p:nvSpPr>
          <p:spPr>
            <a:xfrm>
              <a:off x="4097921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9DCDFBC5-3A70-4CED-994C-A5176004A29F}"/>
                </a:ext>
              </a:extLst>
            </p:cNvPr>
            <p:cNvSpPr/>
            <p:nvPr/>
          </p:nvSpPr>
          <p:spPr>
            <a:xfrm>
              <a:off x="4362673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DCC643E4-BE2C-492B-AC19-5D441A9B753D}"/>
                </a:ext>
              </a:extLst>
            </p:cNvPr>
            <p:cNvSpPr/>
            <p:nvPr/>
          </p:nvSpPr>
          <p:spPr>
            <a:xfrm>
              <a:off x="4627425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5B364238-6A23-47CA-956C-3AB124B7DE83}"/>
                </a:ext>
              </a:extLst>
            </p:cNvPr>
            <p:cNvSpPr/>
            <p:nvPr/>
          </p:nvSpPr>
          <p:spPr>
            <a:xfrm>
              <a:off x="4097921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6C1F0B31-70A7-4608-B549-70C5D8C2A40C}"/>
                </a:ext>
              </a:extLst>
            </p:cNvPr>
            <p:cNvSpPr/>
            <p:nvPr/>
          </p:nvSpPr>
          <p:spPr>
            <a:xfrm>
              <a:off x="4362673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8E84A26B-6B8B-4AD4-832C-B22BCBDB98D3}"/>
                </a:ext>
              </a:extLst>
            </p:cNvPr>
            <p:cNvSpPr/>
            <p:nvPr/>
          </p:nvSpPr>
          <p:spPr>
            <a:xfrm>
              <a:off x="4627425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8BCFCB7F-8F42-4085-A68C-98086C828CFB}"/>
                </a:ext>
              </a:extLst>
            </p:cNvPr>
            <p:cNvSpPr/>
            <p:nvPr/>
          </p:nvSpPr>
          <p:spPr>
            <a:xfrm>
              <a:off x="4892177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A30CD9F7-03DC-4C6A-B49C-4019DDD6469C}"/>
                </a:ext>
              </a:extLst>
            </p:cNvPr>
            <p:cNvSpPr/>
            <p:nvPr/>
          </p:nvSpPr>
          <p:spPr>
            <a:xfrm>
              <a:off x="5156929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1CE69507-359F-47DF-81AA-6A224433C024}"/>
                </a:ext>
              </a:extLst>
            </p:cNvPr>
            <p:cNvSpPr/>
            <p:nvPr/>
          </p:nvSpPr>
          <p:spPr>
            <a:xfrm>
              <a:off x="5421681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CE866520-8B9C-4238-B31F-4AD105B59AEF}"/>
                </a:ext>
              </a:extLst>
            </p:cNvPr>
            <p:cNvSpPr/>
            <p:nvPr/>
          </p:nvSpPr>
          <p:spPr>
            <a:xfrm>
              <a:off x="4892177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E502E4C9-937B-46C0-A522-5B450DFB787C}"/>
                </a:ext>
              </a:extLst>
            </p:cNvPr>
            <p:cNvSpPr/>
            <p:nvPr/>
          </p:nvSpPr>
          <p:spPr>
            <a:xfrm>
              <a:off x="5156929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AFE485C6-7E2E-4E7B-9C2B-8E5F74B11441}"/>
                </a:ext>
              </a:extLst>
            </p:cNvPr>
            <p:cNvSpPr/>
            <p:nvPr/>
          </p:nvSpPr>
          <p:spPr>
            <a:xfrm>
              <a:off x="5421681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A2651213-A6D8-45CF-9030-3E3BBADCB373}"/>
                </a:ext>
              </a:extLst>
            </p:cNvPr>
            <p:cNvSpPr/>
            <p:nvPr/>
          </p:nvSpPr>
          <p:spPr>
            <a:xfrm>
              <a:off x="4892177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3318D620-F2C4-4B8C-A9D8-C920936A603F}"/>
                </a:ext>
              </a:extLst>
            </p:cNvPr>
            <p:cNvSpPr/>
            <p:nvPr/>
          </p:nvSpPr>
          <p:spPr>
            <a:xfrm>
              <a:off x="5156929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087E3BCD-28E8-4FF7-9631-8A50E41D0AAE}"/>
                </a:ext>
              </a:extLst>
            </p:cNvPr>
            <p:cNvSpPr/>
            <p:nvPr/>
          </p:nvSpPr>
          <p:spPr>
            <a:xfrm>
              <a:off x="5421681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74268ED3-0955-4D5C-BC35-6621D8E7230C}"/>
                </a:ext>
              </a:extLst>
            </p:cNvPr>
            <p:cNvSpPr/>
            <p:nvPr/>
          </p:nvSpPr>
          <p:spPr>
            <a:xfrm>
              <a:off x="4892177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EEE1BD0C-535F-4895-BE47-2BA8D4EDE87A}"/>
                </a:ext>
              </a:extLst>
            </p:cNvPr>
            <p:cNvSpPr/>
            <p:nvPr/>
          </p:nvSpPr>
          <p:spPr>
            <a:xfrm>
              <a:off x="5156929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9A81990B-CD3E-4871-A445-C98F1FFBFEC5}"/>
                </a:ext>
              </a:extLst>
            </p:cNvPr>
            <p:cNvSpPr/>
            <p:nvPr/>
          </p:nvSpPr>
          <p:spPr>
            <a:xfrm>
              <a:off x="5421681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3BF8D479-0603-4F42-84DB-37D9095B538E}"/>
                </a:ext>
              </a:extLst>
            </p:cNvPr>
            <p:cNvSpPr/>
            <p:nvPr/>
          </p:nvSpPr>
          <p:spPr>
            <a:xfrm>
              <a:off x="4892177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D9E1EF3D-4D26-4812-8C97-BBC07F668DB9}"/>
                </a:ext>
              </a:extLst>
            </p:cNvPr>
            <p:cNvSpPr/>
            <p:nvPr/>
          </p:nvSpPr>
          <p:spPr>
            <a:xfrm>
              <a:off x="5156929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570E55B4-3702-4098-B5F3-77464EF9726B}"/>
                </a:ext>
              </a:extLst>
            </p:cNvPr>
            <p:cNvSpPr/>
            <p:nvPr/>
          </p:nvSpPr>
          <p:spPr>
            <a:xfrm>
              <a:off x="5421681" y="3899547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39CEF94A-DC74-4C50-97B6-C41C7BA42BBE}"/>
                </a:ext>
              </a:extLst>
            </p:cNvPr>
            <p:cNvSpPr/>
            <p:nvPr/>
          </p:nvSpPr>
          <p:spPr>
            <a:xfrm>
              <a:off x="4892177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B30E056A-BAC6-408E-9E3D-2A9A04CB16B2}"/>
                </a:ext>
              </a:extLst>
            </p:cNvPr>
            <p:cNvSpPr/>
            <p:nvPr/>
          </p:nvSpPr>
          <p:spPr>
            <a:xfrm>
              <a:off x="5156929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3C6F1250-245B-4503-9894-B57C13E824DD}"/>
                </a:ext>
              </a:extLst>
            </p:cNvPr>
            <p:cNvSpPr/>
            <p:nvPr/>
          </p:nvSpPr>
          <p:spPr>
            <a:xfrm>
              <a:off x="5421681" y="416429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439C87DE-9575-4448-8FBA-AEF360C462F7}"/>
                </a:ext>
              </a:extLst>
            </p:cNvPr>
            <p:cNvSpPr/>
            <p:nvPr/>
          </p:nvSpPr>
          <p:spPr>
            <a:xfrm>
              <a:off x="3303665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FA05E5FC-6AAD-4812-B88A-2530404A855A}"/>
                </a:ext>
              </a:extLst>
            </p:cNvPr>
            <p:cNvSpPr/>
            <p:nvPr/>
          </p:nvSpPr>
          <p:spPr>
            <a:xfrm>
              <a:off x="3568417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13951149-ECCD-41CB-8E76-B53AF9CB8597}"/>
                </a:ext>
              </a:extLst>
            </p:cNvPr>
            <p:cNvSpPr/>
            <p:nvPr/>
          </p:nvSpPr>
          <p:spPr>
            <a:xfrm>
              <a:off x="3833169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E4CA036A-0C2E-452C-B279-2B273DADC64C}"/>
                </a:ext>
              </a:extLst>
            </p:cNvPr>
            <p:cNvSpPr/>
            <p:nvPr/>
          </p:nvSpPr>
          <p:spPr>
            <a:xfrm>
              <a:off x="3303665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94315DAA-9DFB-4146-A990-52A0E1AADBF4}"/>
                </a:ext>
              </a:extLst>
            </p:cNvPr>
            <p:cNvSpPr/>
            <p:nvPr/>
          </p:nvSpPr>
          <p:spPr>
            <a:xfrm>
              <a:off x="3568417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7B37114A-C51D-487D-A1EE-75E2DDB93FC6}"/>
                </a:ext>
              </a:extLst>
            </p:cNvPr>
            <p:cNvSpPr/>
            <p:nvPr/>
          </p:nvSpPr>
          <p:spPr>
            <a:xfrm>
              <a:off x="3833169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ED1684AB-A55A-4EB1-8296-CA43EEEC9894}"/>
                </a:ext>
              </a:extLst>
            </p:cNvPr>
            <p:cNvSpPr/>
            <p:nvPr/>
          </p:nvSpPr>
          <p:spPr>
            <a:xfrm>
              <a:off x="3303665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9E18BB59-A8C2-4258-8261-4462B6C4C6AC}"/>
                </a:ext>
              </a:extLst>
            </p:cNvPr>
            <p:cNvSpPr/>
            <p:nvPr/>
          </p:nvSpPr>
          <p:spPr>
            <a:xfrm>
              <a:off x="3568417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4CE205DB-DB78-4B20-9E73-5B7210149384}"/>
                </a:ext>
              </a:extLst>
            </p:cNvPr>
            <p:cNvSpPr/>
            <p:nvPr/>
          </p:nvSpPr>
          <p:spPr>
            <a:xfrm>
              <a:off x="3833169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EF397A14-5FB7-40A6-B2E3-63DD8C0F6A70}"/>
                </a:ext>
              </a:extLst>
            </p:cNvPr>
            <p:cNvSpPr/>
            <p:nvPr/>
          </p:nvSpPr>
          <p:spPr>
            <a:xfrm>
              <a:off x="4097921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80DD0FE3-1A66-49E6-AFE7-AB65DEABF313}"/>
                </a:ext>
              </a:extLst>
            </p:cNvPr>
            <p:cNvSpPr/>
            <p:nvPr/>
          </p:nvSpPr>
          <p:spPr>
            <a:xfrm>
              <a:off x="4362673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3373661C-096D-48B3-AFC0-CA97C51C0E61}"/>
                </a:ext>
              </a:extLst>
            </p:cNvPr>
            <p:cNvSpPr/>
            <p:nvPr/>
          </p:nvSpPr>
          <p:spPr>
            <a:xfrm>
              <a:off x="4627425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3CD6703E-0767-46A4-B698-F93A02B3932E}"/>
                </a:ext>
              </a:extLst>
            </p:cNvPr>
            <p:cNvSpPr/>
            <p:nvPr/>
          </p:nvSpPr>
          <p:spPr>
            <a:xfrm>
              <a:off x="4097921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DA918A49-1D06-43F4-B3CD-E37EC3005876}"/>
                </a:ext>
              </a:extLst>
            </p:cNvPr>
            <p:cNvSpPr/>
            <p:nvPr/>
          </p:nvSpPr>
          <p:spPr>
            <a:xfrm>
              <a:off x="4362673" y="469380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CB24C658-14BF-427A-9BA9-94A6E962FD0E}"/>
                </a:ext>
              </a:extLst>
            </p:cNvPr>
            <p:cNvSpPr/>
            <p:nvPr/>
          </p:nvSpPr>
          <p:spPr>
            <a:xfrm>
              <a:off x="4627425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173A9985-6746-4564-B72C-90090B13B393}"/>
                </a:ext>
              </a:extLst>
            </p:cNvPr>
            <p:cNvSpPr/>
            <p:nvPr/>
          </p:nvSpPr>
          <p:spPr>
            <a:xfrm>
              <a:off x="4097921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3E369894-F5CD-43A3-B170-F1B9EC7FCE28}"/>
                </a:ext>
              </a:extLst>
            </p:cNvPr>
            <p:cNvSpPr/>
            <p:nvPr/>
          </p:nvSpPr>
          <p:spPr>
            <a:xfrm>
              <a:off x="4362673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789E0CB9-F66D-4045-9DC4-551CE049B9A4}"/>
                </a:ext>
              </a:extLst>
            </p:cNvPr>
            <p:cNvSpPr/>
            <p:nvPr/>
          </p:nvSpPr>
          <p:spPr>
            <a:xfrm>
              <a:off x="4627425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0FACD7C2-334D-44E9-B564-C66FCD11C388}"/>
                </a:ext>
              </a:extLst>
            </p:cNvPr>
            <p:cNvSpPr/>
            <p:nvPr/>
          </p:nvSpPr>
          <p:spPr>
            <a:xfrm>
              <a:off x="4892177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0E4AD457-E65C-4242-A387-376D8F25AB2E}"/>
                </a:ext>
              </a:extLst>
            </p:cNvPr>
            <p:cNvSpPr/>
            <p:nvPr/>
          </p:nvSpPr>
          <p:spPr>
            <a:xfrm>
              <a:off x="5156929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F0E282D3-1683-4338-91A3-35B0F42EA044}"/>
                </a:ext>
              </a:extLst>
            </p:cNvPr>
            <p:cNvSpPr/>
            <p:nvPr/>
          </p:nvSpPr>
          <p:spPr>
            <a:xfrm>
              <a:off x="5421681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8D935659-F362-40EC-8840-4B9CF78BC64D}"/>
                </a:ext>
              </a:extLst>
            </p:cNvPr>
            <p:cNvSpPr/>
            <p:nvPr/>
          </p:nvSpPr>
          <p:spPr>
            <a:xfrm>
              <a:off x="4892177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9A674D5C-3561-4BB6-89B9-B844643658C9}"/>
                </a:ext>
              </a:extLst>
            </p:cNvPr>
            <p:cNvSpPr/>
            <p:nvPr/>
          </p:nvSpPr>
          <p:spPr>
            <a:xfrm>
              <a:off x="5156929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C52FEF5B-3507-473A-A659-E601F19A8536}"/>
                </a:ext>
              </a:extLst>
            </p:cNvPr>
            <p:cNvSpPr/>
            <p:nvPr/>
          </p:nvSpPr>
          <p:spPr>
            <a:xfrm>
              <a:off x="5421681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1E90ED82-DDCC-4743-A66B-E6565CD8F490}"/>
                </a:ext>
              </a:extLst>
            </p:cNvPr>
            <p:cNvSpPr/>
            <p:nvPr/>
          </p:nvSpPr>
          <p:spPr>
            <a:xfrm>
              <a:off x="4892177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964290BE-3A1B-4537-8AAD-BA510889D66C}"/>
                </a:ext>
              </a:extLst>
            </p:cNvPr>
            <p:cNvSpPr/>
            <p:nvPr/>
          </p:nvSpPr>
          <p:spPr>
            <a:xfrm>
              <a:off x="5156929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F5E98177-1FF1-43FB-B4E2-A60278305C80}"/>
                </a:ext>
              </a:extLst>
            </p:cNvPr>
            <p:cNvSpPr/>
            <p:nvPr/>
          </p:nvSpPr>
          <p:spPr>
            <a:xfrm>
              <a:off x="5421681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515EA742-5115-46AC-83B4-CB72544758C0}"/>
              </a:ext>
            </a:extLst>
          </p:cNvPr>
          <p:cNvSpPr/>
          <p:nvPr/>
        </p:nvSpPr>
        <p:spPr>
          <a:xfrm>
            <a:off x="3815788" y="3609940"/>
            <a:ext cx="302483" cy="302483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2F29B0CF-02F7-424F-BE63-1245AB6ECBD4}"/>
              </a:ext>
            </a:extLst>
          </p:cNvPr>
          <p:cNvGrpSpPr/>
          <p:nvPr/>
        </p:nvGrpSpPr>
        <p:grpSpPr>
          <a:xfrm>
            <a:off x="3513307" y="3307457"/>
            <a:ext cx="907450" cy="907450"/>
            <a:chOff x="636715" y="2311035"/>
            <a:chExt cx="794256" cy="794256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8475D084-0AF7-4974-9141-E0954064668F}"/>
                </a:ext>
              </a:extLst>
            </p:cNvPr>
            <p:cNvSpPr/>
            <p:nvPr/>
          </p:nvSpPr>
          <p:spPr>
            <a:xfrm>
              <a:off x="636715" y="2311035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C5304B5E-5F69-4F65-A6ED-C4FA02BF09CC}"/>
                </a:ext>
              </a:extLst>
            </p:cNvPr>
            <p:cNvSpPr/>
            <p:nvPr/>
          </p:nvSpPr>
          <p:spPr>
            <a:xfrm>
              <a:off x="901467" y="2311035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AD6D5AA-1901-4A83-9990-E72491A1070A}"/>
                </a:ext>
              </a:extLst>
            </p:cNvPr>
            <p:cNvSpPr/>
            <p:nvPr/>
          </p:nvSpPr>
          <p:spPr>
            <a:xfrm>
              <a:off x="1166219" y="2311035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2AA4160F-96D7-4A08-82BB-3D4D58FBD0F5}"/>
                </a:ext>
              </a:extLst>
            </p:cNvPr>
            <p:cNvSpPr/>
            <p:nvPr/>
          </p:nvSpPr>
          <p:spPr>
            <a:xfrm>
              <a:off x="636715" y="2575787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699FDE17-4EAB-4E37-BAA6-16D89D5C9CE7}"/>
                </a:ext>
              </a:extLst>
            </p:cNvPr>
            <p:cNvSpPr/>
            <p:nvPr/>
          </p:nvSpPr>
          <p:spPr>
            <a:xfrm>
              <a:off x="901467" y="2575787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184ECAB-362C-4BA3-9BD4-4826F58CB53F}"/>
                </a:ext>
              </a:extLst>
            </p:cNvPr>
            <p:cNvSpPr/>
            <p:nvPr/>
          </p:nvSpPr>
          <p:spPr>
            <a:xfrm>
              <a:off x="1166219" y="2575787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4FF8215C-39DF-411F-9913-4EC2B06B16D2}"/>
                </a:ext>
              </a:extLst>
            </p:cNvPr>
            <p:cNvSpPr/>
            <p:nvPr/>
          </p:nvSpPr>
          <p:spPr>
            <a:xfrm>
              <a:off x="636715" y="2840539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9BF8CC67-EE9F-4CC0-AA05-BA007E8EB4AC}"/>
                </a:ext>
              </a:extLst>
            </p:cNvPr>
            <p:cNvSpPr/>
            <p:nvPr/>
          </p:nvSpPr>
          <p:spPr>
            <a:xfrm>
              <a:off x="901467" y="2840539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365C12B9-039B-4171-B33B-00851EB5268F}"/>
                </a:ext>
              </a:extLst>
            </p:cNvPr>
            <p:cNvSpPr/>
            <p:nvPr/>
          </p:nvSpPr>
          <p:spPr>
            <a:xfrm>
              <a:off x="1166219" y="2840539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9495C5B-E31B-4BB5-A534-F8FB45BC97FE}"/>
              </a:ext>
            </a:extLst>
          </p:cNvPr>
          <p:cNvSpPr txBox="1"/>
          <p:nvPr/>
        </p:nvSpPr>
        <p:spPr>
          <a:xfrm>
            <a:off x="3697562" y="254874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Hit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BBC41087-3693-4CF5-9BB4-195368891C98}"/>
              </a:ext>
            </a:extLst>
          </p:cNvPr>
          <p:cNvSpPr/>
          <p:nvPr/>
        </p:nvSpPr>
        <p:spPr>
          <a:xfrm>
            <a:off x="3815786" y="3609940"/>
            <a:ext cx="302483" cy="302483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1" name="二等辺三角形 28">
            <a:extLst>
              <a:ext uri="{FF2B5EF4-FFF2-40B4-BE49-F238E27FC236}">
                <a16:creationId xmlns:a16="http://schemas.microsoft.com/office/drawing/2014/main" id="{0DD798CB-34C8-42A3-AE3F-ED559E48FA36}"/>
              </a:ext>
            </a:extLst>
          </p:cNvPr>
          <p:cNvSpPr/>
          <p:nvPr/>
        </p:nvSpPr>
        <p:spPr>
          <a:xfrm rot="5400000">
            <a:off x="7331110" y="6252008"/>
            <a:ext cx="266420" cy="292893"/>
          </a:xfrm>
          <a:custGeom>
            <a:avLst/>
            <a:gdLst>
              <a:gd name="connsiteX0" fmla="*/ 0 w 256894"/>
              <a:gd name="connsiteY0" fmla="*/ 557212 h 557212"/>
              <a:gd name="connsiteX1" fmla="*/ 128447 w 256894"/>
              <a:gd name="connsiteY1" fmla="*/ 0 h 557212"/>
              <a:gd name="connsiteX2" fmla="*/ 256894 w 256894"/>
              <a:gd name="connsiteY2" fmla="*/ 557212 h 557212"/>
              <a:gd name="connsiteX3" fmla="*/ 0 w 256894"/>
              <a:gd name="connsiteY3" fmla="*/ 557212 h 557212"/>
              <a:gd name="connsiteX0" fmla="*/ 106503 w 363397"/>
              <a:gd name="connsiteY0" fmla="*/ 506412 h 506412"/>
              <a:gd name="connsiteX1" fmla="*/ 0 w 363397"/>
              <a:gd name="connsiteY1" fmla="*/ 0 h 506412"/>
              <a:gd name="connsiteX2" fmla="*/ 363397 w 363397"/>
              <a:gd name="connsiteY2" fmla="*/ 506412 h 506412"/>
              <a:gd name="connsiteX3" fmla="*/ 106503 w 363397"/>
              <a:gd name="connsiteY3" fmla="*/ 506412 h 506412"/>
              <a:gd name="connsiteX0" fmla="*/ 142513 w 399407"/>
              <a:gd name="connsiteY0" fmla="*/ 442912 h 442912"/>
              <a:gd name="connsiteX1" fmla="*/ 1 w 399407"/>
              <a:gd name="connsiteY1" fmla="*/ 0 h 442912"/>
              <a:gd name="connsiteX2" fmla="*/ 399407 w 399407"/>
              <a:gd name="connsiteY2" fmla="*/ 442912 h 442912"/>
              <a:gd name="connsiteX3" fmla="*/ 142513 w 399407"/>
              <a:gd name="connsiteY3" fmla="*/ 442912 h 442912"/>
              <a:gd name="connsiteX0" fmla="*/ 179991 w 436885"/>
              <a:gd name="connsiteY0" fmla="*/ 376237 h 376237"/>
              <a:gd name="connsiteX1" fmla="*/ 0 w 436885"/>
              <a:gd name="connsiteY1" fmla="*/ 0 h 376237"/>
              <a:gd name="connsiteX2" fmla="*/ 436885 w 436885"/>
              <a:gd name="connsiteY2" fmla="*/ 376237 h 376237"/>
              <a:gd name="connsiteX3" fmla="*/ 179991 w 436885"/>
              <a:gd name="connsiteY3" fmla="*/ 376237 h 376237"/>
              <a:gd name="connsiteX0" fmla="*/ 92542 w 349436"/>
              <a:gd name="connsiteY0" fmla="*/ 292893 h 292893"/>
              <a:gd name="connsiteX1" fmla="*/ 1 w 349436"/>
              <a:gd name="connsiteY1" fmla="*/ 0 h 292893"/>
              <a:gd name="connsiteX2" fmla="*/ 349436 w 349436"/>
              <a:gd name="connsiteY2" fmla="*/ 292893 h 292893"/>
              <a:gd name="connsiteX3" fmla="*/ 92542 w 349436"/>
              <a:gd name="connsiteY3" fmla="*/ 292893 h 29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436" h="292893">
                <a:moveTo>
                  <a:pt x="92542" y="292893"/>
                </a:moveTo>
                <a:lnTo>
                  <a:pt x="1" y="0"/>
                </a:lnTo>
                <a:lnTo>
                  <a:pt x="349436" y="292893"/>
                </a:lnTo>
                <a:lnTo>
                  <a:pt x="92542" y="292893"/>
                </a:lnTo>
                <a:close/>
              </a:path>
            </a:pathLst>
          </a:custGeom>
          <a:solidFill>
            <a:schemeClr val="bg1"/>
          </a:solidFill>
          <a:ln w="22225" cap="sq">
            <a:solidFill>
              <a:schemeClr val="tx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AutoShape 3">
            <a:extLst>
              <a:ext uri="{FF2B5EF4-FFF2-40B4-BE49-F238E27FC236}">
                <a16:creationId xmlns:a16="http://schemas.microsoft.com/office/drawing/2014/main" id="{855A770A-45A8-48D8-95F0-17E3DEF3BEAA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9300" y="5997653"/>
            <a:ext cx="6583304" cy="621848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tIns="108000" anchor="ctr"/>
          <a:lstStyle/>
          <a:p>
            <a:pPr algn="ctr"/>
            <a:r>
              <a:rPr lang="ja-JP" altLang="en-US" dirty="0">
                <a:latin typeface="+mn-ea"/>
              </a:rPr>
              <a:t>構造化要素と一点でも重なっていたら </a:t>
            </a:r>
            <a:r>
              <a:rPr lang="en-US" altLang="ja-JP" b="1" dirty="0">
                <a:solidFill>
                  <a:srgbClr val="FF0000"/>
                </a:solidFill>
                <a:latin typeface="+mn-ea"/>
              </a:rPr>
              <a:t>Hit</a:t>
            </a:r>
            <a:r>
              <a:rPr lang="en-US" altLang="ja-JP" dirty="0">
                <a:latin typeface="+mn-ea"/>
              </a:rPr>
              <a:t>, </a:t>
            </a:r>
            <a:r>
              <a:rPr lang="ja-JP" altLang="en-US" dirty="0">
                <a:latin typeface="+mn-ea"/>
              </a:rPr>
              <a:t>だけど・・・</a:t>
            </a:r>
          </a:p>
        </p:txBody>
      </p:sp>
      <p:grpSp>
        <p:nvGrpSpPr>
          <p:cNvPr id="103" name="グループ化 102">
            <a:extLst>
              <a:ext uri="{FF2B5EF4-FFF2-40B4-BE49-F238E27FC236}">
                <a16:creationId xmlns:a16="http://schemas.microsoft.com/office/drawing/2014/main" id="{88DA0395-2EA1-4B72-90E0-8CBEE07C7F02}"/>
              </a:ext>
            </a:extLst>
          </p:cNvPr>
          <p:cNvGrpSpPr/>
          <p:nvPr/>
        </p:nvGrpSpPr>
        <p:grpSpPr>
          <a:xfrm>
            <a:off x="7228365" y="6356025"/>
            <a:ext cx="152604" cy="143187"/>
            <a:chOff x="7160043" y="6310606"/>
            <a:chExt cx="152604" cy="143187"/>
          </a:xfrm>
        </p:grpSpPr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0E282053-F4FC-4FA1-B0F9-70536FC241FB}"/>
                </a:ext>
              </a:extLst>
            </p:cNvPr>
            <p:cNvSpPr/>
            <p:nvPr/>
          </p:nvSpPr>
          <p:spPr>
            <a:xfrm rot="4682659">
              <a:off x="7194170" y="6276479"/>
              <a:ext cx="84349" cy="1526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正方形/長方形 104">
              <a:extLst>
                <a:ext uri="{FF2B5EF4-FFF2-40B4-BE49-F238E27FC236}">
                  <a16:creationId xmlns:a16="http://schemas.microsoft.com/office/drawing/2014/main" id="{90A08E7E-0D5F-4716-953E-C053DE02C0D4}"/>
                </a:ext>
              </a:extLst>
            </p:cNvPr>
            <p:cNvSpPr/>
            <p:nvPr/>
          </p:nvSpPr>
          <p:spPr>
            <a:xfrm rot="2849046">
              <a:off x="7221499" y="6367738"/>
              <a:ext cx="71429" cy="1006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06" name="コンテンツ プレースホルダー 6">
            <a:extLst>
              <a:ext uri="{FF2B5EF4-FFF2-40B4-BE49-F238E27FC236}">
                <a16:creationId xmlns:a16="http://schemas.microsoft.com/office/drawing/2014/main" id="{93B655BB-262D-42C2-9CEA-A6DFECD16D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91" b="94613" l="1923" r="97837"/>
                    </a14:imgEffect>
                  </a14:imgLayer>
                </a14:imgProps>
              </a:ext>
            </a:extLst>
          </a:blip>
          <a:srcRect t="7189" r="1118"/>
          <a:stretch/>
        </p:blipFill>
        <p:spPr>
          <a:xfrm>
            <a:off x="7509490" y="4905794"/>
            <a:ext cx="1381690" cy="185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215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2" grpId="0"/>
      <p:bldP spid="100" grpId="0" animBg="1"/>
      <p:bldP spid="100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E306600F-5C10-44B6-BC77-3AFF896CE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収縮（</a:t>
            </a:r>
            <a:r>
              <a:rPr lang="en-US" altLang="ja-JP" dirty="0"/>
              <a:t>Erosion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F9960BD-BF7F-4A12-82B7-54887ECDF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2400" dirty="0"/>
              <a:t>二値画像を構造化要素に従って膨張させる処理</a:t>
            </a:r>
          </a:p>
        </p:txBody>
      </p:sp>
      <p:grpSp>
        <p:nvGrpSpPr>
          <p:cNvPr id="180" name="グループ化 179">
            <a:extLst>
              <a:ext uri="{FF2B5EF4-FFF2-40B4-BE49-F238E27FC236}">
                <a16:creationId xmlns:a16="http://schemas.microsoft.com/office/drawing/2014/main" id="{1761AC93-D74D-42CA-BC46-D1281463E104}"/>
              </a:ext>
            </a:extLst>
          </p:cNvPr>
          <p:cNvGrpSpPr/>
          <p:nvPr/>
        </p:nvGrpSpPr>
        <p:grpSpPr>
          <a:xfrm>
            <a:off x="3210825" y="3004974"/>
            <a:ext cx="2722350" cy="2722350"/>
            <a:chOff x="3303665" y="2840539"/>
            <a:chExt cx="2382768" cy="2382768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1576A22-6080-4BE7-9081-CABCF1A8218F}"/>
                </a:ext>
              </a:extLst>
            </p:cNvPr>
            <p:cNvSpPr/>
            <p:nvPr/>
          </p:nvSpPr>
          <p:spPr>
            <a:xfrm>
              <a:off x="3303665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C3FE370C-6D0E-4DAB-A929-48788A4103CD}"/>
                </a:ext>
              </a:extLst>
            </p:cNvPr>
            <p:cNvSpPr/>
            <p:nvPr/>
          </p:nvSpPr>
          <p:spPr>
            <a:xfrm>
              <a:off x="3568417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A04C4124-5A1E-41E3-B8A0-92986F162CB6}"/>
                </a:ext>
              </a:extLst>
            </p:cNvPr>
            <p:cNvSpPr/>
            <p:nvPr/>
          </p:nvSpPr>
          <p:spPr>
            <a:xfrm>
              <a:off x="3833169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B26A585A-C7A1-4D22-84A9-412026F82F8C}"/>
                </a:ext>
              </a:extLst>
            </p:cNvPr>
            <p:cNvSpPr/>
            <p:nvPr/>
          </p:nvSpPr>
          <p:spPr>
            <a:xfrm>
              <a:off x="3303665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D290272B-024D-457F-AD67-37685464F922}"/>
                </a:ext>
              </a:extLst>
            </p:cNvPr>
            <p:cNvSpPr/>
            <p:nvPr/>
          </p:nvSpPr>
          <p:spPr>
            <a:xfrm>
              <a:off x="3568417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05FADDCF-19A9-4915-850E-85AA41826FAE}"/>
                </a:ext>
              </a:extLst>
            </p:cNvPr>
            <p:cNvSpPr/>
            <p:nvPr/>
          </p:nvSpPr>
          <p:spPr>
            <a:xfrm>
              <a:off x="3833169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393CA5B9-F3C4-4533-9DA8-FE2382D6B481}"/>
                </a:ext>
              </a:extLst>
            </p:cNvPr>
            <p:cNvSpPr/>
            <p:nvPr/>
          </p:nvSpPr>
          <p:spPr>
            <a:xfrm>
              <a:off x="3303665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94027B8D-3E93-4827-B9D6-F49670850F21}"/>
                </a:ext>
              </a:extLst>
            </p:cNvPr>
            <p:cNvSpPr/>
            <p:nvPr/>
          </p:nvSpPr>
          <p:spPr>
            <a:xfrm>
              <a:off x="3568417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214ED2EA-76C8-4A70-A252-A4CEECCCF099}"/>
                </a:ext>
              </a:extLst>
            </p:cNvPr>
            <p:cNvSpPr/>
            <p:nvPr/>
          </p:nvSpPr>
          <p:spPr>
            <a:xfrm>
              <a:off x="3833169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62118CEF-E826-47F7-B93A-786B2611227D}"/>
                </a:ext>
              </a:extLst>
            </p:cNvPr>
            <p:cNvSpPr/>
            <p:nvPr/>
          </p:nvSpPr>
          <p:spPr>
            <a:xfrm>
              <a:off x="4097921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807690DC-5E17-45A7-B67A-ED73ECC39179}"/>
                </a:ext>
              </a:extLst>
            </p:cNvPr>
            <p:cNvSpPr/>
            <p:nvPr/>
          </p:nvSpPr>
          <p:spPr>
            <a:xfrm>
              <a:off x="4362673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AD8DF4E0-AB74-41F8-85F4-4379A7FCDD64}"/>
                </a:ext>
              </a:extLst>
            </p:cNvPr>
            <p:cNvSpPr/>
            <p:nvPr/>
          </p:nvSpPr>
          <p:spPr>
            <a:xfrm>
              <a:off x="4627425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7E50919B-F033-463B-B924-5B72E1D9C87F}"/>
                </a:ext>
              </a:extLst>
            </p:cNvPr>
            <p:cNvSpPr/>
            <p:nvPr/>
          </p:nvSpPr>
          <p:spPr>
            <a:xfrm>
              <a:off x="4097921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A04FAA1D-BA49-469C-91C2-59414A1CDB48}"/>
                </a:ext>
              </a:extLst>
            </p:cNvPr>
            <p:cNvSpPr/>
            <p:nvPr/>
          </p:nvSpPr>
          <p:spPr>
            <a:xfrm>
              <a:off x="4362673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4076C2CB-BD25-425A-ADD4-D34B24B58CA2}"/>
                </a:ext>
              </a:extLst>
            </p:cNvPr>
            <p:cNvSpPr/>
            <p:nvPr/>
          </p:nvSpPr>
          <p:spPr>
            <a:xfrm>
              <a:off x="4627425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811B267-97D5-4ECC-9D4A-3B14317D03D9}"/>
                </a:ext>
              </a:extLst>
            </p:cNvPr>
            <p:cNvSpPr/>
            <p:nvPr/>
          </p:nvSpPr>
          <p:spPr>
            <a:xfrm>
              <a:off x="4097921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A7E8A58A-2179-46C0-BCA4-742CBCF20215}"/>
                </a:ext>
              </a:extLst>
            </p:cNvPr>
            <p:cNvSpPr/>
            <p:nvPr/>
          </p:nvSpPr>
          <p:spPr>
            <a:xfrm>
              <a:off x="4362673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503CA1D-1CC2-48A0-AE17-4B1565AEBB9C}"/>
                </a:ext>
              </a:extLst>
            </p:cNvPr>
            <p:cNvSpPr/>
            <p:nvPr/>
          </p:nvSpPr>
          <p:spPr>
            <a:xfrm>
              <a:off x="4627425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52AF7A14-2EA1-49FC-A684-3B95F2957FAC}"/>
                </a:ext>
              </a:extLst>
            </p:cNvPr>
            <p:cNvSpPr/>
            <p:nvPr/>
          </p:nvSpPr>
          <p:spPr>
            <a:xfrm>
              <a:off x="3303665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785AFA15-DFF7-4E18-9737-BB6A37067D9A}"/>
                </a:ext>
              </a:extLst>
            </p:cNvPr>
            <p:cNvSpPr/>
            <p:nvPr/>
          </p:nvSpPr>
          <p:spPr>
            <a:xfrm>
              <a:off x="3568417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37BD27B5-9BCF-484C-AEAF-C33DF4B837D4}"/>
                </a:ext>
              </a:extLst>
            </p:cNvPr>
            <p:cNvSpPr/>
            <p:nvPr/>
          </p:nvSpPr>
          <p:spPr>
            <a:xfrm>
              <a:off x="3833169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280A4184-E35C-45A7-A330-B2DDFA14473C}"/>
                </a:ext>
              </a:extLst>
            </p:cNvPr>
            <p:cNvSpPr/>
            <p:nvPr/>
          </p:nvSpPr>
          <p:spPr>
            <a:xfrm>
              <a:off x="3303665" y="3899547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FA95B997-51B0-4462-900D-0AD84D1F98BB}"/>
                </a:ext>
              </a:extLst>
            </p:cNvPr>
            <p:cNvSpPr/>
            <p:nvPr/>
          </p:nvSpPr>
          <p:spPr>
            <a:xfrm>
              <a:off x="3568417" y="3899547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989DF937-933B-4F94-B73C-7EA14392A831}"/>
                </a:ext>
              </a:extLst>
            </p:cNvPr>
            <p:cNvSpPr/>
            <p:nvPr/>
          </p:nvSpPr>
          <p:spPr>
            <a:xfrm>
              <a:off x="3833169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EA6DDC7C-A611-4E2C-91C4-BFF02EFC3182}"/>
                </a:ext>
              </a:extLst>
            </p:cNvPr>
            <p:cNvSpPr/>
            <p:nvPr/>
          </p:nvSpPr>
          <p:spPr>
            <a:xfrm>
              <a:off x="3303665" y="416429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B2D8FDF7-9709-4C40-AA0D-96E34D31E11E}"/>
                </a:ext>
              </a:extLst>
            </p:cNvPr>
            <p:cNvSpPr/>
            <p:nvPr/>
          </p:nvSpPr>
          <p:spPr>
            <a:xfrm>
              <a:off x="3568417" y="416429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68C4F0FE-8302-4D15-9524-220E6581E368}"/>
                </a:ext>
              </a:extLst>
            </p:cNvPr>
            <p:cNvSpPr/>
            <p:nvPr/>
          </p:nvSpPr>
          <p:spPr>
            <a:xfrm>
              <a:off x="3833169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CABD178F-742D-4C3F-B85D-FA57DE2979ED}"/>
                </a:ext>
              </a:extLst>
            </p:cNvPr>
            <p:cNvSpPr/>
            <p:nvPr/>
          </p:nvSpPr>
          <p:spPr>
            <a:xfrm>
              <a:off x="4097921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7516D264-C54D-43FF-B0E7-ACC973870765}"/>
                </a:ext>
              </a:extLst>
            </p:cNvPr>
            <p:cNvSpPr/>
            <p:nvPr/>
          </p:nvSpPr>
          <p:spPr>
            <a:xfrm>
              <a:off x="4362673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77917C2C-9FEE-4A5A-B4DF-470DB76227A9}"/>
                </a:ext>
              </a:extLst>
            </p:cNvPr>
            <p:cNvSpPr/>
            <p:nvPr/>
          </p:nvSpPr>
          <p:spPr>
            <a:xfrm>
              <a:off x="4627425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C546ED1E-F24B-4239-8007-6520C7A60099}"/>
                </a:ext>
              </a:extLst>
            </p:cNvPr>
            <p:cNvSpPr/>
            <p:nvPr/>
          </p:nvSpPr>
          <p:spPr>
            <a:xfrm>
              <a:off x="4097921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9DCDFBC5-3A70-4CED-994C-A5176004A29F}"/>
                </a:ext>
              </a:extLst>
            </p:cNvPr>
            <p:cNvSpPr/>
            <p:nvPr/>
          </p:nvSpPr>
          <p:spPr>
            <a:xfrm>
              <a:off x="4362673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DCC643E4-BE2C-492B-AC19-5D441A9B753D}"/>
                </a:ext>
              </a:extLst>
            </p:cNvPr>
            <p:cNvSpPr/>
            <p:nvPr/>
          </p:nvSpPr>
          <p:spPr>
            <a:xfrm>
              <a:off x="4627425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5B364238-6A23-47CA-956C-3AB124B7DE83}"/>
                </a:ext>
              </a:extLst>
            </p:cNvPr>
            <p:cNvSpPr/>
            <p:nvPr/>
          </p:nvSpPr>
          <p:spPr>
            <a:xfrm>
              <a:off x="4097921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6C1F0B31-70A7-4608-B549-70C5D8C2A40C}"/>
                </a:ext>
              </a:extLst>
            </p:cNvPr>
            <p:cNvSpPr/>
            <p:nvPr/>
          </p:nvSpPr>
          <p:spPr>
            <a:xfrm>
              <a:off x="4362673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8E84A26B-6B8B-4AD4-832C-B22BCBDB98D3}"/>
                </a:ext>
              </a:extLst>
            </p:cNvPr>
            <p:cNvSpPr/>
            <p:nvPr/>
          </p:nvSpPr>
          <p:spPr>
            <a:xfrm>
              <a:off x="4627425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8BCFCB7F-8F42-4085-A68C-98086C828CFB}"/>
                </a:ext>
              </a:extLst>
            </p:cNvPr>
            <p:cNvSpPr/>
            <p:nvPr/>
          </p:nvSpPr>
          <p:spPr>
            <a:xfrm>
              <a:off x="4892177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A30CD9F7-03DC-4C6A-B49C-4019DDD6469C}"/>
                </a:ext>
              </a:extLst>
            </p:cNvPr>
            <p:cNvSpPr/>
            <p:nvPr/>
          </p:nvSpPr>
          <p:spPr>
            <a:xfrm>
              <a:off x="5156929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1CE69507-359F-47DF-81AA-6A224433C024}"/>
                </a:ext>
              </a:extLst>
            </p:cNvPr>
            <p:cNvSpPr/>
            <p:nvPr/>
          </p:nvSpPr>
          <p:spPr>
            <a:xfrm>
              <a:off x="5421681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CE866520-8B9C-4238-B31F-4AD105B59AEF}"/>
                </a:ext>
              </a:extLst>
            </p:cNvPr>
            <p:cNvSpPr/>
            <p:nvPr/>
          </p:nvSpPr>
          <p:spPr>
            <a:xfrm>
              <a:off x="4892177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E502E4C9-937B-46C0-A522-5B450DFB787C}"/>
                </a:ext>
              </a:extLst>
            </p:cNvPr>
            <p:cNvSpPr/>
            <p:nvPr/>
          </p:nvSpPr>
          <p:spPr>
            <a:xfrm>
              <a:off x="5156929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AFE485C6-7E2E-4E7B-9C2B-8E5F74B11441}"/>
                </a:ext>
              </a:extLst>
            </p:cNvPr>
            <p:cNvSpPr/>
            <p:nvPr/>
          </p:nvSpPr>
          <p:spPr>
            <a:xfrm>
              <a:off x="5421681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A2651213-A6D8-45CF-9030-3E3BBADCB373}"/>
                </a:ext>
              </a:extLst>
            </p:cNvPr>
            <p:cNvSpPr/>
            <p:nvPr/>
          </p:nvSpPr>
          <p:spPr>
            <a:xfrm>
              <a:off x="4892177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3318D620-F2C4-4B8C-A9D8-C920936A603F}"/>
                </a:ext>
              </a:extLst>
            </p:cNvPr>
            <p:cNvSpPr/>
            <p:nvPr/>
          </p:nvSpPr>
          <p:spPr>
            <a:xfrm>
              <a:off x="5156929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087E3BCD-28E8-4FF7-9631-8A50E41D0AAE}"/>
                </a:ext>
              </a:extLst>
            </p:cNvPr>
            <p:cNvSpPr/>
            <p:nvPr/>
          </p:nvSpPr>
          <p:spPr>
            <a:xfrm>
              <a:off x="5421681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74268ED3-0955-4D5C-BC35-6621D8E7230C}"/>
                </a:ext>
              </a:extLst>
            </p:cNvPr>
            <p:cNvSpPr/>
            <p:nvPr/>
          </p:nvSpPr>
          <p:spPr>
            <a:xfrm>
              <a:off x="4892177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EEE1BD0C-535F-4895-BE47-2BA8D4EDE87A}"/>
                </a:ext>
              </a:extLst>
            </p:cNvPr>
            <p:cNvSpPr/>
            <p:nvPr/>
          </p:nvSpPr>
          <p:spPr>
            <a:xfrm>
              <a:off x="5156929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9A81990B-CD3E-4871-A445-C98F1FFBFEC5}"/>
                </a:ext>
              </a:extLst>
            </p:cNvPr>
            <p:cNvSpPr/>
            <p:nvPr/>
          </p:nvSpPr>
          <p:spPr>
            <a:xfrm>
              <a:off x="5421681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3BF8D479-0603-4F42-84DB-37D9095B538E}"/>
                </a:ext>
              </a:extLst>
            </p:cNvPr>
            <p:cNvSpPr/>
            <p:nvPr/>
          </p:nvSpPr>
          <p:spPr>
            <a:xfrm>
              <a:off x="4892177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D9E1EF3D-4D26-4812-8C97-BBC07F668DB9}"/>
                </a:ext>
              </a:extLst>
            </p:cNvPr>
            <p:cNvSpPr/>
            <p:nvPr/>
          </p:nvSpPr>
          <p:spPr>
            <a:xfrm>
              <a:off x="5156929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570E55B4-3702-4098-B5F3-77464EF9726B}"/>
                </a:ext>
              </a:extLst>
            </p:cNvPr>
            <p:cNvSpPr/>
            <p:nvPr/>
          </p:nvSpPr>
          <p:spPr>
            <a:xfrm>
              <a:off x="5421681" y="3899547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39CEF94A-DC74-4C50-97B6-C41C7BA42BBE}"/>
                </a:ext>
              </a:extLst>
            </p:cNvPr>
            <p:cNvSpPr/>
            <p:nvPr/>
          </p:nvSpPr>
          <p:spPr>
            <a:xfrm>
              <a:off x="4892177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B30E056A-BAC6-408E-9E3D-2A9A04CB16B2}"/>
                </a:ext>
              </a:extLst>
            </p:cNvPr>
            <p:cNvSpPr/>
            <p:nvPr/>
          </p:nvSpPr>
          <p:spPr>
            <a:xfrm>
              <a:off x="5156929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3C6F1250-245B-4503-9894-B57C13E824DD}"/>
                </a:ext>
              </a:extLst>
            </p:cNvPr>
            <p:cNvSpPr/>
            <p:nvPr/>
          </p:nvSpPr>
          <p:spPr>
            <a:xfrm>
              <a:off x="5421681" y="416429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439C87DE-9575-4448-8FBA-AEF360C462F7}"/>
                </a:ext>
              </a:extLst>
            </p:cNvPr>
            <p:cNvSpPr/>
            <p:nvPr/>
          </p:nvSpPr>
          <p:spPr>
            <a:xfrm>
              <a:off x="3303665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FA05E5FC-6AAD-4812-B88A-2530404A855A}"/>
                </a:ext>
              </a:extLst>
            </p:cNvPr>
            <p:cNvSpPr/>
            <p:nvPr/>
          </p:nvSpPr>
          <p:spPr>
            <a:xfrm>
              <a:off x="3568417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13951149-ECCD-41CB-8E76-B53AF9CB8597}"/>
                </a:ext>
              </a:extLst>
            </p:cNvPr>
            <p:cNvSpPr/>
            <p:nvPr/>
          </p:nvSpPr>
          <p:spPr>
            <a:xfrm>
              <a:off x="3833169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E4CA036A-0C2E-452C-B279-2B273DADC64C}"/>
                </a:ext>
              </a:extLst>
            </p:cNvPr>
            <p:cNvSpPr/>
            <p:nvPr/>
          </p:nvSpPr>
          <p:spPr>
            <a:xfrm>
              <a:off x="3303665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94315DAA-9DFB-4146-A990-52A0E1AADBF4}"/>
                </a:ext>
              </a:extLst>
            </p:cNvPr>
            <p:cNvSpPr/>
            <p:nvPr/>
          </p:nvSpPr>
          <p:spPr>
            <a:xfrm>
              <a:off x="3568417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7B37114A-C51D-487D-A1EE-75E2DDB93FC6}"/>
                </a:ext>
              </a:extLst>
            </p:cNvPr>
            <p:cNvSpPr/>
            <p:nvPr/>
          </p:nvSpPr>
          <p:spPr>
            <a:xfrm>
              <a:off x="3833169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ED1684AB-A55A-4EB1-8296-CA43EEEC9894}"/>
                </a:ext>
              </a:extLst>
            </p:cNvPr>
            <p:cNvSpPr/>
            <p:nvPr/>
          </p:nvSpPr>
          <p:spPr>
            <a:xfrm>
              <a:off x="3303665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9E18BB59-A8C2-4258-8261-4462B6C4C6AC}"/>
                </a:ext>
              </a:extLst>
            </p:cNvPr>
            <p:cNvSpPr/>
            <p:nvPr/>
          </p:nvSpPr>
          <p:spPr>
            <a:xfrm>
              <a:off x="3568417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4CE205DB-DB78-4B20-9E73-5B7210149384}"/>
                </a:ext>
              </a:extLst>
            </p:cNvPr>
            <p:cNvSpPr/>
            <p:nvPr/>
          </p:nvSpPr>
          <p:spPr>
            <a:xfrm>
              <a:off x="3833169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EF397A14-5FB7-40A6-B2E3-63DD8C0F6A70}"/>
                </a:ext>
              </a:extLst>
            </p:cNvPr>
            <p:cNvSpPr/>
            <p:nvPr/>
          </p:nvSpPr>
          <p:spPr>
            <a:xfrm>
              <a:off x="4097921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80DD0FE3-1A66-49E6-AFE7-AB65DEABF313}"/>
                </a:ext>
              </a:extLst>
            </p:cNvPr>
            <p:cNvSpPr/>
            <p:nvPr/>
          </p:nvSpPr>
          <p:spPr>
            <a:xfrm>
              <a:off x="4362673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3373661C-096D-48B3-AFC0-CA97C51C0E61}"/>
                </a:ext>
              </a:extLst>
            </p:cNvPr>
            <p:cNvSpPr/>
            <p:nvPr/>
          </p:nvSpPr>
          <p:spPr>
            <a:xfrm>
              <a:off x="4627425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3CD6703E-0767-46A4-B698-F93A02B3932E}"/>
                </a:ext>
              </a:extLst>
            </p:cNvPr>
            <p:cNvSpPr/>
            <p:nvPr/>
          </p:nvSpPr>
          <p:spPr>
            <a:xfrm>
              <a:off x="4097921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DA918A49-1D06-43F4-B3CD-E37EC3005876}"/>
                </a:ext>
              </a:extLst>
            </p:cNvPr>
            <p:cNvSpPr/>
            <p:nvPr/>
          </p:nvSpPr>
          <p:spPr>
            <a:xfrm>
              <a:off x="4362673" y="469380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CB24C658-14BF-427A-9BA9-94A6E962FD0E}"/>
                </a:ext>
              </a:extLst>
            </p:cNvPr>
            <p:cNvSpPr/>
            <p:nvPr/>
          </p:nvSpPr>
          <p:spPr>
            <a:xfrm>
              <a:off x="4627425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173A9985-6746-4564-B72C-90090B13B393}"/>
                </a:ext>
              </a:extLst>
            </p:cNvPr>
            <p:cNvSpPr/>
            <p:nvPr/>
          </p:nvSpPr>
          <p:spPr>
            <a:xfrm>
              <a:off x="4097921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3E369894-F5CD-43A3-B170-F1B9EC7FCE28}"/>
                </a:ext>
              </a:extLst>
            </p:cNvPr>
            <p:cNvSpPr/>
            <p:nvPr/>
          </p:nvSpPr>
          <p:spPr>
            <a:xfrm>
              <a:off x="4362673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789E0CB9-F66D-4045-9DC4-551CE049B9A4}"/>
                </a:ext>
              </a:extLst>
            </p:cNvPr>
            <p:cNvSpPr/>
            <p:nvPr/>
          </p:nvSpPr>
          <p:spPr>
            <a:xfrm>
              <a:off x="4627425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0FACD7C2-334D-44E9-B564-C66FCD11C388}"/>
                </a:ext>
              </a:extLst>
            </p:cNvPr>
            <p:cNvSpPr/>
            <p:nvPr/>
          </p:nvSpPr>
          <p:spPr>
            <a:xfrm>
              <a:off x="4892177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0E4AD457-E65C-4242-A387-376D8F25AB2E}"/>
                </a:ext>
              </a:extLst>
            </p:cNvPr>
            <p:cNvSpPr/>
            <p:nvPr/>
          </p:nvSpPr>
          <p:spPr>
            <a:xfrm>
              <a:off x="5156929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F0E282D3-1683-4338-91A3-35B0F42EA044}"/>
                </a:ext>
              </a:extLst>
            </p:cNvPr>
            <p:cNvSpPr/>
            <p:nvPr/>
          </p:nvSpPr>
          <p:spPr>
            <a:xfrm>
              <a:off x="5421681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8D935659-F362-40EC-8840-4B9CF78BC64D}"/>
                </a:ext>
              </a:extLst>
            </p:cNvPr>
            <p:cNvSpPr/>
            <p:nvPr/>
          </p:nvSpPr>
          <p:spPr>
            <a:xfrm>
              <a:off x="4892177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9A674D5C-3561-4BB6-89B9-B844643658C9}"/>
                </a:ext>
              </a:extLst>
            </p:cNvPr>
            <p:cNvSpPr/>
            <p:nvPr/>
          </p:nvSpPr>
          <p:spPr>
            <a:xfrm>
              <a:off x="5156929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C52FEF5B-3507-473A-A659-E601F19A8536}"/>
                </a:ext>
              </a:extLst>
            </p:cNvPr>
            <p:cNvSpPr/>
            <p:nvPr/>
          </p:nvSpPr>
          <p:spPr>
            <a:xfrm>
              <a:off x="5421681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1E90ED82-DDCC-4743-A66B-E6565CD8F490}"/>
                </a:ext>
              </a:extLst>
            </p:cNvPr>
            <p:cNvSpPr/>
            <p:nvPr/>
          </p:nvSpPr>
          <p:spPr>
            <a:xfrm>
              <a:off x="4892177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964290BE-3A1B-4537-8AAD-BA510889D66C}"/>
                </a:ext>
              </a:extLst>
            </p:cNvPr>
            <p:cNvSpPr/>
            <p:nvPr/>
          </p:nvSpPr>
          <p:spPr>
            <a:xfrm>
              <a:off x="5156929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F5E98177-1FF1-43FB-B4E2-A60278305C80}"/>
                </a:ext>
              </a:extLst>
            </p:cNvPr>
            <p:cNvSpPr/>
            <p:nvPr/>
          </p:nvSpPr>
          <p:spPr>
            <a:xfrm>
              <a:off x="5421681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67C629EA-245B-46A7-946E-F04DB9AD044B}"/>
              </a:ext>
            </a:extLst>
          </p:cNvPr>
          <p:cNvSpPr/>
          <p:nvPr/>
        </p:nvSpPr>
        <p:spPr>
          <a:xfrm>
            <a:off x="3815789" y="3609940"/>
            <a:ext cx="302483" cy="302483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4854FB0E-045F-4781-9F4E-37BA46CF5F78}"/>
              </a:ext>
            </a:extLst>
          </p:cNvPr>
          <p:cNvSpPr/>
          <p:nvPr/>
        </p:nvSpPr>
        <p:spPr>
          <a:xfrm>
            <a:off x="4118272" y="3609939"/>
            <a:ext cx="302483" cy="302483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2F29B0CF-02F7-424F-BE63-1245AB6ECBD4}"/>
              </a:ext>
            </a:extLst>
          </p:cNvPr>
          <p:cNvGrpSpPr/>
          <p:nvPr/>
        </p:nvGrpSpPr>
        <p:grpSpPr>
          <a:xfrm>
            <a:off x="3815791" y="3307458"/>
            <a:ext cx="907450" cy="907450"/>
            <a:chOff x="636715" y="2311035"/>
            <a:chExt cx="794256" cy="794256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8475D084-0AF7-4974-9141-E0954064668F}"/>
                </a:ext>
              </a:extLst>
            </p:cNvPr>
            <p:cNvSpPr/>
            <p:nvPr/>
          </p:nvSpPr>
          <p:spPr>
            <a:xfrm>
              <a:off x="636715" y="2311035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C5304B5E-5F69-4F65-A6ED-C4FA02BF09CC}"/>
                </a:ext>
              </a:extLst>
            </p:cNvPr>
            <p:cNvSpPr/>
            <p:nvPr/>
          </p:nvSpPr>
          <p:spPr>
            <a:xfrm>
              <a:off x="901467" y="2311035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AD6D5AA-1901-4A83-9990-E72491A1070A}"/>
                </a:ext>
              </a:extLst>
            </p:cNvPr>
            <p:cNvSpPr/>
            <p:nvPr/>
          </p:nvSpPr>
          <p:spPr>
            <a:xfrm>
              <a:off x="1166219" y="2311035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2AA4160F-96D7-4A08-82BB-3D4D58FBD0F5}"/>
                </a:ext>
              </a:extLst>
            </p:cNvPr>
            <p:cNvSpPr/>
            <p:nvPr/>
          </p:nvSpPr>
          <p:spPr>
            <a:xfrm>
              <a:off x="636715" y="2575787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699FDE17-4EAB-4E37-BAA6-16D89D5C9CE7}"/>
                </a:ext>
              </a:extLst>
            </p:cNvPr>
            <p:cNvSpPr/>
            <p:nvPr/>
          </p:nvSpPr>
          <p:spPr>
            <a:xfrm>
              <a:off x="901467" y="2575787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184ECAB-362C-4BA3-9BD4-4826F58CB53F}"/>
                </a:ext>
              </a:extLst>
            </p:cNvPr>
            <p:cNvSpPr/>
            <p:nvPr/>
          </p:nvSpPr>
          <p:spPr>
            <a:xfrm>
              <a:off x="1166219" y="2575787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4FF8215C-39DF-411F-9913-4EC2B06B16D2}"/>
                </a:ext>
              </a:extLst>
            </p:cNvPr>
            <p:cNvSpPr/>
            <p:nvPr/>
          </p:nvSpPr>
          <p:spPr>
            <a:xfrm>
              <a:off x="636715" y="2840539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9BF8CC67-EE9F-4CC0-AA05-BA007E8EB4AC}"/>
                </a:ext>
              </a:extLst>
            </p:cNvPr>
            <p:cNvSpPr/>
            <p:nvPr/>
          </p:nvSpPr>
          <p:spPr>
            <a:xfrm>
              <a:off x="901467" y="2840539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365C12B9-039B-4171-B33B-00851EB5268F}"/>
                </a:ext>
              </a:extLst>
            </p:cNvPr>
            <p:cNvSpPr/>
            <p:nvPr/>
          </p:nvSpPr>
          <p:spPr>
            <a:xfrm>
              <a:off x="1166219" y="2840539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45835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E306600F-5C10-44B6-BC77-3AFF896CE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収縮（</a:t>
            </a:r>
            <a:r>
              <a:rPr lang="en-US" altLang="ja-JP" dirty="0"/>
              <a:t>Erosion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F9960BD-BF7F-4A12-82B7-54887ECDF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2400" dirty="0"/>
              <a:t>二値画像を構造化要素に従って膨張させる処理</a:t>
            </a:r>
          </a:p>
        </p:txBody>
      </p:sp>
      <p:grpSp>
        <p:nvGrpSpPr>
          <p:cNvPr id="180" name="グループ化 179">
            <a:extLst>
              <a:ext uri="{FF2B5EF4-FFF2-40B4-BE49-F238E27FC236}">
                <a16:creationId xmlns:a16="http://schemas.microsoft.com/office/drawing/2014/main" id="{1761AC93-D74D-42CA-BC46-D1281463E104}"/>
              </a:ext>
            </a:extLst>
          </p:cNvPr>
          <p:cNvGrpSpPr/>
          <p:nvPr/>
        </p:nvGrpSpPr>
        <p:grpSpPr>
          <a:xfrm>
            <a:off x="3210825" y="3004974"/>
            <a:ext cx="2722350" cy="2722350"/>
            <a:chOff x="3303665" y="2840539"/>
            <a:chExt cx="2382768" cy="2382768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1576A22-6080-4BE7-9081-CABCF1A8218F}"/>
                </a:ext>
              </a:extLst>
            </p:cNvPr>
            <p:cNvSpPr/>
            <p:nvPr/>
          </p:nvSpPr>
          <p:spPr>
            <a:xfrm>
              <a:off x="3303665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C3FE370C-6D0E-4DAB-A929-48788A4103CD}"/>
                </a:ext>
              </a:extLst>
            </p:cNvPr>
            <p:cNvSpPr/>
            <p:nvPr/>
          </p:nvSpPr>
          <p:spPr>
            <a:xfrm>
              <a:off x="3568417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A04C4124-5A1E-41E3-B8A0-92986F162CB6}"/>
                </a:ext>
              </a:extLst>
            </p:cNvPr>
            <p:cNvSpPr/>
            <p:nvPr/>
          </p:nvSpPr>
          <p:spPr>
            <a:xfrm>
              <a:off x="3833169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B26A585A-C7A1-4D22-84A9-412026F82F8C}"/>
                </a:ext>
              </a:extLst>
            </p:cNvPr>
            <p:cNvSpPr/>
            <p:nvPr/>
          </p:nvSpPr>
          <p:spPr>
            <a:xfrm>
              <a:off x="3303665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D290272B-024D-457F-AD67-37685464F922}"/>
                </a:ext>
              </a:extLst>
            </p:cNvPr>
            <p:cNvSpPr/>
            <p:nvPr/>
          </p:nvSpPr>
          <p:spPr>
            <a:xfrm>
              <a:off x="3568417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05FADDCF-19A9-4915-850E-85AA41826FAE}"/>
                </a:ext>
              </a:extLst>
            </p:cNvPr>
            <p:cNvSpPr/>
            <p:nvPr/>
          </p:nvSpPr>
          <p:spPr>
            <a:xfrm>
              <a:off x="3833169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393CA5B9-F3C4-4533-9DA8-FE2382D6B481}"/>
                </a:ext>
              </a:extLst>
            </p:cNvPr>
            <p:cNvSpPr/>
            <p:nvPr/>
          </p:nvSpPr>
          <p:spPr>
            <a:xfrm>
              <a:off x="3303665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94027B8D-3E93-4827-B9D6-F49670850F21}"/>
                </a:ext>
              </a:extLst>
            </p:cNvPr>
            <p:cNvSpPr/>
            <p:nvPr/>
          </p:nvSpPr>
          <p:spPr>
            <a:xfrm>
              <a:off x="3568417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214ED2EA-76C8-4A70-A252-A4CEECCCF099}"/>
                </a:ext>
              </a:extLst>
            </p:cNvPr>
            <p:cNvSpPr/>
            <p:nvPr/>
          </p:nvSpPr>
          <p:spPr>
            <a:xfrm>
              <a:off x="3833169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62118CEF-E826-47F7-B93A-786B2611227D}"/>
                </a:ext>
              </a:extLst>
            </p:cNvPr>
            <p:cNvSpPr/>
            <p:nvPr/>
          </p:nvSpPr>
          <p:spPr>
            <a:xfrm>
              <a:off x="4097921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807690DC-5E17-45A7-B67A-ED73ECC39179}"/>
                </a:ext>
              </a:extLst>
            </p:cNvPr>
            <p:cNvSpPr/>
            <p:nvPr/>
          </p:nvSpPr>
          <p:spPr>
            <a:xfrm>
              <a:off x="4362673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AD8DF4E0-AB74-41F8-85F4-4379A7FCDD64}"/>
                </a:ext>
              </a:extLst>
            </p:cNvPr>
            <p:cNvSpPr/>
            <p:nvPr/>
          </p:nvSpPr>
          <p:spPr>
            <a:xfrm>
              <a:off x="4627425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7E50919B-F033-463B-B924-5B72E1D9C87F}"/>
                </a:ext>
              </a:extLst>
            </p:cNvPr>
            <p:cNvSpPr/>
            <p:nvPr/>
          </p:nvSpPr>
          <p:spPr>
            <a:xfrm>
              <a:off x="4097921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A04FAA1D-BA49-469C-91C2-59414A1CDB48}"/>
                </a:ext>
              </a:extLst>
            </p:cNvPr>
            <p:cNvSpPr/>
            <p:nvPr/>
          </p:nvSpPr>
          <p:spPr>
            <a:xfrm>
              <a:off x="4362673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4076C2CB-BD25-425A-ADD4-D34B24B58CA2}"/>
                </a:ext>
              </a:extLst>
            </p:cNvPr>
            <p:cNvSpPr/>
            <p:nvPr/>
          </p:nvSpPr>
          <p:spPr>
            <a:xfrm>
              <a:off x="4627425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811B267-97D5-4ECC-9D4A-3B14317D03D9}"/>
                </a:ext>
              </a:extLst>
            </p:cNvPr>
            <p:cNvSpPr/>
            <p:nvPr/>
          </p:nvSpPr>
          <p:spPr>
            <a:xfrm>
              <a:off x="4097921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A7E8A58A-2179-46C0-BCA4-742CBCF20215}"/>
                </a:ext>
              </a:extLst>
            </p:cNvPr>
            <p:cNvSpPr/>
            <p:nvPr/>
          </p:nvSpPr>
          <p:spPr>
            <a:xfrm>
              <a:off x="4362673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503CA1D-1CC2-48A0-AE17-4B1565AEBB9C}"/>
                </a:ext>
              </a:extLst>
            </p:cNvPr>
            <p:cNvSpPr/>
            <p:nvPr/>
          </p:nvSpPr>
          <p:spPr>
            <a:xfrm>
              <a:off x="4627425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52AF7A14-2EA1-49FC-A684-3B95F2957FAC}"/>
                </a:ext>
              </a:extLst>
            </p:cNvPr>
            <p:cNvSpPr/>
            <p:nvPr/>
          </p:nvSpPr>
          <p:spPr>
            <a:xfrm>
              <a:off x="3303665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785AFA15-DFF7-4E18-9737-BB6A37067D9A}"/>
                </a:ext>
              </a:extLst>
            </p:cNvPr>
            <p:cNvSpPr/>
            <p:nvPr/>
          </p:nvSpPr>
          <p:spPr>
            <a:xfrm>
              <a:off x="3568417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37BD27B5-9BCF-484C-AEAF-C33DF4B837D4}"/>
                </a:ext>
              </a:extLst>
            </p:cNvPr>
            <p:cNvSpPr/>
            <p:nvPr/>
          </p:nvSpPr>
          <p:spPr>
            <a:xfrm>
              <a:off x="3833169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280A4184-E35C-45A7-A330-B2DDFA14473C}"/>
                </a:ext>
              </a:extLst>
            </p:cNvPr>
            <p:cNvSpPr/>
            <p:nvPr/>
          </p:nvSpPr>
          <p:spPr>
            <a:xfrm>
              <a:off x="3303665" y="3899547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FA95B997-51B0-4462-900D-0AD84D1F98BB}"/>
                </a:ext>
              </a:extLst>
            </p:cNvPr>
            <p:cNvSpPr/>
            <p:nvPr/>
          </p:nvSpPr>
          <p:spPr>
            <a:xfrm>
              <a:off x="3568417" y="3899547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989DF937-933B-4F94-B73C-7EA14392A831}"/>
                </a:ext>
              </a:extLst>
            </p:cNvPr>
            <p:cNvSpPr/>
            <p:nvPr/>
          </p:nvSpPr>
          <p:spPr>
            <a:xfrm>
              <a:off x="3833169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EA6DDC7C-A611-4E2C-91C4-BFF02EFC3182}"/>
                </a:ext>
              </a:extLst>
            </p:cNvPr>
            <p:cNvSpPr/>
            <p:nvPr/>
          </p:nvSpPr>
          <p:spPr>
            <a:xfrm>
              <a:off x="3303665" y="416429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B2D8FDF7-9709-4C40-AA0D-96E34D31E11E}"/>
                </a:ext>
              </a:extLst>
            </p:cNvPr>
            <p:cNvSpPr/>
            <p:nvPr/>
          </p:nvSpPr>
          <p:spPr>
            <a:xfrm>
              <a:off x="3568417" y="416429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68C4F0FE-8302-4D15-9524-220E6581E368}"/>
                </a:ext>
              </a:extLst>
            </p:cNvPr>
            <p:cNvSpPr/>
            <p:nvPr/>
          </p:nvSpPr>
          <p:spPr>
            <a:xfrm>
              <a:off x="3833169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CABD178F-742D-4C3F-B85D-FA57DE2979ED}"/>
                </a:ext>
              </a:extLst>
            </p:cNvPr>
            <p:cNvSpPr/>
            <p:nvPr/>
          </p:nvSpPr>
          <p:spPr>
            <a:xfrm>
              <a:off x="4097921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7516D264-C54D-43FF-B0E7-ACC973870765}"/>
                </a:ext>
              </a:extLst>
            </p:cNvPr>
            <p:cNvSpPr/>
            <p:nvPr/>
          </p:nvSpPr>
          <p:spPr>
            <a:xfrm>
              <a:off x="4362673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77917C2C-9FEE-4A5A-B4DF-470DB76227A9}"/>
                </a:ext>
              </a:extLst>
            </p:cNvPr>
            <p:cNvSpPr/>
            <p:nvPr/>
          </p:nvSpPr>
          <p:spPr>
            <a:xfrm>
              <a:off x="4627425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C546ED1E-F24B-4239-8007-6520C7A60099}"/>
                </a:ext>
              </a:extLst>
            </p:cNvPr>
            <p:cNvSpPr/>
            <p:nvPr/>
          </p:nvSpPr>
          <p:spPr>
            <a:xfrm>
              <a:off x="4097921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9DCDFBC5-3A70-4CED-994C-A5176004A29F}"/>
                </a:ext>
              </a:extLst>
            </p:cNvPr>
            <p:cNvSpPr/>
            <p:nvPr/>
          </p:nvSpPr>
          <p:spPr>
            <a:xfrm>
              <a:off x="4362673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DCC643E4-BE2C-492B-AC19-5D441A9B753D}"/>
                </a:ext>
              </a:extLst>
            </p:cNvPr>
            <p:cNvSpPr/>
            <p:nvPr/>
          </p:nvSpPr>
          <p:spPr>
            <a:xfrm>
              <a:off x="4627425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5B364238-6A23-47CA-956C-3AB124B7DE83}"/>
                </a:ext>
              </a:extLst>
            </p:cNvPr>
            <p:cNvSpPr/>
            <p:nvPr/>
          </p:nvSpPr>
          <p:spPr>
            <a:xfrm>
              <a:off x="4097921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6C1F0B31-70A7-4608-B549-70C5D8C2A40C}"/>
                </a:ext>
              </a:extLst>
            </p:cNvPr>
            <p:cNvSpPr/>
            <p:nvPr/>
          </p:nvSpPr>
          <p:spPr>
            <a:xfrm>
              <a:off x="4362673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8E84A26B-6B8B-4AD4-832C-B22BCBDB98D3}"/>
                </a:ext>
              </a:extLst>
            </p:cNvPr>
            <p:cNvSpPr/>
            <p:nvPr/>
          </p:nvSpPr>
          <p:spPr>
            <a:xfrm>
              <a:off x="4627425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8BCFCB7F-8F42-4085-A68C-98086C828CFB}"/>
                </a:ext>
              </a:extLst>
            </p:cNvPr>
            <p:cNvSpPr/>
            <p:nvPr/>
          </p:nvSpPr>
          <p:spPr>
            <a:xfrm>
              <a:off x="4892177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A30CD9F7-03DC-4C6A-B49C-4019DDD6469C}"/>
                </a:ext>
              </a:extLst>
            </p:cNvPr>
            <p:cNvSpPr/>
            <p:nvPr/>
          </p:nvSpPr>
          <p:spPr>
            <a:xfrm>
              <a:off x="5156929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1CE69507-359F-47DF-81AA-6A224433C024}"/>
                </a:ext>
              </a:extLst>
            </p:cNvPr>
            <p:cNvSpPr/>
            <p:nvPr/>
          </p:nvSpPr>
          <p:spPr>
            <a:xfrm>
              <a:off x="5421681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CE866520-8B9C-4238-B31F-4AD105B59AEF}"/>
                </a:ext>
              </a:extLst>
            </p:cNvPr>
            <p:cNvSpPr/>
            <p:nvPr/>
          </p:nvSpPr>
          <p:spPr>
            <a:xfrm>
              <a:off x="4892177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E502E4C9-937B-46C0-A522-5B450DFB787C}"/>
                </a:ext>
              </a:extLst>
            </p:cNvPr>
            <p:cNvSpPr/>
            <p:nvPr/>
          </p:nvSpPr>
          <p:spPr>
            <a:xfrm>
              <a:off x="5156929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AFE485C6-7E2E-4E7B-9C2B-8E5F74B11441}"/>
                </a:ext>
              </a:extLst>
            </p:cNvPr>
            <p:cNvSpPr/>
            <p:nvPr/>
          </p:nvSpPr>
          <p:spPr>
            <a:xfrm>
              <a:off x="5421681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A2651213-A6D8-45CF-9030-3E3BBADCB373}"/>
                </a:ext>
              </a:extLst>
            </p:cNvPr>
            <p:cNvSpPr/>
            <p:nvPr/>
          </p:nvSpPr>
          <p:spPr>
            <a:xfrm>
              <a:off x="4892177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3318D620-F2C4-4B8C-A9D8-C920936A603F}"/>
                </a:ext>
              </a:extLst>
            </p:cNvPr>
            <p:cNvSpPr/>
            <p:nvPr/>
          </p:nvSpPr>
          <p:spPr>
            <a:xfrm>
              <a:off x="5156929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087E3BCD-28E8-4FF7-9631-8A50E41D0AAE}"/>
                </a:ext>
              </a:extLst>
            </p:cNvPr>
            <p:cNvSpPr/>
            <p:nvPr/>
          </p:nvSpPr>
          <p:spPr>
            <a:xfrm>
              <a:off x="5421681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74268ED3-0955-4D5C-BC35-6621D8E7230C}"/>
                </a:ext>
              </a:extLst>
            </p:cNvPr>
            <p:cNvSpPr/>
            <p:nvPr/>
          </p:nvSpPr>
          <p:spPr>
            <a:xfrm>
              <a:off x="4892177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EEE1BD0C-535F-4895-BE47-2BA8D4EDE87A}"/>
                </a:ext>
              </a:extLst>
            </p:cNvPr>
            <p:cNvSpPr/>
            <p:nvPr/>
          </p:nvSpPr>
          <p:spPr>
            <a:xfrm>
              <a:off x="5156929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9A81990B-CD3E-4871-A445-C98F1FFBFEC5}"/>
                </a:ext>
              </a:extLst>
            </p:cNvPr>
            <p:cNvSpPr/>
            <p:nvPr/>
          </p:nvSpPr>
          <p:spPr>
            <a:xfrm>
              <a:off x="5421681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3BF8D479-0603-4F42-84DB-37D9095B538E}"/>
                </a:ext>
              </a:extLst>
            </p:cNvPr>
            <p:cNvSpPr/>
            <p:nvPr/>
          </p:nvSpPr>
          <p:spPr>
            <a:xfrm>
              <a:off x="4892177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D9E1EF3D-4D26-4812-8C97-BBC07F668DB9}"/>
                </a:ext>
              </a:extLst>
            </p:cNvPr>
            <p:cNvSpPr/>
            <p:nvPr/>
          </p:nvSpPr>
          <p:spPr>
            <a:xfrm>
              <a:off x="5156929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570E55B4-3702-4098-B5F3-77464EF9726B}"/>
                </a:ext>
              </a:extLst>
            </p:cNvPr>
            <p:cNvSpPr/>
            <p:nvPr/>
          </p:nvSpPr>
          <p:spPr>
            <a:xfrm>
              <a:off x="5421681" y="3899547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39CEF94A-DC74-4C50-97B6-C41C7BA42BBE}"/>
                </a:ext>
              </a:extLst>
            </p:cNvPr>
            <p:cNvSpPr/>
            <p:nvPr/>
          </p:nvSpPr>
          <p:spPr>
            <a:xfrm>
              <a:off x="4892177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B30E056A-BAC6-408E-9E3D-2A9A04CB16B2}"/>
                </a:ext>
              </a:extLst>
            </p:cNvPr>
            <p:cNvSpPr/>
            <p:nvPr/>
          </p:nvSpPr>
          <p:spPr>
            <a:xfrm>
              <a:off x="5156929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3C6F1250-245B-4503-9894-B57C13E824DD}"/>
                </a:ext>
              </a:extLst>
            </p:cNvPr>
            <p:cNvSpPr/>
            <p:nvPr/>
          </p:nvSpPr>
          <p:spPr>
            <a:xfrm>
              <a:off x="5421681" y="416429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439C87DE-9575-4448-8FBA-AEF360C462F7}"/>
                </a:ext>
              </a:extLst>
            </p:cNvPr>
            <p:cNvSpPr/>
            <p:nvPr/>
          </p:nvSpPr>
          <p:spPr>
            <a:xfrm>
              <a:off x="3303665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FA05E5FC-6AAD-4812-B88A-2530404A855A}"/>
                </a:ext>
              </a:extLst>
            </p:cNvPr>
            <p:cNvSpPr/>
            <p:nvPr/>
          </p:nvSpPr>
          <p:spPr>
            <a:xfrm>
              <a:off x="3568417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13951149-ECCD-41CB-8E76-B53AF9CB8597}"/>
                </a:ext>
              </a:extLst>
            </p:cNvPr>
            <p:cNvSpPr/>
            <p:nvPr/>
          </p:nvSpPr>
          <p:spPr>
            <a:xfrm>
              <a:off x="3833169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E4CA036A-0C2E-452C-B279-2B273DADC64C}"/>
                </a:ext>
              </a:extLst>
            </p:cNvPr>
            <p:cNvSpPr/>
            <p:nvPr/>
          </p:nvSpPr>
          <p:spPr>
            <a:xfrm>
              <a:off x="3303665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94315DAA-9DFB-4146-A990-52A0E1AADBF4}"/>
                </a:ext>
              </a:extLst>
            </p:cNvPr>
            <p:cNvSpPr/>
            <p:nvPr/>
          </p:nvSpPr>
          <p:spPr>
            <a:xfrm>
              <a:off x="3568417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7B37114A-C51D-487D-A1EE-75E2DDB93FC6}"/>
                </a:ext>
              </a:extLst>
            </p:cNvPr>
            <p:cNvSpPr/>
            <p:nvPr/>
          </p:nvSpPr>
          <p:spPr>
            <a:xfrm>
              <a:off x="3833169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ED1684AB-A55A-4EB1-8296-CA43EEEC9894}"/>
                </a:ext>
              </a:extLst>
            </p:cNvPr>
            <p:cNvSpPr/>
            <p:nvPr/>
          </p:nvSpPr>
          <p:spPr>
            <a:xfrm>
              <a:off x="3303665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9E18BB59-A8C2-4258-8261-4462B6C4C6AC}"/>
                </a:ext>
              </a:extLst>
            </p:cNvPr>
            <p:cNvSpPr/>
            <p:nvPr/>
          </p:nvSpPr>
          <p:spPr>
            <a:xfrm>
              <a:off x="3568417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4CE205DB-DB78-4B20-9E73-5B7210149384}"/>
                </a:ext>
              </a:extLst>
            </p:cNvPr>
            <p:cNvSpPr/>
            <p:nvPr/>
          </p:nvSpPr>
          <p:spPr>
            <a:xfrm>
              <a:off x="3833169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EF397A14-5FB7-40A6-B2E3-63DD8C0F6A70}"/>
                </a:ext>
              </a:extLst>
            </p:cNvPr>
            <p:cNvSpPr/>
            <p:nvPr/>
          </p:nvSpPr>
          <p:spPr>
            <a:xfrm>
              <a:off x="4097921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80DD0FE3-1A66-49E6-AFE7-AB65DEABF313}"/>
                </a:ext>
              </a:extLst>
            </p:cNvPr>
            <p:cNvSpPr/>
            <p:nvPr/>
          </p:nvSpPr>
          <p:spPr>
            <a:xfrm>
              <a:off x="4362673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3373661C-096D-48B3-AFC0-CA97C51C0E61}"/>
                </a:ext>
              </a:extLst>
            </p:cNvPr>
            <p:cNvSpPr/>
            <p:nvPr/>
          </p:nvSpPr>
          <p:spPr>
            <a:xfrm>
              <a:off x="4627425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3CD6703E-0767-46A4-B698-F93A02B3932E}"/>
                </a:ext>
              </a:extLst>
            </p:cNvPr>
            <p:cNvSpPr/>
            <p:nvPr/>
          </p:nvSpPr>
          <p:spPr>
            <a:xfrm>
              <a:off x="4097921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DA918A49-1D06-43F4-B3CD-E37EC3005876}"/>
                </a:ext>
              </a:extLst>
            </p:cNvPr>
            <p:cNvSpPr/>
            <p:nvPr/>
          </p:nvSpPr>
          <p:spPr>
            <a:xfrm>
              <a:off x="4362673" y="469380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CB24C658-14BF-427A-9BA9-94A6E962FD0E}"/>
                </a:ext>
              </a:extLst>
            </p:cNvPr>
            <p:cNvSpPr/>
            <p:nvPr/>
          </p:nvSpPr>
          <p:spPr>
            <a:xfrm>
              <a:off x="4627425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173A9985-6746-4564-B72C-90090B13B393}"/>
                </a:ext>
              </a:extLst>
            </p:cNvPr>
            <p:cNvSpPr/>
            <p:nvPr/>
          </p:nvSpPr>
          <p:spPr>
            <a:xfrm>
              <a:off x="4097921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3E369894-F5CD-43A3-B170-F1B9EC7FCE28}"/>
                </a:ext>
              </a:extLst>
            </p:cNvPr>
            <p:cNvSpPr/>
            <p:nvPr/>
          </p:nvSpPr>
          <p:spPr>
            <a:xfrm>
              <a:off x="4362673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789E0CB9-F66D-4045-9DC4-551CE049B9A4}"/>
                </a:ext>
              </a:extLst>
            </p:cNvPr>
            <p:cNvSpPr/>
            <p:nvPr/>
          </p:nvSpPr>
          <p:spPr>
            <a:xfrm>
              <a:off x="4627425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0FACD7C2-334D-44E9-B564-C66FCD11C388}"/>
                </a:ext>
              </a:extLst>
            </p:cNvPr>
            <p:cNvSpPr/>
            <p:nvPr/>
          </p:nvSpPr>
          <p:spPr>
            <a:xfrm>
              <a:off x="4892177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0E4AD457-E65C-4242-A387-376D8F25AB2E}"/>
                </a:ext>
              </a:extLst>
            </p:cNvPr>
            <p:cNvSpPr/>
            <p:nvPr/>
          </p:nvSpPr>
          <p:spPr>
            <a:xfrm>
              <a:off x="5156929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F0E282D3-1683-4338-91A3-35B0F42EA044}"/>
                </a:ext>
              </a:extLst>
            </p:cNvPr>
            <p:cNvSpPr/>
            <p:nvPr/>
          </p:nvSpPr>
          <p:spPr>
            <a:xfrm>
              <a:off x="5421681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8D935659-F362-40EC-8840-4B9CF78BC64D}"/>
                </a:ext>
              </a:extLst>
            </p:cNvPr>
            <p:cNvSpPr/>
            <p:nvPr/>
          </p:nvSpPr>
          <p:spPr>
            <a:xfrm>
              <a:off x="4892177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9A674D5C-3561-4BB6-89B9-B844643658C9}"/>
                </a:ext>
              </a:extLst>
            </p:cNvPr>
            <p:cNvSpPr/>
            <p:nvPr/>
          </p:nvSpPr>
          <p:spPr>
            <a:xfrm>
              <a:off x="5156929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C52FEF5B-3507-473A-A659-E601F19A8536}"/>
                </a:ext>
              </a:extLst>
            </p:cNvPr>
            <p:cNvSpPr/>
            <p:nvPr/>
          </p:nvSpPr>
          <p:spPr>
            <a:xfrm>
              <a:off x="5421681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1E90ED82-DDCC-4743-A66B-E6565CD8F490}"/>
                </a:ext>
              </a:extLst>
            </p:cNvPr>
            <p:cNvSpPr/>
            <p:nvPr/>
          </p:nvSpPr>
          <p:spPr>
            <a:xfrm>
              <a:off x="4892177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964290BE-3A1B-4537-8AAD-BA510889D66C}"/>
                </a:ext>
              </a:extLst>
            </p:cNvPr>
            <p:cNvSpPr/>
            <p:nvPr/>
          </p:nvSpPr>
          <p:spPr>
            <a:xfrm>
              <a:off x="5156929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F5E98177-1FF1-43FB-B4E2-A60278305C80}"/>
                </a:ext>
              </a:extLst>
            </p:cNvPr>
            <p:cNvSpPr/>
            <p:nvPr/>
          </p:nvSpPr>
          <p:spPr>
            <a:xfrm>
              <a:off x="5421681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67C629EA-245B-46A7-946E-F04DB9AD044B}"/>
              </a:ext>
            </a:extLst>
          </p:cNvPr>
          <p:cNvSpPr/>
          <p:nvPr/>
        </p:nvSpPr>
        <p:spPr>
          <a:xfrm>
            <a:off x="3815789" y="3609940"/>
            <a:ext cx="302483" cy="302483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4854FB0E-045F-4781-9F4E-37BA46CF5F78}"/>
              </a:ext>
            </a:extLst>
          </p:cNvPr>
          <p:cNvSpPr/>
          <p:nvPr/>
        </p:nvSpPr>
        <p:spPr>
          <a:xfrm>
            <a:off x="4420499" y="3609939"/>
            <a:ext cx="302483" cy="302483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0A038DE7-B4FD-4491-85D5-A28B7A628781}"/>
              </a:ext>
            </a:extLst>
          </p:cNvPr>
          <p:cNvSpPr/>
          <p:nvPr/>
        </p:nvSpPr>
        <p:spPr>
          <a:xfrm>
            <a:off x="4118015" y="3609940"/>
            <a:ext cx="302483" cy="302483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2F29B0CF-02F7-424F-BE63-1245AB6ECBD4}"/>
              </a:ext>
            </a:extLst>
          </p:cNvPr>
          <p:cNvGrpSpPr/>
          <p:nvPr/>
        </p:nvGrpSpPr>
        <p:grpSpPr>
          <a:xfrm>
            <a:off x="4118015" y="3307455"/>
            <a:ext cx="907450" cy="907450"/>
            <a:chOff x="636715" y="2311035"/>
            <a:chExt cx="794256" cy="794256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8475D084-0AF7-4974-9141-E0954064668F}"/>
                </a:ext>
              </a:extLst>
            </p:cNvPr>
            <p:cNvSpPr/>
            <p:nvPr/>
          </p:nvSpPr>
          <p:spPr>
            <a:xfrm>
              <a:off x="636715" y="2311035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C5304B5E-5F69-4F65-A6ED-C4FA02BF09CC}"/>
                </a:ext>
              </a:extLst>
            </p:cNvPr>
            <p:cNvSpPr/>
            <p:nvPr/>
          </p:nvSpPr>
          <p:spPr>
            <a:xfrm>
              <a:off x="901467" y="2311035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AD6D5AA-1901-4A83-9990-E72491A1070A}"/>
                </a:ext>
              </a:extLst>
            </p:cNvPr>
            <p:cNvSpPr/>
            <p:nvPr/>
          </p:nvSpPr>
          <p:spPr>
            <a:xfrm>
              <a:off x="1166219" y="2311035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2AA4160F-96D7-4A08-82BB-3D4D58FBD0F5}"/>
                </a:ext>
              </a:extLst>
            </p:cNvPr>
            <p:cNvSpPr/>
            <p:nvPr/>
          </p:nvSpPr>
          <p:spPr>
            <a:xfrm>
              <a:off x="636715" y="2575787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699FDE17-4EAB-4E37-BAA6-16D89D5C9CE7}"/>
                </a:ext>
              </a:extLst>
            </p:cNvPr>
            <p:cNvSpPr/>
            <p:nvPr/>
          </p:nvSpPr>
          <p:spPr>
            <a:xfrm>
              <a:off x="901467" y="2575787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184ECAB-362C-4BA3-9BD4-4826F58CB53F}"/>
                </a:ext>
              </a:extLst>
            </p:cNvPr>
            <p:cNvSpPr/>
            <p:nvPr/>
          </p:nvSpPr>
          <p:spPr>
            <a:xfrm>
              <a:off x="1166219" y="2575787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4FF8215C-39DF-411F-9913-4EC2B06B16D2}"/>
                </a:ext>
              </a:extLst>
            </p:cNvPr>
            <p:cNvSpPr/>
            <p:nvPr/>
          </p:nvSpPr>
          <p:spPr>
            <a:xfrm>
              <a:off x="636715" y="2840539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9BF8CC67-EE9F-4CC0-AA05-BA007E8EB4AC}"/>
                </a:ext>
              </a:extLst>
            </p:cNvPr>
            <p:cNvSpPr/>
            <p:nvPr/>
          </p:nvSpPr>
          <p:spPr>
            <a:xfrm>
              <a:off x="901467" y="2840539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365C12B9-039B-4171-B33B-00851EB5268F}"/>
                </a:ext>
              </a:extLst>
            </p:cNvPr>
            <p:cNvSpPr/>
            <p:nvPr/>
          </p:nvSpPr>
          <p:spPr>
            <a:xfrm>
              <a:off x="1166219" y="2840539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45935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E306600F-5C10-44B6-BC77-3AFF896CE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収縮（</a:t>
            </a:r>
            <a:r>
              <a:rPr lang="en-US" altLang="ja-JP" dirty="0"/>
              <a:t>Erosion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F9960BD-BF7F-4A12-82B7-54887ECDF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2400" dirty="0"/>
              <a:t>二値画像を構造化要素に従って膨張させる処理</a:t>
            </a:r>
          </a:p>
        </p:txBody>
      </p:sp>
      <p:grpSp>
        <p:nvGrpSpPr>
          <p:cNvPr id="180" name="グループ化 179">
            <a:extLst>
              <a:ext uri="{FF2B5EF4-FFF2-40B4-BE49-F238E27FC236}">
                <a16:creationId xmlns:a16="http://schemas.microsoft.com/office/drawing/2014/main" id="{1761AC93-D74D-42CA-BC46-D1281463E104}"/>
              </a:ext>
            </a:extLst>
          </p:cNvPr>
          <p:cNvGrpSpPr/>
          <p:nvPr/>
        </p:nvGrpSpPr>
        <p:grpSpPr>
          <a:xfrm>
            <a:off x="3210825" y="3004974"/>
            <a:ext cx="2722350" cy="2722350"/>
            <a:chOff x="3303665" y="2840539"/>
            <a:chExt cx="2382768" cy="2382768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1576A22-6080-4BE7-9081-CABCF1A8218F}"/>
                </a:ext>
              </a:extLst>
            </p:cNvPr>
            <p:cNvSpPr/>
            <p:nvPr/>
          </p:nvSpPr>
          <p:spPr>
            <a:xfrm>
              <a:off x="3303665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C3FE370C-6D0E-4DAB-A929-48788A4103CD}"/>
                </a:ext>
              </a:extLst>
            </p:cNvPr>
            <p:cNvSpPr/>
            <p:nvPr/>
          </p:nvSpPr>
          <p:spPr>
            <a:xfrm>
              <a:off x="3568417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A04C4124-5A1E-41E3-B8A0-92986F162CB6}"/>
                </a:ext>
              </a:extLst>
            </p:cNvPr>
            <p:cNvSpPr/>
            <p:nvPr/>
          </p:nvSpPr>
          <p:spPr>
            <a:xfrm>
              <a:off x="3833169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B26A585A-C7A1-4D22-84A9-412026F82F8C}"/>
                </a:ext>
              </a:extLst>
            </p:cNvPr>
            <p:cNvSpPr/>
            <p:nvPr/>
          </p:nvSpPr>
          <p:spPr>
            <a:xfrm>
              <a:off x="3303665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D290272B-024D-457F-AD67-37685464F922}"/>
                </a:ext>
              </a:extLst>
            </p:cNvPr>
            <p:cNvSpPr/>
            <p:nvPr/>
          </p:nvSpPr>
          <p:spPr>
            <a:xfrm>
              <a:off x="3568417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05FADDCF-19A9-4915-850E-85AA41826FAE}"/>
                </a:ext>
              </a:extLst>
            </p:cNvPr>
            <p:cNvSpPr/>
            <p:nvPr/>
          </p:nvSpPr>
          <p:spPr>
            <a:xfrm>
              <a:off x="3833169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393CA5B9-F3C4-4533-9DA8-FE2382D6B481}"/>
                </a:ext>
              </a:extLst>
            </p:cNvPr>
            <p:cNvSpPr/>
            <p:nvPr/>
          </p:nvSpPr>
          <p:spPr>
            <a:xfrm>
              <a:off x="3303665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94027B8D-3E93-4827-B9D6-F49670850F21}"/>
                </a:ext>
              </a:extLst>
            </p:cNvPr>
            <p:cNvSpPr/>
            <p:nvPr/>
          </p:nvSpPr>
          <p:spPr>
            <a:xfrm>
              <a:off x="3568417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214ED2EA-76C8-4A70-A252-A4CEECCCF099}"/>
                </a:ext>
              </a:extLst>
            </p:cNvPr>
            <p:cNvSpPr/>
            <p:nvPr/>
          </p:nvSpPr>
          <p:spPr>
            <a:xfrm>
              <a:off x="3833169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62118CEF-E826-47F7-B93A-786B2611227D}"/>
                </a:ext>
              </a:extLst>
            </p:cNvPr>
            <p:cNvSpPr/>
            <p:nvPr/>
          </p:nvSpPr>
          <p:spPr>
            <a:xfrm>
              <a:off x="4097921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807690DC-5E17-45A7-B67A-ED73ECC39179}"/>
                </a:ext>
              </a:extLst>
            </p:cNvPr>
            <p:cNvSpPr/>
            <p:nvPr/>
          </p:nvSpPr>
          <p:spPr>
            <a:xfrm>
              <a:off x="4362673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AD8DF4E0-AB74-41F8-85F4-4379A7FCDD64}"/>
                </a:ext>
              </a:extLst>
            </p:cNvPr>
            <p:cNvSpPr/>
            <p:nvPr/>
          </p:nvSpPr>
          <p:spPr>
            <a:xfrm>
              <a:off x="4627425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7E50919B-F033-463B-B924-5B72E1D9C87F}"/>
                </a:ext>
              </a:extLst>
            </p:cNvPr>
            <p:cNvSpPr/>
            <p:nvPr/>
          </p:nvSpPr>
          <p:spPr>
            <a:xfrm>
              <a:off x="4097921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A04FAA1D-BA49-469C-91C2-59414A1CDB48}"/>
                </a:ext>
              </a:extLst>
            </p:cNvPr>
            <p:cNvSpPr/>
            <p:nvPr/>
          </p:nvSpPr>
          <p:spPr>
            <a:xfrm>
              <a:off x="4362673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4076C2CB-BD25-425A-ADD4-D34B24B58CA2}"/>
                </a:ext>
              </a:extLst>
            </p:cNvPr>
            <p:cNvSpPr/>
            <p:nvPr/>
          </p:nvSpPr>
          <p:spPr>
            <a:xfrm>
              <a:off x="4627425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811B267-97D5-4ECC-9D4A-3B14317D03D9}"/>
                </a:ext>
              </a:extLst>
            </p:cNvPr>
            <p:cNvSpPr/>
            <p:nvPr/>
          </p:nvSpPr>
          <p:spPr>
            <a:xfrm>
              <a:off x="4097921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A7E8A58A-2179-46C0-BCA4-742CBCF20215}"/>
                </a:ext>
              </a:extLst>
            </p:cNvPr>
            <p:cNvSpPr/>
            <p:nvPr/>
          </p:nvSpPr>
          <p:spPr>
            <a:xfrm>
              <a:off x="4362673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503CA1D-1CC2-48A0-AE17-4B1565AEBB9C}"/>
                </a:ext>
              </a:extLst>
            </p:cNvPr>
            <p:cNvSpPr/>
            <p:nvPr/>
          </p:nvSpPr>
          <p:spPr>
            <a:xfrm>
              <a:off x="4627425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52AF7A14-2EA1-49FC-A684-3B95F2957FAC}"/>
                </a:ext>
              </a:extLst>
            </p:cNvPr>
            <p:cNvSpPr/>
            <p:nvPr/>
          </p:nvSpPr>
          <p:spPr>
            <a:xfrm>
              <a:off x="3303665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785AFA15-DFF7-4E18-9737-BB6A37067D9A}"/>
                </a:ext>
              </a:extLst>
            </p:cNvPr>
            <p:cNvSpPr/>
            <p:nvPr/>
          </p:nvSpPr>
          <p:spPr>
            <a:xfrm>
              <a:off x="3568417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37BD27B5-9BCF-484C-AEAF-C33DF4B837D4}"/>
                </a:ext>
              </a:extLst>
            </p:cNvPr>
            <p:cNvSpPr/>
            <p:nvPr/>
          </p:nvSpPr>
          <p:spPr>
            <a:xfrm>
              <a:off x="3833169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280A4184-E35C-45A7-A330-B2DDFA14473C}"/>
                </a:ext>
              </a:extLst>
            </p:cNvPr>
            <p:cNvSpPr/>
            <p:nvPr/>
          </p:nvSpPr>
          <p:spPr>
            <a:xfrm>
              <a:off x="3303665" y="3899547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FA95B997-51B0-4462-900D-0AD84D1F98BB}"/>
                </a:ext>
              </a:extLst>
            </p:cNvPr>
            <p:cNvSpPr/>
            <p:nvPr/>
          </p:nvSpPr>
          <p:spPr>
            <a:xfrm>
              <a:off x="3568417" y="3899547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989DF937-933B-4F94-B73C-7EA14392A831}"/>
                </a:ext>
              </a:extLst>
            </p:cNvPr>
            <p:cNvSpPr/>
            <p:nvPr/>
          </p:nvSpPr>
          <p:spPr>
            <a:xfrm>
              <a:off x="3833169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EA6DDC7C-A611-4E2C-91C4-BFF02EFC3182}"/>
                </a:ext>
              </a:extLst>
            </p:cNvPr>
            <p:cNvSpPr/>
            <p:nvPr/>
          </p:nvSpPr>
          <p:spPr>
            <a:xfrm>
              <a:off x="3303665" y="416429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B2D8FDF7-9709-4C40-AA0D-96E34D31E11E}"/>
                </a:ext>
              </a:extLst>
            </p:cNvPr>
            <p:cNvSpPr/>
            <p:nvPr/>
          </p:nvSpPr>
          <p:spPr>
            <a:xfrm>
              <a:off x="3568417" y="416429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68C4F0FE-8302-4D15-9524-220E6581E368}"/>
                </a:ext>
              </a:extLst>
            </p:cNvPr>
            <p:cNvSpPr/>
            <p:nvPr/>
          </p:nvSpPr>
          <p:spPr>
            <a:xfrm>
              <a:off x="3833169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CABD178F-742D-4C3F-B85D-FA57DE2979ED}"/>
                </a:ext>
              </a:extLst>
            </p:cNvPr>
            <p:cNvSpPr/>
            <p:nvPr/>
          </p:nvSpPr>
          <p:spPr>
            <a:xfrm>
              <a:off x="4097921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7516D264-C54D-43FF-B0E7-ACC973870765}"/>
                </a:ext>
              </a:extLst>
            </p:cNvPr>
            <p:cNvSpPr/>
            <p:nvPr/>
          </p:nvSpPr>
          <p:spPr>
            <a:xfrm>
              <a:off x="4362673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77917C2C-9FEE-4A5A-B4DF-470DB76227A9}"/>
                </a:ext>
              </a:extLst>
            </p:cNvPr>
            <p:cNvSpPr/>
            <p:nvPr/>
          </p:nvSpPr>
          <p:spPr>
            <a:xfrm>
              <a:off x="4627425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C546ED1E-F24B-4239-8007-6520C7A60099}"/>
                </a:ext>
              </a:extLst>
            </p:cNvPr>
            <p:cNvSpPr/>
            <p:nvPr/>
          </p:nvSpPr>
          <p:spPr>
            <a:xfrm>
              <a:off x="4097921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9DCDFBC5-3A70-4CED-994C-A5176004A29F}"/>
                </a:ext>
              </a:extLst>
            </p:cNvPr>
            <p:cNvSpPr/>
            <p:nvPr/>
          </p:nvSpPr>
          <p:spPr>
            <a:xfrm>
              <a:off x="4362673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DCC643E4-BE2C-492B-AC19-5D441A9B753D}"/>
                </a:ext>
              </a:extLst>
            </p:cNvPr>
            <p:cNvSpPr/>
            <p:nvPr/>
          </p:nvSpPr>
          <p:spPr>
            <a:xfrm>
              <a:off x="4627425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5B364238-6A23-47CA-956C-3AB124B7DE83}"/>
                </a:ext>
              </a:extLst>
            </p:cNvPr>
            <p:cNvSpPr/>
            <p:nvPr/>
          </p:nvSpPr>
          <p:spPr>
            <a:xfrm>
              <a:off x="4097921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6C1F0B31-70A7-4608-B549-70C5D8C2A40C}"/>
                </a:ext>
              </a:extLst>
            </p:cNvPr>
            <p:cNvSpPr/>
            <p:nvPr/>
          </p:nvSpPr>
          <p:spPr>
            <a:xfrm>
              <a:off x="4362673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8E84A26B-6B8B-4AD4-832C-B22BCBDB98D3}"/>
                </a:ext>
              </a:extLst>
            </p:cNvPr>
            <p:cNvSpPr/>
            <p:nvPr/>
          </p:nvSpPr>
          <p:spPr>
            <a:xfrm>
              <a:off x="4627425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8BCFCB7F-8F42-4085-A68C-98086C828CFB}"/>
                </a:ext>
              </a:extLst>
            </p:cNvPr>
            <p:cNvSpPr/>
            <p:nvPr/>
          </p:nvSpPr>
          <p:spPr>
            <a:xfrm>
              <a:off x="4892177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A30CD9F7-03DC-4C6A-B49C-4019DDD6469C}"/>
                </a:ext>
              </a:extLst>
            </p:cNvPr>
            <p:cNvSpPr/>
            <p:nvPr/>
          </p:nvSpPr>
          <p:spPr>
            <a:xfrm>
              <a:off x="5156929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1CE69507-359F-47DF-81AA-6A224433C024}"/>
                </a:ext>
              </a:extLst>
            </p:cNvPr>
            <p:cNvSpPr/>
            <p:nvPr/>
          </p:nvSpPr>
          <p:spPr>
            <a:xfrm>
              <a:off x="5421681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CE866520-8B9C-4238-B31F-4AD105B59AEF}"/>
                </a:ext>
              </a:extLst>
            </p:cNvPr>
            <p:cNvSpPr/>
            <p:nvPr/>
          </p:nvSpPr>
          <p:spPr>
            <a:xfrm>
              <a:off x="4892177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E502E4C9-937B-46C0-A522-5B450DFB787C}"/>
                </a:ext>
              </a:extLst>
            </p:cNvPr>
            <p:cNvSpPr/>
            <p:nvPr/>
          </p:nvSpPr>
          <p:spPr>
            <a:xfrm>
              <a:off x="5156929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AFE485C6-7E2E-4E7B-9C2B-8E5F74B11441}"/>
                </a:ext>
              </a:extLst>
            </p:cNvPr>
            <p:cNvSpPr/>
            <p:nvPr/>
          </p:nvSpPr>
          <p:spPr>
            <a:xfrm>
              <a:off x="5421681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A2651213-A6D8-45CF-9030-3E3BBADCB373}"/>
                </a:ext>
              </a:extLst>
            </p:cNvPr>
            <p:cNvSpPr/>
            <p:nvPr/>
          </p:nvSpPr>
          <p:spPr>
            <a:xfrm>
              <a:off x="4892177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3318D620-F2C4-4B8C-A9D8-C920936A603F}"/>
                </a:ext>
              </a:extLst>
            </p:cNvPr>
            <p:cNvSpPr/>
            <p:nvPr/>
          </p:nvSpPr>
          <p:spPr>
            <a:xfrm>
              <a:off x="5156929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087E3BCD-28E8-4FF7-9631-8A50E41D0AAE}"/>
                </a:ext>
              </a:extLst>
            </p:cNvPr>
            <p:cNvSpPr/>
            <p:nvPr/>
          </p:nvSpPr>
          <p:spPr>
            <a:xfrm>
              <a:off x="5421681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74268ED3-0955-4D5C-BC35-6621D8E7230C}"/>
                </a:ext>
              </a:extLst>
            </p:cNvPr>
            <p:cNvSpPr/>
            <p:nvPr/>
          </p:nvSpPr>
          <p:spPr>
            <a:xfrm>
              <a:off x="4892177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EEE1BD0C-535F-4895-BE47-2BA8D4EDE87A}"/>
                </a:ext>
              </a:extLst>
            </p:cNvPr>
            <p:cNvSpPr/>
            <p:nvPr/>
          </p:nvSpPr>
          <p:spPr>
            <a:xfrm>
              <a:off x="5156929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9A81990B-CD3E-4871-A445-C98F1FFBFEC5}"/>
                </a:ext>
              </a:extLst>
            </p:cNvPr>
            <p:cNvSpPr/>
            <p:nvPr/>
          </p:nvSpPr>
          <p:spPr>
            <a:xfrm>
              <a:off x="5421681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3BF8D479-0603-4F42-84DB-37D9095B538E}"/>
                </a:ext>
              </a:extLst>
            </p:cNvPr>
            <p:cNvSpPr/>
            <p:nvPr/>
          </p:nvSpPr>
          <p:spPr>
            <a:xfrm>
              <a:off x="4892177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D9E1EF3D-4D26-4812-8C97-BBC07F668DB9}"/>
                </a:ext>
              </a:extLst>
            </p:cNvPr>
            <p:cNvSpPr/>
            <p:nvPr/>
          </p:nvSpPr>
          <p:spPr>
            <a:xfrm>
              <a:off x="5156929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570E55B4-3702-4098-B5F3-77464EF9726B}"/>
                </a:ext>
              </a:extLst>
            </p:cNvPr>
            <p:cNvSpPr/>
            <p:nvPr/>
          </p:nvSpPr>
          <p:spPr>
            <a:xfrm>
              <a:off x="5421681" y="3899547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39CEF94A-DC74-4C50-97B6-C41C7BA42BBE}"/>
                </a:ext>
              </a:extLst>
            </p:cNvPr>
            <p:cNvSpPr/>
            <p:nvPr/>
          </p:nvSpPr>
          <p:spPr>
            <a:xfrm>
              <a:off x="4892177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B30E056A-BAC6-408E-9E3D-2A9A04CB16B2}"/>
                </a:ext>
              </a:extLst>
            </p:cNvPr>
            <p:cNvSpPr/>
            <p:nvPr/>
          </p:nvSpPr>
          <p:spPr>
            <a:xfrm>
              <a:off x="5156929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3C6F1250-245B-4503-9894-B57C13E824DD}"/>
                </a:ext>
              </a:extLst>
            </p:cNvPr>
            <p:cNvSpPr/>
            <p:nvPr/>
          </p:nvSpPr>
          <p:spPr>
            <a:xfrm>
              <a:off x="5421681" y="416429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439C87DE-9575-4448-8FBA-AEF360C462F7}"/>
                </a:ext>
              </a:extLst>
            </p:cNvPr>
            <p:cNvSpPr/>
            <p:nvPr/>
          </p:nvSpPr>
          <p:spPr>
            <a:xfrm>
              <a:off x="3303665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FA05E5FC-6AAD-4812-B88A-2530404A855A}"/>
                </a:ext>
              </a:extLst>
            </p:cNvPr>
            <p:cNvSpPr/>
            <p:nvPr/>
          </p:nvSpPr>
          <p:spPr>
            <a:xfrm>
              <a:off x="3568417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13951149-ECCD-41CB-8E76-B53AF9CB8597}"/>
                </a:ext>
              </a:extLst>
            </p:cNvPr>
            <p:cNvSpPr/>
            <p:nvPr/>
          </p:nvSpPr>
          <p:spPr>
            <a:xfrm>
              <a:off x="3833169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E4CA036A-0C2E-452C-B279-2B273DADC64C}"/>
                </a:ext>
              </a:extLst>
            </p:cNvPr>
            <p:cNvSpPr/>
            <p:nvPr/>
          </p:nvSpPr>
          <p:spPr>
            <a:xfrm>
              <a:off x="3303665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94315DAA-9DFB-4146-A990-52A0E1AADBF4}"/>
                </a:ext>
              </a:extLst>
            </p:cNvPr>
            <p:cNvSpPr/>
            <p:nvPr/>
          </p:nvSpPr>
          <p:spPr>
            <a:xfrm>
              <a:off x="3568417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7B37114A-C51D-487D-A1EE-75E2DDB93FC6}"/>
                </a:ext>
              </a:extLst>
            </p:cNvPr>
            <p:cNvSpPr/>
            <p:nvPr/>
          </p:nvSpPr>
          <p:spPr>
            <a:xfrm>
              <a:off x="3833169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ED1684AB-A55A-4EB1-8296-CA43EEEC9894}"/>
                </a:ext>
              </a:extLst>
            </p:cNvPr>
            <p:cNvSpPr/>
            <p:nvPr/>
          </p:nvSpPr>
          <p:spPr>
            <a:xfrm>
              <a:off x="3303665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9E18BB59-A8C2-4258-8261-4462B6C4C6AC}"/>
                </a:ext>
              </a:extLst>
            </p:cNvPr>
            <p:cNvSpPr/>
            <p:nvPr/>
          </p:nvSpPr>
          <p:spPr>
            <a:xfrm>
              <a:off x="3568417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4CE205DB-DB78-4B20-9E73-5B7210149384}"/>
                </a:ext>
              </a:extLst>
            </p:cNvPr>
            <p:cNvSpPr/>
            <p:nvPr/>
          </p:nvSpPr>
          <p:spPr>
            <a:xfrm>
              <a:off x="3833169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EF397A14-5FB7-40A6-B2E3-63DD8C0F6A70}"/>
                </a:ext>
              </a:extLst>
            </p:cNvPr>
            <p:cNvSpPr/>
            <p:nvPr/>
          </p:nvSpPr>
          <p:spPr>
            <a:xfrm>
              <a:off x="4097921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80DD0FE3-1A66-49E6-AFE7-AB65DEABF313}"/>
                </a:ext>
              </a:extLst>
            </p:cNvPr>
            <p:cNvSpPr/>
            <p:nvPr/>
          </p:nvSpPr>
          <p:spPr>
            <a:xfrm>
              <a:off x="4362673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3373661C-096D-48B3-AFC0-CA97C51C0E61}"/>
                </a:ext>
              </a:extLst>
            </p:cNvPr>
            <p:cNvSpPr/>
            <p:nvPr/>
          </p:nvSpPr>
          <p:spPr>
            <a:xfrm>
              <a:off x="4627425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3CD6703E-0767-46A4-B698-F93A02B3932E}"/>
                </a:ext>
              </a:extLst>
            </p:cNvPr>
            <p:cNvSpPr/>
            <p:nvPr/>
          </p:nvSpPr>
          <p:spPr>
            <a:xfrm>
              <a:off x="4097921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DA918A49-1D06-43F4-B3CD-E37EC3005876}"/>
                </a:ext>
              </a:extLst>
            </p:cNvPr>
            <p:cNvSpPr/>
            <p:nvPr/>
          </p:nvSpPr>
          <p:spPr>
            <a:xfrm>
              <a:off x="4362673" y="469380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CB24C658-14BF-427A-9BA9-94A6E962FD0E}"/>
                </a:ext>
              </a:extLst>
            </p:cNvPr>
            <p:cNvSpPr/>
            <p:nvPr/>
          </p:nvSpPr>
          <p:spPr>
            <a:xfrm>
              <a:off x="4627425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173A9985-6746-4564-B72C-90090B13B393}"/>
                </a:ext>
              </a:extLst>
            </p:cNvPr>
            <p:cNvSpPr/>
            <p:nvPr/>
          </p:nvSpPr>
          <p:spPr>
            <a:xfrm>
              <a:off x="4097921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3E369894-F5CD-43A3-B170-F1B9EC7FCE28}"/>
                </a:ext>
              </a:extLst>
            </p:cNvPr>
            <p:cNvSpPr/>
            <p:nvPr/>
          </p:nvSpPr>
          <p:spPr>
            <a:xfrm>
              <a:off x="4362673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789E0CB9-F66D-4045-9DC4-551CE049B9A4}"/>
                </a:ext>
              </a:extLst>
            </p:cNvPr>
            <p:cNvSpPr/>
            <p:nvPr/>
          </p:nvSpPr>
          <p:spPr>
            <a:xfrm>
              <a:off x="4627425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0FACD7C2-334D-44E9-B564-C66FCD11C388}"/>
                </a:ext>
              </a:extLst>
            </p:cNvPr>
            <p:cNvSpPr/>
            <p:nvPr/>
          </p:nvSpPr>
          <p:spPr>
            <a:xfrm>
              <a:off x="4892177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0E4AD457-E65C-4242-A387-376D8F25AB2E}"/>
                </a:ext>
              </a:extLst>
            </p:cNvPr>
            <p:cNvSpPr/>
            <p:nvPr/>
          </p:nvSpPr>
          <p:spPr>
            <a:xfrm>
              <a:off x="5156929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F0E282D3-1683-4338-91A3-35B0F42EA044}"/>
                </a:ext>
              </a:extLst>
            </p:cNvPr>
            <p:cNvSpPr/>
            <p:nvPr/>
          </p:nvSpPr>
          <p:spPr>
            <a:xfrm>
              <a:off x="5421681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8D935659-F362-40EC-8840-4B9CF78BC64D}"/>
                </a:ext>
              </a:extLst>
            </p:cNvPr>
            <p:cNvSpPr/>
            <p:nvPr/>
          </p:nvSpPr>
          <p:spPr>
            <a:xfrm>
              <a:off x="4892177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9A674D5C-3561-4BB6-89B9-B844643658C9}"/>
                </a:ext>
              </a:extLst>
            </p:cNvPr>
            <p:cNvSpPr/>
            <p:nvPr/>
          </p:nvSpPr>
          <p:spPr>
            <a:xfrm>
              <a:off x="5156929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C52FEF5B-3507-473A-A659-E601F19A8536}"/>
                </a:ext>
              </a:extLst>
            </p:cNvPr>
            <p:cNvSpPr/>
            <p:nvPr/>
          </p:nvSpPr>
          <p:spPr>
            <a:xfrm>
              <a:off x="5421681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1E90ED82-DDCC-4743-A66B-E6565CD8F490}"/>
                </a:ext>
              </a:extLst>
            </p:cNvPr>
            <p:cNvSpPr/>
            <p:nvPr/>
          </p:nvSpPr>
          <p:spPr>
            <a:xfrm>
              <a:off x="4892177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964290BE-3A1B-4537-8AAD-BA510889D66C}"/>
                </a:ext>
              </a:extLst>
            </p:cNvPr>
            <p:cNvSpPr/>
            <p:nvPr/>
          </p:nvSpPr>
          <p:spPr>
            <a:xfrm>
              <a:off x="5156929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F5E98177-1FF1-43FB-B4E2-A60278305C80}"/>
                </a:ext>
              </a:extLst>
            </p:cNvPr>
            <p:cNvSpPr/>
            <p:nvPr/>
          </p:nvSpPr>
          <p:spPr>
            <a:xfrm>
              <a:off x="5421681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67C629EA-245B-46A7-946E-F04DB9AD044B}"/>
              </a:ext>
            </a:extLst>
          </p:cNvPr>
          <p:cNvSpPr/>
          <p:nvPr/>
        </p:nvSpPr>
        <p:spPr>
          <a:xfrm>
            <a:off x="3815789" y="3609940"/>
            <a:ext cx="302483" cy="302483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4854FB0E-045F-4781-9F4E-37BA46CF5F78}"/>
              </a:ext>
            </a:extLst>
          </p:cNvPr>
          <p:cNvSpPr/>
          <p:nvPr/>
        </p:nvSpPr>
        <p:spPr>
          <a:xfrm>
            <a:off x="4723241" y="3609939"/>
            <a:ext cx="302483" cy="302483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0A038DE7-B4FD-4491-85D5-A28B7A628781}"/>
              </a:ext>
            </a:extLst>
          </p:cNvPr>
          <p:cNvSpPr/>
          <p:nvPr/>
        </p:nvSpPr>
        <p:spPr>
          <a:xfrm>
            <a:off x="4118015" y="3609940"/>
            <a:ext cx="302483" cy="302483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C460F406-ABE5-470A-89CB-83FFAA69E71F}"/>
              </a:ext>
            </a:extLst>
          </p:cNvPr>
          <p:cNvSpPr/>
          <p:nvPr/>
        </p:nvSpPr>
        <p:spPr>
          <a:xfrm>
            <a:off x="4420238" y="3609940"/>
            <a:ext cx="302483" cy="302483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2F29B0CF-02F7-424F-BE63-1245AB6ECBD4}"/>
              </a:ext>
            </a:extLst>
          </p:cNvPr>
          <p:cNvGrpSpPr/>
          <p:nvPr/>
        </p:nvGrpSpPr>
        <p:grpSpPr>
          <a:xfrm>
            <a:off x="4420238" y="3307455"/>
            <a:ext cx="907450" cy="907450"/>
            <a:chOff x="636715" y="2311035"/>
            <a:chExt cx="794256" cy="794256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8475D084-0AF7-4974-9141-E0954064668F}"/>
                </a:ext>
              </a:extLst>
            </p:cNvPr>
            <p:cNvSpPr/>
            <p:nvPr/>
          </p:nvSpPr>
          <p:spPr>
            <a:xfrm>
              <a:off x="636715" y="2311035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C5304B5E-5F69-4F65-A6ED-C4FA02BF09CC}"/>
                </a:ext>
              </a:extLst>
            </p:cNvPr>
            <p:cNvSpPr/>
            <p:nvPr/>
          </p:nvSpPr>
          <p:spPr>
            <a:xfrm>
              <a:off x="901467" y="2311035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AD6D5AA-1901-4A83-9990-E72491A1070A}"/>
                </a:ext>
              </a:extLst>
            </p:cNvPr>
            <p:cNvSpPr/>
            <p:nvPr/>
          </p:nvSpPr>
          <p:spPr>
            <a:xfrm>
              <a:off x="1166219" y="2311035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2AA4160F-96D7-4A08-82BB-3D4D58FBD0F5}"/>
                </a:ext>
              </a:extLst>
            </p:cNvPr>
            <p:cNvSpPr/>
            <p:nvPr/>
          </p:nvSpPr>
          <p:spPr>
            <a:xfrm>
              <a:off x="636715" y="2575787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699FDE17-4EAB-4E37-BAA6-16D89D5C9CE7}"/>
                </a:ext>
              </a:extLst>
            </p:cNvPr>
            <p:cNvSpPr/>
            <p:nvPr/>
          </p:nvSpPr>
          <p:spPr>
            <a:xfrm>
              <a:off x="901467" y="2575787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184ECAB-362C-4BA3-9BD4-4826F58CB53F}"/>
                </a:ext>
              </a:extLst>
            </p:cNvPr>
            <p:cNvSpPr/>
            <p:nvPr/>
          </p:nvSpPr>
          <p:spPr>
            <a:xfrm>
              <a:off x="1166219" y="2575787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4FF8215C-39DF-411F-9913-4EC2B06B16D2}"/>
                </a:ext>
              </a:extLst>
            </p:cNvPr>
            <p:cNvSpPr/>
            <p:nvPr/>
          </p:nvSpPr>
          <p:spPr>
            <a:xfrm>
              <a:off x="636715" y="2840539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9BF8CC67-EE9F-4CC0-AA05-BA007E8EB4AC}"/>
                </a:ext>
              </a:extLst>
            </p:cNvPr>
            <p:cNvSpPr/>
            <p:nvPr/>
          </p:nvSpPr>
          <p:spPr>
            <a:xfrm>
              <a:off x="901467" y="2840539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365C12B9-039B-4171-B33B-00851EB5268F}"/>
                </a:ext>
              </a:extLst>
            </p:cNvPr>
            <p:cNvSpPr/>
            <p:nvPr/>
          </p:nvSpPr>
          <p:spPr>
            <a:xfrm>
              <a:off x="1166219" y="2840539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46926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E306600F-5C10-44B6-BC77-3AFF896CE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収縮（</a:t>
            </a:r>
            <a:r>
              <a:rPr lang="en-US" altLang="ja-JP" dirty="0"/>
              <a:t>Erosion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F9960BD-BF7F-4A12-82B7-54887ECDF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2400" dirty="0"/>
              <a:t>二値画像を構造化要素に従って膨張させる処理</a:t>
            </a:r>
          </a:p>
        </p:txBody>
      </p:sp>
      <p:grpSp>
        <p:nvGrpSpPr>
          <p:cNvPr id="180" name="グループ化 179">
            <a:extLst>
              <a:ext uri="{FF2B5EF4-FFF2-40B4-BE49-F238E27FC236}">
                <a16:creationId xmlns:a16="http://schemas.microsoft.com/office/drawing/2014/main" id="{1761AC93-D74D-42CA-BC46-D1281463E104}"/>
              </a:ext>
            </a:extLst>
          </p:cNvPr>
          <p:cNvGrpSpPr/>
          <p:nvPr/>
        </p:nvGrpSpPr>
        <p:grpSpPr>
          <a:xfrm>
            <a:off x="3210825" y="3004974"/>
            <a:ext cx="2722350" cy="2722350"/>
            <a:chOff x="3303665" y="2840539"/>
            <a:chExt cx="2382768" cy="2382768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1576A22-6080-4BE7-9081-CABCF1A8218F}"/>
                </a:ext>
              </a:extLst>
            </p:cNvPr>
            <p:cNvSpPr/>
            <p:nvPr/>
          </p:nvSpPr>
          <p:spPr>
            <a:xfrm>
              <a:off x="3303665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C3FE370C-6D0E-4DAB-A929-48788A4103CD}"/>
                </a:ext>
              </a:extLst>
            </p:cNvPr>
            <p:cNvSpPr/>
            <p:nvPr/>
          </p:nvSpPr>
          <p:spPr>
            <a:xfrm>
              <a:off x="3568417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A04C4124-5A1E-41E3-B8A0-92986F162CB6}"/>
                </a:ext>
              </a:extLst>
            </p:cNvPr>
            <p:cNvSpPr/>
            <p:nvPr/>
          </p:nvSpPr>
          <p:spPr>
            <a:xfrm>
              <a:off x="3833169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B26A585A-C7A1-4D22-84A9-412026F82F8C}"/>
                </a:ext>
              </a:extLst>
            </p:cNvPr>
            <p:cNvSpPr/>
            <p:nvPr/>
          </p:nvSpPr>
          <p:spPr>
            <a:xfrm>
              <a:off x="3303665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D290272B-024D-457F-AD67-37685464F922}"/>
                </a:ext>
              </a:extLst>
            </p:cNvPr>
            <p:cNvSpPr/>
            <p:nvPr/>
          </p:nvSpPr>
          <p:spPr>
            <a:xfrm>
              <a:off x="3568417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05FADDCF-19A9-4915-850E-85AA41826FAE}"/>
                </a:ext>
              </a:extLst>
            </p:cNvPr>
            <p:cNvSpPr/>
            <p:nvPr/>
          </p:nvSpPr>
          <p:spPr>
            <a:xfrm>
              <a:off x="3833169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393CA5B9-F3C4-4533-9DA8-FE2382D6B481}"/>
                </a:ext>
              </a:extLst>
            </p:cNvPr>
            <p:cNvSpPr/>
            <p:nvPr/>
          </p:nvSpPr>
          <p:spPr>
            <a:xfrm>
              <a:off x="3303665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94027B8D-3E93-4827-B9D6-F49670850F21}"/>
                </a:ext>
              </a:extLst>
            </p:cNvPr>
            <p:cNvSpPr/>
            <p:nvPr/>
          </p:nvSpPr>
          <p:spPr>
            <a:xfrm>
              <a:off x="3568417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214ED2EA-76C8-4A70-A252-A4CEECCCF099}"/>
                </a:ext>
              </a:extLst>
            </p:cNvPr>
            <p:cNvSpPr/>
            <p:nvPr/>
          </p:nvSpPr>
          <p:spPr>
            <a:xfrm>
              <a:off x="3833169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62118CEF-E826-47F7-B93A-786B2611227D}"/>
                </a:ext>
              </a:extLst>
            </p:cNvPr>
            <p:cNvSpPr/>
            <p:nvPr/>
          </p:nvSpPr>
          <p:spPr>
            <a:xfrm>
              <a:off x="4097921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807690DC-5E17-45A7-B67A-ED73ECC39179}"/>
                </a:ext>
              </a:extLst>
            </p:cNvPr>
            <p:cNvSpPr/>
            <p:nvPr/>
          </p:nvSpPr>
          <p:spPr>
            <a:xfrm>
              <a:off x="4362673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AD8DF4E0-AB74-41F8-85F4-4379A7FCDD64}"/>
                </a:ext>
              </a:extLst>
            </p:cNvPr>
            <p:cNvSpPr/>
            <p:nvPr/>
          </p:nvSpPr>
          <p:spPr>
            <a:xfrm>
              <a:off x="4627425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7E50919B-F033-463B-B924-5B72E1D9C87F}"/>
                </a:ext>
              </a:extLst>
            </p:cNvPr>
            <p:cNvSpPr/>
            <p:nvPr/>
          </p:nvSpPr>
          <p:spPr>
            <a:xfrm>
              <a:off x="4097921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A04FAA1D-BA49-469C-91C2-59414A1CDB48}"/>
                </a:ext>
              </a:extLst>
            </p:cNvPr>
            <p:cNvSpPr/>
            <p:nvPr/>
          </p:nvSpPr>
          <p:spPr>
            <a:xfrm>
              <a:off x="4362673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4076C2CB-BD25-425A-ADD4-D34B24B58CA2}"/>
                </a:ext>
              </a:extLst>
            </p:cNvPr>
            <p:cNvSpPr/>
            <p:nvPr/>
          </p:nvSpPr>
          <p:spPr>
            <a:xfrm>
              <a:off x="4627425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811B267-97D5-4ECC-9D4A-3B14317D03D9}"/>
                </a:ext>
              </a:extLst>
            </p:cNvPr>
            <p:cNvSpPr/>
            <p:nvPr/>
          </p:nvSpPr>
          <p:spPr>
            <a:xfrm>
              <a:off x="4097921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A7E8A58A-2179-46C0-BCA4-742CBCF20215}"/>
                </a:ext>
              </a:extLst>
            </p:cNvPr>
            <p:cNvSpPr/>
            <p:nvPr/>
          </p:nvSpPr>
          <p:spPr>
            <a:xfrm>
              <a:off x="4362673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503CA1D-1CC2-48A0-AE17-4B1565AEBB9C}"/>
                </a:ext>
              </a:extLst>
            </p:cNvPr>
            <p:cNvSpPr/>
            <p:nvPr/>
          </p:nvSpPr>
          <p:spPr>
            <a:xfrm>
              <a:off x="4627425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52AF7A14-2EA1-49FC-A684-3B95F2957FAC}"/>
                </a:ext>
              </a:extLst>
            </p:cNvPr>
            <p:cNvSpPr/>
            <p:nvPr/>
          </p:nvSpPr>
          <p:spPr>
            <a:xfrm>
              <a:off x="3303665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785AFA15-DFF7-4E18-9737-BB6A37067D9A}"/>
                </a:ext>
              </a:extLst>
            </p:cNvPr>
            <p:cNvSpPr/>
            <p:nvPr/>
          </p:nvSpPr>
          <p:spPr>
            <a:xfrm>
              <a:off x="3568417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37BD27B5-9BCF-484C-AEAF-C33DF4B837D4}"/>
                </a:ext>
              </a:extLst>
            </p:cNvPr>
            <p:cNvSpPr/>
            <p:nvPr/>
          </p:nvSpPr>
          <p:spPr>
            <a:xfrm>
              <a:off x="3833169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280A4184-E35C-45A7-A330-B2DDFA14473C}"/>
                </a:ext>
              </a:extLst>
            </p:cNvPr>
            <p:cNvSpPr/>
            <p:nvPr/>
          </p:nvSpPr>
          <p:spPr>
            <a:xfrm>
              <a:off x="3303665" y="3899547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FA95B997-51B0-4462-900D-0AD84D1F98BB}"/>
                </a:ext>
              </a:extLst>
            </p:cNvPr>
            <p:cNvSpPr/>
            <p:nvPr/>
          </p:nvSpPr>
          <p:spPr>
            <a:xfrm>
              <a:off x="3568417" y="3899547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989DF937-933B-4F94-B73C-7EA14392A831}"/>
                </a:ext>
              </a:extLst>
            </p:cNvPr>
            <p:cNvSpPr/>
            <p:nvPr/>
          </p:nvSpPr>
          <p:spPr>
            <a:xfrm>
              <a:off x="3833169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EA6DDC7C-A611-4E2C-91C4-BFF02EFC3182}"/>
                </a:ext>
              </a:extLst>
            </p:cNvPr>
            <p:cNvSpPr/>
            <p:nvPr/>
          </p:nvSpPr>
          <p:spPr>
            <a:xfrm>
              <a:off x="3303665" y="416429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B2D8FDF7-9709-4C40-AA0D-96E34D31E11E}"/>
                </a:ext>
              </a:extLst>
            </p:cNvPr>
            <p:cNvSpPr/>
            <p:nvPr/>
          </p:nvSpPr>
          <p:spPr>
            <a:xfrm>
              <a:off x="3568417" y="416429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68C4F0FE-8302-4D15-9524-220E6581E368}"/>
                </a:ext>
              </a:extLst>
            </p:cNvPr>
            <p:cNvSpPr/>
            <p:nvPr/>
          </p:nvSpPr>
          <p:spPr>
            <a:xfrm>
              <a:off x="3833169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CABD178F-742D-4C3F-B85D-FA57DE2979ED}"/>
                </a:ext>
              </a:extLst>
            </p:cNvPr>
            <p:cNvSpPr/>
            <p:nvPr/>
          </p:nvSpPr>
          <p:spPr>
            <a:xfrm>
              <a:off x="4097921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7516D264-C54D-43FF-B0E7-ACC973870765}"/>
                </a:ext>
              </a:extLst>
            </p:cNvPr>
            <p:cNvSpPr/>
            <p:nvPr/>
          </p:nvSpPr>
          <p:spPr>
            <a:xfrm>
              <a:off x="4362673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77917C2C-9FEE-4A5A-B4DF-470DB76227A9}"/>
                </a:ext>
              </a:extLst>
            </p:cNvPr>
            <p:cNvSpPr/>
            <p:nvPr/>
          </p:nvSpPr>
          <p:spPr>
            <a:xfrm>
              <a:off x="4627425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C546ED1E-F24B-4239-8007-6520C7A60099}"/>
                </a:ext>
              </a:extLst>
            </p:cNvPr>
            <p:cNvSpPr/>
            <p:nvPr/>
          </p:nvSpPr>
          <p:spPr>
            <a:xfrm>
              <a:off x="4097921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9DCDFBC5-3A70-4CED-994C-A5176004A29F}"/>
                </a:ext>
              </a:extLst>
            </p:cNvPr>
            <p:cNvSpPr/>
            <p:nvPr/>
          </p:nvSpPr>
          <p:spPr>
            <a:xfrm>
              <a:off x="4362673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DCC643E4-BE2C-492B-AC19-5D441A9B753D}"/>
                </a:ext>
              </a:extLst>
            </p:cNvPr>
            <p:cNvSpPr/>
            <p:nvPr/>
          </p:nvSpPr>
          <p:spPr>
            <a:xfrm>
              <a:off x="4627425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5B364238-6A23-47CA-956C-3AB124B7DE83}"/>
                </a:ext>
              </a:extLst>
            </p:cNvPr>
            <p:cNvSpPr/>
            <p:nvPr/>
          </p:nvSpPr>
          <p:spPr>
            <a:xfrm>
              <a:off x="4097921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6C1F0B31-70A7-4608-B549-70C5D8C2A40C}"/>
                </a:ext>
              </a:extLst>
            </p:cNvPr>
            <p:cNvSpPr/>
            <p:nvPr/>
          </p:nvSpPr>
          <p:spPr>
            <a:xfrm>
              <a:off x="4362673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8E84A26B-6B8B-4AD4-832C-B22BCBDB98D3}"/>
                </a:ext>
              </a:extLst>
            </p:cNvPr>
            <p:cNvSpPr/>
            <p:nvPr/>
          </p:nvSpPr>
          <p:spPr>
            <a:xfrm>
              <a:off x="4627425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8BCFCB7F-8F42-4085-A68C-98086C828CFB}"/>
                </a:ext>
              </a:extLst>
            </p:cNvPr>
            <p:cNvSpPr/>
            <p:nvPr/>
          </p:nvSpPr>
          <p:spPr>
            <a:xfrm>
              <a:off x="4892177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A30CD9F7-03DC-4C6A-B49C-4019DDD6469C}"/>
                </a:ext>
              </a:extLst>
            </p:cNvPr>
            <p:cNvSpPr/>
            <p:nvPr/>
          </p:nvSpPr>
          <p:spPr>
            <a:xfrm>
              <a:off x="5156929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1CE69507-359F-47DF-81AA-6A224433C024}"/>
                </a:ext>
              </a:extLst>
            </p:cNvPr>
            <p:cNvSpPr/>
            <p:nvPr/>
          </p:nvSpPr>
          <p:spPr>
            <a:xfrm>
              <a:off x="5421681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CE866520-8B9C-4238-B31F-4AD105B59AEF}"/>
                </a:ext>
              </a:extLst>
            </p:cNvPr>
            <p:cNvSpPr/>
            <p:nvPr/>
          </p:nvSpPr>
          <p:spPr>
            <a:xfrm>
              <a:off x="4892177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E502E4C9-937B-46C0-A522-5B450DFB787C}"/>
                </a:ext>
              </a:extLst>
            </p:cNvPr>
            <p:cNvSpPr/>
            <p:nvPr/>
          </p:nvSpPr>
          <p:spPr>
            <a:xfrm>
              <a:off x="5156929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AFE485C6-7E2E-4E7B-9C2B-8E5F74B11441}"/>
                </a:ext>
              </a:extLst>
            </p:cNvPr>
            <p:cNvSpPr/>
            <p:nvPr/>
          </p:nvSpPr>
          <p:spPr>
            <a:xfrm>
              <a:off x="5421681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A2651213-A6D8-45CF-9030-3E3BBADCB373}"/>
                </a:ext>
              </a:extLst>
            </p:cNvPr>
            <p:cNvSpPr/>
            <p:nvPr/>
          </p:nvSpPr>
          <p:spPr>
            <a:xfrm>
              <a:off x="4892177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3318D620-F2C4-4B8C-A9D8-C920936A603F}"/>
                </a:ext>
              </a:extLst>
            </p:cNvPr>
            <p:cNvSpPr/>
            <p:nvPr/>
          </p:nvSpPr>
          <p:spPr>
            <a:xfrm>
              <a:off x="5156929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087E3BCD-28E8-4FF7-9631-8A50E41D0AAE}"/>
                </a:ext>
              </a:extLst>
            </p:cNvPr>
            <p:cNvSpPr/>
            <p:nvPr/>
          </p:nvSpPr>
          <p:spPr>
            <a:xfrm>
              <a:off x="5421681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74268ED3-0955-4D5C-BC35-6621D8E7230C}"/>
                </a:ext>
              </a:extLst>
            </p:cNvPr>
            <p:cNvSpPr/>
            <p:nvPr/>
          </p:nvSpPr>
          <p:spPr>
            <a:xfrm>
              <a:off x="4892177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EEE1BD0C-535F-4895-BE47-2BA8D4EDE87A}"/>
                </a:ext>
              </a:extLst>
            </p:cNvPr>
            <p:cNvSpPr/>
            <p:nvPr/>
          </p:nvSpPr>
          <p:spPr>
            <a:xfrm>
              <a:off x="5156929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9A81990B-CD3E-4871-A445-C98F1FFBFEC5}"/>
                </a:ext>
              </a:extLst>
            </p:cNvPr>
            <p:cNvSpPr/>
            <p:nvPr/>
          </p:nvSpPr>
          <p:spPr>
            <a:xfrm>
              <a:off x="5421681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3BF8D479-0603-4F42-84DB-37D9095B538E}"/>
                </a:ext>
              </a:extLst>
            </p:cNvPr>
            <p:cNvSpPr/>
            <p:nvPr/>
          </p:nvSpPr>
          <p:spPr>
            <a:xfrm>
              <a:off x="4892177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D9E1EF3D-4D26-4812-8C97-BBC07F668DB9}"/>
                </a:ext>
              </a:extLst>
            </p:cNvPr>
            <p:cNvSpPr/>
            <p:nvPr/>
          </p:nvSpPr>
          <p:spPr>
            <a:xfrm>
              <a:off x="5156929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570E55B4-3702-4098-B5F3-77464EF9726B}"/>
                </a:ext>
              </a:extLst>
            </p:cNvPr>
            <p:cNvSpPr/>
            <p:nvPr/>
          </p:nvSpPr>
          <p:spPr>
            <a:xfrm>
              <a:off x="5421681" y="3899547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39CEF94A-DC74-4C50-97B6-C41C7BA42BBE}"/>
                </a:ext>
              </a:extLst>
            </p:cNvPr>
            <p:cNvSpPr/>
            <p:nvPr/>
          </p:nvSpPr>
          <p:spPr>
            <a:xfrm>
              <a:off x="4892177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B30E056A-BAC6-408E-9E3D-2A9A04CB16B2}"/>
                </a:ext>
              </a:extLst>
            </p:cNvPr>
            <p:cNvSpPr/>
            <p:nvPr/>
          </p:nvSpPr>
          <p:spPr>
            <a:xfrm>
              <a:off x="5156929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3C6F1250-245B-4503-9894-B57C13E824DD}"/>
                </a:ext>
              </a:extLst>
            </p:cNvPr>
            <p:cNvSpPr/>
            <p:nvPr/>
          </p:nvSpPr>
          <p:spPr>
            <a:xfrm>
              <a:off x="5421681" y="416429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439C87DE-9575-4448-8FBA-AEF360C462F7}"/>
                </a:ext>
              </a:extLst>
            </p:cNvPr>
            <p:cNvSpPr/>
            <p:nvPr/>
          </p:nvSpPr>
          <p:spPr>
            <a:xfrm>
              <a:off x="3303665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FA05E5FC-6AAD-4812-B88A-2530404A855A}"/>
                </a:ext>
              </a:extLst>
            </p:cNvPr>
            <p:cNvSpPr/>
            <p:nvPr/>
          </p:nvSpPr>
          <p:spPr>
            <a:xfrm>
              <a:off x="3568417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13951149-ECCD-41CB-8E76-B53AF9CB8597}"/>
                </a:ext>
              </a:extLst>
            </p:cNvPr>
            <p:cNvSpPr/>
            <p:nvPr/>
          </p:nvSpPr>
          <p:spPr>
            <a:xfrm>
              <a:off x="3833169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E4CA036A-0C2E-452C-B279-2B273DADC64C}"/>
                </a:ext>
              </a:extLst>
            </p:cNvPr>
            <p:cNvSpPr/>
            <p:nvPr/>
          </p:nvSpPr>
          <p:spPr>
            <a:xfrm>
              <a:off x="3303665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94315DAA-9DFB-4146-A990-52A0E1AADBF4}"/>
                </a:ext>
              </a:extLst>
            </p:cNvPr>
            <p:cNvSpPr/>
            <p:nvPr/>
          </p:nvSpPr>
          <p:spPr>
            <a:xfrm>
              <a:off x="3568417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7B37114A-C51D-487D-A1EE-75E2DDB93FC6}"/>
                </a:ext>
              </a:extLst>
            </p:cNvPr>
            <p:cNvSpPr/>
            <p:nvPr/>
          </p:nvSpPr>
          <p:spPr>
            <a:xfrm>
              <a:off x="3833169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ED1684AB-A55A-4EB1-8296-CA43EEEC9894}"/>
                </a:ext>
              </a:extLst>
            </p:cNvPr>
            <p:cNvSpPr/>
            <p:nvPr/>
          </p:nvSpPr>
          <p:spPr>
            <a:xfrm>
              <a:off x="3303665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9E18BB59-A8C2-4258-8261-4462B6C4C6AC}"/>
                </a:ext>
              </a:extLst>
            </p:cNvPr>
            <p:cNvSpPr/>
            <p:nvPr/>
          </p:nvSpPr>
          <p:spPr>
            <a:xfrm>
              <a:off x="3568417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4CE205DB-DB78-4B20-9E73-5B7210149384}"/>
                </a:ext>
              </a:extLst>
            </p:cNvPr>
            <p:cNvSpPr/>
            <p:nvPr/>
          </p:nvSpPr>
          <p:spPr>
            <a:xfrm>
              <a:off x="3833169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EF397A14-5FB7-40A6-B2E3-63DD8C0F6A70}"/>
                </a:ext>
              </a:extLst>
            </p:cNvPr>
            <p:cNvSpPr/>
            <p:nvPr/>
          </p:nvSpPr>
          <p:spPr>
            <a:xfrm>
              <a:off x="4097921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80DD0FE3-1A66-49E6-AFE7-AB65DEABF313}"/>
                </a:ext>
              </a:extLst>
            </p:cNvPr>
            <p:cNvSpPr/>
            <p:nvPr/>
          </p:nvSpPr>
          <p:spPr>
            <a:xfrm>
              <a:off x="4362673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3373661C-096D-48B3-AFC0-CA97C51C0E61}"/>
                </a:ext>
              </a:extLst>
            </p:cNvPr>
            <p:cNvSpPr/>
            <p:nvPr/>
          </p:nvSpPr>
          <p:spPr>
            <a:xfrm>
              <a:off x="4627425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3CD6703E-0767-46A4-B698-F93A02B3932E}"/>
                </a:ext>
              </a:extLst>
            </p:cNvPr>
            <p:cNvSpPr/>
            <p:nvPr/>
          </p:nvSpPr>
          <p:spPr>
            <a:xfrm>
              <a:off x="4097921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DA918A49-1D06-43F4-B3CD-E37EC3005876}"/>
                </a:ext>
              </a:extLst>
            </p:cNvPr>
            <p:cNvSpPr/>
            <p:nvPr/>
          </p:nvSpPr>
          <p:spPr>
            <a:xfrm>
              <a:off x="4362673" y="469380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CB24C658-14BF-427A-9BA9-94A6E962FD0E}"/>
                </a:ext>
              </a:extLst>
            </p:cNvPr>
            <p:cNvSpPr/>
            <p:nvPr/>
          </p:nvSpPr>
          <p:spPr>
            <a:xfrm>
              <a:off x="4627425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173A9985-6746-4564-B72C-90090B13B393}"/>
                </a:ext>
              </a:extLst>
            </p:cNvPr>
            <p:cNvSpPr/>
            <p:nvPr/>
          </p:nvSpPr>
          <p:spPr>
            <a:xfrm>
              <a:off x="4097921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3E369894-F5CD-43A3-B170-F1B9EC7FCE28}"/>
                </a:ext>
              </a:extLst>
            </p:cNvPr>
            <p:cNvSpPr/>
            <p:nvPr/>
          </p:nvSpPr>
          <p:spPr>
            <a:xfrm>
              <a:off x="4362673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789E0CB9-F66D-4045-9DC4-551CE049B9A4}"/>
                </a:ext>
              </a:extLst>
            </p:cNvPr>
            <p:cNvSpPr/>
            <p:nvPr/>
          </p:nvSpPr>
          <p:spPr>
            <a:xfrm>
              <a:off x="4627425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0FACD7C2-334D-44E9-B564-C66FCD11C388}"/>
                </a:ext>
              </a:extLst>
            </p:cNvPr>
            <p:cNvSpPr/>
            <p:nvPr/>
          </p:nvSpPr>
          <p:spPr>
            <a:xfrm>
              <a:off x="4892177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0E4AD457-E65C-4242-A387-376D8F25AB2E}"/>
                </a:ext>
              </a:extLst>
            </p:cNvPr>
            <p:cNvSpPr/>
            <p:nvPr/>
          </p:nvSpPr>
          <p:spPr>
            <a:xfrm>
              <a:off x="5156929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F0E282D3-1683-4338-91A3-35B0F42EA044}"/>
                </a:ext>
              </a:extLst>
            </p:cNvPr>
            <p:cNvSpPr/>
            <p:nvPr/>
          </p:nvSpPr>
          <p:spPr>
            <a:xfrm>
              <a:off x="5421681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8D935659-F362-40EC-8840-4B9CF78BC64D}"/>
                </a:ext>
              </a:extLst>
            </p:cNvPr>
            <p:cNvSpPr/>
            <p:nvPr/>
          </p:nvSpPr>
          <p:spPr>
            <a:xfrm>
              <a:off x="4892177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9A674D5C-3561-4BB6-89B9-B844643658C9}"/>
                </a:ext>
              </a:extLst>
            </p:cNvPr>
            <p:cNvSpPr/>
            <p:nvPr/>
          </p:nvSpPr>
          <p:spPr>
            <a:xfrm>
              <a:off x="5156929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C52FEF5B-3507-473A-A659-E601F19A8536}"/>
                </a:ext>
              </a:extLst>
            </p:cNvPr>
            <p:cNvSpPr/>
            <p:nvPr/>
          </p:nvSpPr>
          <p:spPr>
            <a:xfrm>
              <a:off x="5421681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1E90ED82-DDCC-4743-A66B-E6565CD8F490}"/>
                </a:ext>
              </a:extLst>
            </p:cNvPr>
            <p:cNvSpPr/>
            <p:nvPr/>
          </p:nvSpPr>
          <p:spPr>
            <a:xfrm>
              <a:off x="4892177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964290BE-3A1B-4537-8AAD-BA510889D66C}"/>
                </a:ext>
              </a:extLst>
            </p:cNvPr>
            <p:cNvSpPr/>
            <p:nvPr/>
          </p:nvSpPr>
          <p:spPr>
            <a:xfrm>
              <a:off x="5156929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F5E98177-1FF1-43FB-B4E2-A60278305C80}"/>
                </a:ext>
              </a:extLst>
            </p:cNvPr>
            <p:cNvSpPr/>
            <p:nvPr/>
          </p:nvSpPr>
          <p:spPr>
            <a:xfrm>
              <a:off x="5421681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67C629EA-245B-46A7-946E-F04DB9AD044B}"/>
              </a:ext>
            </a:extLst>
          </p:cNvPr>
          <p:cNvSpPr/>
          <p:nvPr/>
        </p:nvSpPr>
        <p:spPr>
          <a:xfrm>
            <a:off x="3815789" y="3609940"/>
            <a:ext cx="302483" cy="302483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4854FB0E-045F-4781-9F4E-37BA46CF5F78}"/>
              </a:ext>
            </a:extLst>
          </p:cNvPr>
          <p:cNvSpPr/>
          <p:nvPr/>
        </p:nvSpPr>
        <p:spPr>
          <a:xfrm>
            <a:off x="3815271" y="3912423"/>
            <a:ext cx="302483" cy="302483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0A038DE7-B4FD-4491-85D5-A28B7A628781}"/>
              </a:ext>
            </a:extLst>
          </p:cNvPr>
          <p:cNvSpPr/>
          <p:nvPr/>
        </p:nvSpPr>
        <p:spPr>
          <a:xfrm>
            <a:off x="4118015" y="3609940"/>
            <a:ext cx="302483" cy="302483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C460F406-ABE5-470A-89CB-83FFAA69E71F}"/>
              </a:ext>
            </a:extLst>
          </p:cNvPr>
          <p:cNvSpPr/>
          <p:nvPr/>
        </p:nvSpPr>
        <p:spPr>
          <a:xfrm>
            <a:off x="4419195" y="3609935"/>
            <a:ext cx="302483" cy="302483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6281FA34-B45A-495C-AD44-B9710BC0288D}"/>
              </a:ext>
            </a:extLst>
          </p:cNvPr>
          <p:cNvSpPr/>
          <p:nvPr/>
        </p:nvSpPr>
        <p:spPr>
          <a:xfrm>
            <a:off x="4721678" y="3609929"/>
            <a:ext cx="302483" cy="302483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2F29B0CF-02F7-424F-BE63-1245AB6ECBD4}"/>
              </a:ext>
            </a:extLst>
          </p:cNvPr>
          <p:cNvGrpSpPr/>
          <p:nvPr/>
        </p:nvGrpSpPr>
        <p:grpSpPr>
          <a:xfrm>
            <a:off x="3512527" y="3609939"/>
            <a:ext cx="907450" cy="907450"/>
            <a:chOff x="636715" y="2311035"/>
            <a:chExt cx="794256" cy="794256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8475D084-0AF7-4974-9141-E0954064668F}"/>
                </a:ext>
              </a:extLst>
            </p:cNvPr>
            <p:cNvSpPr/>
            <p:nvPr/>
          </p:nvSpPr>
          <p:spPr>
            <a:xfrm>
              <a:off x="636715" y="2311035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C5304B5E-5F69-4F65-A6ED-C4FA02BF09CC}"/>
                </a:ext>
              </a:extLst>
            </p:cNvPr>
            <p:cNvSpPr/>
            <p:nvPr/>
          </p:nvSpPr>
          <p:spPr>
            <a:xfrm>
              <a:off x="901467" y="2311035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AD6D5AA-1901-4A83-9990-E72491A1070A}"/>
                </a:ext>
              </a:extLst>
            </p:cNvPr>
            <p:cNvSpPr/>
            <p:nvPr/>
          </p:nvSpPr>
          <p:spPr>
            <a:xfrm>
              <a:off x="1166219" y="2311035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2AA4160F-96D7-4A08-82BB-3D4D58FBD0F5}"/>
                </a:ext>
              </a:extLst>
            </p:cNvPr>
            <p:cNvSpPr/>
            <p:nvPr/>
          </p:nvSpPr>
          <p:spPr>
            <a:xfrm>
              <a:off x="636715" y="2575787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699FDE17-4EAB-4E37-BAA6-16D89D5C9CE7}"/>
                </a:ext>
              </a:extLst>
            </p:cNvPr>
            <p:cNvSpPr/>
            <p:nvPr/>
          </p:nvSpPr>
          <p:spPr>
            <a:xfrm>
              <a:off x="901467" y="2575787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184ECAB-362C-4BA3-9BD4-4826F58CB53F}"/>
                </a:ext>
              </a:extLst>
            </p:cNvPr>
            <p:cNvSpPr/>
            <p:nvPr/>
          </p:nvSpPr>
          <p:spPr>
            <a:xfrm>
              <a:off x="1166219" y="2575787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4FF8215C-39DF-411F-9913-4EC2B06B16D2}"/>
                </a:ext>
              </a:extLst>
            </p:cNvPr>
            <p:cNvSpPr/>
            <p:nvPr/>
          </p:nvSpPr>
          <p:spPr>
            <a:xfrm>
              <a:off x="636715" y="2840539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9BF8CC67-EE9F-4CC0-AA05-BA007E8EB4AC}"/>
                </a:ext>
              </a:extLst>
            </p:cNvPr>
            <p:cNvSpPr/>
            <p:nvPr/>
          </p:nvSpPr>
          <p:spPr>
            <a:xfrm>
              <a:off x="901467" y="2840539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365C12B9-039B-4171-B33B-00851EB5268F}"/>
                </a:ext>
              </a:extLst>
            </p:cNvPr>
            <p:cNvSpPr/>
            <p:nvPr/>
          </p:nvSpPr>
          <p:spPr>
            <a:xfrm>
              <a:off x="1166219" y="2840539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11386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E306600F-5C10-44B6-BC77-3AFF896CE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収縮（</a:t>
            </a:r>
            <a:r>
              <a:rPr lang="en-US" altLang="ja-JP" dirty="0"/>
              <a:t>Erosion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F9960BD-BF7F-4A12-82B7-54887ECDF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2400" dirty="0"/>
              <a:t>二値画像を構造化要素に従って膨張させる処理</a:t>
            </a:r>
          </a:p>
        </p:txBody>
      </p:sp>
      <p:grpSp>
        <p:nvGrpSpPr>
          <p:cNvPr id="180" name="グループ化 179">
            <a:extLst>
              <a:ext uri="{FF2B5EF4-FFF2-40B4-BE49-F238E27FC236}">
                <a16:creationId xmlns:a16="http://schemas.microsoft.com/office/drawing/2014/main" id="{1761AC93-D74D-42CA-BC46-D1281463E104}"/>
              </a:ext>
            </a:extLst>
          </p:cNvPr>
          <p:cNvGrpSpPr/>
          <p:nvPr/>
        </p:nvGrpSpPr>
        <p:grpSpPr>
          <a:xfrm>
            <a:off x="3210825" y="3004974"/>
            <a:ext cx="2722350" cy="2722350"/>
            <a:chOff x="3303665" y="2840539"/>
            <a:chExt cx="2382768" cy="2382768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1576A22-6080-4BE7-9081-CABCF1A8218F}"/>
                </a:ext>
              </a:extLst>
            </p:cNvPr>
            <p:cNvSpPr/>
            <p:nvPr/>
          </p:nvSpPr>
          <p:spPr>
            <a:xfrm>
              <a:off x="3303665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C3FE370C-6D0E-4DAB-A929-48788A4103CD}"/>
                </a:ext>
              </a:extLst>
            </p:cNvPr>
            <p:cNvSpPr/>
            <p:nvPr/>
          </p:nvSpPr>
          <p:spPr>
            <a:xfrm>
              <a:off x="3568417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A04C4124-5A1E-41E3-B8A0-92986F162CB6}"/>
                </a:ext>
              </a:extLst>
            </p:cNvPr>
            <p:cNvSpPr/>
            <p:nvPr/>
          </p:nvSpPr>
          <p:spPr>
            <a:xfrm>
              <a:off x="3833169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B26A585A-C7A1-4D22-84A9-412026F82F8C}"/>
                </a:ext>
              </a:extLst>
            </p:cNvPr>
            <p:cNvSpPr/>
            <p:nvPr/>
          </p:nvSpPr>
          <p:spPr>
            <a:xfrm>
              <a:off x="3303665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D290272B-024D-457F-AD67-37685464F922}"/>
                </a:ext>
              </a:extLst>
            </p:cNvPr>
            <p:cNvSpPr/>
            <p:nvPr/>
          </p:nvSpPr>
          <p:spPr>
            <a:xfrm>
              <a:off x="3568417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05FADDCF-19A9-4915-850E-85AA41826FAE}"/>
                </a:ext>
              </a:extLst>
            </p:cNvPr>
            <p:cNvSpPr/>
            <p:nvPr/>
          </p:nvSpPr>
          <p:spPr>
            <a:xfrm>
              <a:off x="3833169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393CA5B9-F3C4-4533-9DA8-FE2382D6B481}"/>
                </a:ext>
              </a:extLst>
            </p:cNvPr>
            <p:cNvSpPr/>
            <p:nvPr/>
          </p:nvSpPr>
          <p:spPr>
            <a:xfrm>
              <a:off x="3303665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94027B8D-3E93-4827-B9D6-F49670850F21}"/>
                </a:ext>
              </a:extLst>
            </p:cNvPr>
            <p:cNvSpPr/>
            <p:nvPr/>
          </p:nvSpPr>
          <p:spPr>
            <a:xfrm>
              <a:off x="3568417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214ED2EA-76C8-4A70-A252-A4CEECCCF099}"/>
                </a:ext>
              </a:extLst>
            </p:cNvPr>
            <p:cNvSpPr/>
            <p:nvPr/>
          </p:nvSpPr>
          <p:spPr>
            <a:xfrm>
              <a:off x="3833169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62118CEF-E826-47F7-B93A-786B2611227D}"/>
                </a:ext>
              </a:extLst>
            </p:cNvPr>
            <p:cNvSpPr/>
            <p:nvPr/>
          </p:nvSpPr>
          <p:spPr>
            <a:xfrm>
              <a:off x="4097921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807690DC-5E17-45A7-B67A-ED73ECC39179}"/>
                </a:ext>
              </a:extLst>
            </p:cNvPr>
            <p:cNvSpPr/>
            <p:nvPr/>
          </p:nvSpPr>
          <p:spPr>
            <a:xfrm>
              <a:off x="4362673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AD8DF4E0-AB74-41F8-85F4-4379A7FCDD64}"/>
                </a:ext>
              </a:extLst>
            </p:cNvPr>
            <p:cNvSpPr/>
            <p:nvPr/>
          </p:nvSpPr>
          <p:spPr>
            <a:xfrm>
              <a:off x="4627425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7E50919B-F033-463B-B924-5B72E1D9C87F}"/>
                </a:ext>
              </a:extLst>
            </p:cNvPr>
            <p:cNvSpPr/>
            <p:nvPr/>
          </p:nvSpPr>
          <p:spPr>
            <a:xfrm>
              <a:off x="4097921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A04FAA1D-BA49-469C-91C2-59414A1CDB48}"/>
                </a:ext>
              </a:extLst>
            </p:cNvPr>
            <p:cNvSpPr/>
            <p:nvPr/>
          </p:nvSpPr>
          <p:spPr>
            <a:xfrm>
              <a:off x="4362673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4076C2CB-BD25-425A-ADD4-D34B24B58CA2}"/>
                </a:ext>
              </a:extLst>
            </p:cNvPr>
            <p:cNvSpPr/>
            <p:nvPr/>
          </p:nvSpPr>
          <p:spPr>
            <a:xfrm>
              <a:off x="4627425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811B267-97D5-4ECC-9D4A-3B14317D03D9}"/>
                </a:ext>
              </a:extLst>
            </p:cNvPr>
            <p:cNvSpPr/>
            <p:nvPr/>
          </p:nvSpPr>
          <p:spPr>
            <a:xfrm>
              <a:off x="4097921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A7E8A58A-2179-46C0-BCA4-742CBCF20215}"/>
                </a:ext>
              </a:extLst>
            </p:cNvPr>
            <p:cNvSpPr/>
            <p:nvPr/>
          </p:nvSpPr>
          <p:spPr>
            <a:xfrm>
              <a:off x="4362673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503CA1D-1CC2-48A0-AE17-4B1565AEBB9C}"/>
                </a:ext>
              </a:extLst>
            </p:cNvPr>
            <p:cNvSpPr/>
            <p:nvPr/>
          </p:nvSpPr>
          <p:spPr>
            <a:xfrm>
              <a:off x="4627425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52AF7A14-2EA1-49FC-A684-3B95F2957FAC}"/>
                </a:ext>
              </a:extLst>
            </p:cNvPr>
            <p:cNvSpPr/>
            <p:nvPr/>
          </p:nvSpPr>
          <p:spPr>
            <a:xfrm>
              <a:off x="3303665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785AFA15-DFF7-4E18-9737-BB6A37067D9A}"/>
                </a:ext>
              </a:extLst>
            </p:cNvPr>
            <p:cNvSpPr/>
            <p:nvPr/>
          </p:nvSpPr>
          <p:spPr>
            <a:xfrm>
              <a:off x="3568417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37BD27B5-9BCF-484C-AEAF-C33DF4B837D4}"/>
                </a:ext>
              </a:extLst>
            </p:cNvPr>
            <p:cNvSpPr/>
            <p:nvPr/>
          </p:nvSpPr>
          <p:spPr>
            <a:xfrm>
              <a:off x="3833169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280A4184-E35C-45A7-A330-B2DDFA14473C}"/>
                </a:ext>
              </a:extLst>
            </p:cNvPr>
            <p:cNvSpPr/>
            <p:nvPr/>
          </p:nvSpPr>
          <p:spPr>
            <a:xfrm>
              <a:off x="3303665" y="3899547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FA95B997-51B0-4462-900D-0AD84D1F98BB}"/>
                </a:ext>
              </a:extLst>
            </p:cNvPr>
            <p:cNvSpPr/>
            <p:nvPr/>
          </p:nvSpPr>
          <p:spPr>
            <a:xfrm>
              <a:off x="3568417" y="3899547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989DF937-933B-4F94-B73C-7EA14392A831}"/>
                </a:ext>
              </a:extLst>
            </p:cNvPr>
            <p:cNvSpPr/>
            <p:nvPr/>
          </p:nvSpPr>
          <p:spPr>
            <a:xfrm>
              <a:off x="3833169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EA6DDC7C-A611-4E2C-91C4-BFF02EFC3182}"/>
                </a:ext>
              </a:extLst>
            </p:cNvPr>
            <p:cNvSpPr/>
            <p:nvPr/>
          </p:nvSpPr>
          <p:spPr>
            <a:xfrm>
              <a:off x="3303665" y="416429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B2D8FDF7-9709-4C40-AA0D-96E34D31E11E}"/>
                </a:ext>
              </a:extLst>
            </p:cNvPr>
            <p:cNvSpPr/>
            <p:nvPr/>
          </p:nvSpPr>
          <p:spPr>
            <a:xfrm>
              <a:off x="3568417" y="416429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68C4F0FE-8302-4D15-9524-220E6581E368}"/>
                </a:ext>
              </a:extLst>
            </p:cNvPr>
            <p:cNvSpPr/>
            <p:nvPr/>
          </p:nvSpPr>
          <p:spPr>
            <a:xfrm>
              <a:off x="3833169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CABD178F-742D-4C3F-B85D-FA57DE2979ED}"/>
                </a:ext>
              </a:extLst>
            </p:cNvPr>
            <p:cNvSpPr/>
            <p:nvPr/>
          </p:nvSpPr>
          <p:spPr>
            <a:xfrm>
              <a:off x="4097921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7516D264-C54D-43FF-B0E7-ACC973870765}"/>
                </a:ext>
              </a:extLst>
            </p:cNvPr>
            <p:cNvSpPr/>
            <p:nvPr/>
          </p:nvSpPr>
          <p:spPr>
            <a:xfrm>
              <a:off x="4362673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77917C2C-9FEE-4A5A-B4DF-470DB76227A9}"/>
                </a:ext>
              </a:extLst>
            </p:cNvPr>
            <p:cNvSpPr/>
            <p:nvPr/>
          </p:nvSpPr>
          <p:spPr>
            <a:xfrm>
              <a:off x="4627425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C546ED1E-F24B-4239-8007-6520C7A60099}"/>
                </a:ext>
              </a:extLst>
            </p:cNvPr>
            <p:cNvSpPr/>
            <p:nvPr/>
          </p:nvSpPr>
          <p:spPr>
            <a:xfrm>
              <a:off x="4097921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9DCDFBC5-3A70-4CED-994C-A5176004A29F}"/>
                </a:ext>
              </a:extLst>
            </p:cNvPr>
            <p:cNvSpPr/>
            <p:nvPr/>
          </p:nvSpPr>
          <p:spPr>
            <a:xfrm>
              <a:off x="4362673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DCC643E4-BE2C-492B-AC19-5D441A9B753D}"/>
                </a:ext>
              </a:extLst>
            </p:cNvPr>
            <p:cNvSpPr/>
            <p:nvPr/>
          </p:nvSpPr>
          <p:spPr>
            <a:xfrm>
              <a:off x="4627425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5B364238-6A23-47CA-956C-3AB124B7DE83}"/>
                </a:ext>
              </a:extLst>
            </p:cNvPr>
            <p:cNvSpPr/>
            <p:nvPr/>
          </p:nvSpPr>
          <p:spPr>
            <a:xfrm>
              <a:off x="4097921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6C1F0B31-70A7-4608-B549-70C5D8C2A40C}"/>
                </a:ext>
              </a:extLst>
            </p:cNvPr>
            <p:cNvSpPr/>
            <p:nvPr/>
          </p:nvSpPr>
          <p:spPr>
            <a:xfrm>
              <a:off x="4362673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8E84A26B-6B8B-4AD4-832C-B22BCBDB98D3}"/>
                </a:ext>
              </a:extLst>
            </p:cNvPr>
            <p:cNvSpPr/>
            <p:nvPr/>
          </p:nvSpPr>
          <p:spPr>
            <a:xfrm>
              <a:off x="4627425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8BCFCB7F-8F42-4085-A68C-98086C828CFB}"/>
                </a:ext>
              </a:extLst>
            </p:cNvPr>
            <p:cNvSpPr/>
            <p:nvPr/>
          </p:nvSpPr>
          <p:spPr>
            <a:xfrm>
              <a:off x="4892177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A30CD9F7-03DC-4C6A-B49C-4019DDD6469C}"/>
                </a:ext>
              </a:extLst>
            </p:cNvPr>
            <p:cNvSpPr/>
            <p:nvPr/>
          </p:nvSpPr>
          <p:spPr>
            <a:xfrm>
              <a:off x="5156929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1CE69507-359F-47DF-81AA-6A224433C024}"/>
                </a:ext>
              </a:extLst>
            </p:cNvPr>
            <p:cNvSpPr/>
            <p:nvPr/>
          </p:nvSpPr>
          <p:spPr>
            <a:xfrm>
              <a:off x="5421681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CE866520-8B9C-4238-B31F-4AD105B59AEF}"/>
                </a:ext>
              </a:extLst>
            </p:cNvPr>
            <p:cNvSpPr/>
            <p:nvPr/>
          </p:nvSpPr>
          <p:spPr>
            <a:xfrm>
              <a:off x="4892177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E502E4C9-937B-46C0-A522-5B450DFB787C}"/>
                </a:ext>
              </a:extLst>
            </p:cNvPr>
            <p:cNvSpPr/>
            <p:nvPr/>
          </p:nvSpPr>
          <p:spPr>
            <a:xfrm>
              <a:off x="5156929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AFE485C6-7E2E-4E7B-9C2B-8E5F74B11441}"/>
                </a:ext>
              </a:extLst>
            </p:cNvPr>
            <p:cNvSpPr/>
            <p:nvPr/>
          </p:nvSpPr>
          <p:spPr>
            <a:xfrm>
              <a:off x="5421681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A2651213-A6D8-45CF-9030-3E3BBADCB373}"/>
                </a:ext>
              </a:extLst>
            </p:cNvPr>
            <p:cNvSpPr/>
            <p:nvPr/>
          </p:nvSpPr>
          <p:spPr>
            <a:xfrm>
              <a:off x="4892177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3318D620-F2C4-4B8C-A9D8-C920936A603F}"/>
                </a:ext>
              </a:extLst>
            </p:cNvPr>
            <p:cNvSpPr/>
            <p:nvPr/>
          </p:nvSpPr>
          <p:spPr>
            <a:xfrm>
              <a:off x="5156929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087E3BCD-28E8-4FF7-9631-8A50E41D0AAE}"/>
                </a:ext>
              </a:extLst>
            </p:cNvPr>
            <p:cNvSpPr/>
            <p:nvPr/>
          </p:nvSpPr>
          <p:spPr>
            <a:xfrm>
              <a:off x="5421681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74268ED3-0955-4D5C-BC35-6621D8E7230C}"/>
                </a:ext>
              </a:extLst>
            </p:cNvPr>
            <p:cNvSpPr/>
            <p:nvPr/>
          </p:nvSpPr>
          <p:spPr>
            <a:xfrm>
              <a:off x="4892177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EEE1BD0C-535F-4895-BE47-2BA8D4EDE87A}"/>
                </a:ext>
              </a:extLst>
            </p:cNvPr>
            <p:cNvSpPr/>
            <p:nvPr/>
          </p:nvSpPr>
          <p:spPr>
            <a:xfrm>
              <a:off x="5156929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9A81990B-CD3E-4871-A445-C98F1FFBFEC5}"/>
                </a:ext>
              </a:extLst>
            </p:cNvPr>
            <p:cNvSpPr/>
            <p:nvPr/>
          </p:nvSpPr>
          <p:spPr>
            <a:xfrm>
              <a:off x="5421681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3BF8D479-0603-4F42-84DB-37D9095B538E}"/>
                </a:ext>
              </a:extLst>
            </p:cNvPr>
            <p:cNvSpPr/>
            <p:nvPr/>
          </p:nvSpPr>
          <p:spPr>
            <a:xfrm>
              <a:off x="4892177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D9E1EF3D-4D26-4812-8C97-BBC07F668DB9}"/>
                </a:ext>
              </a:extLst>
            </p:cNvPr>
            <p:cNvSpPr/>
            <p:nvPr/>
          </p:nvSpPr>
          <p:spPr>
            <a:xfrm>
              <a:off x="5156929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570E55B4-3702-4098-B5F3-77464EF9726B}"/>
                </a:ext>
              </a:extLst>
            </p:cNvPr>
            <p:cNvSpPr/>
            <p:nvPr/>
          </p:nvSpPr>
          <p:spPr>
            <a:xfrm>
              <a:off x="5421681" y="3899547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39CEF94A-DC74-4C50-97B6-C41C7BA42BBE}"/>
                </a:ext>
              </a:extLst>
            </p:cNvPr>
            <p:cNvSpPr/>
            <p:nvPr/>
          </p:nvSpPr>
          <p:spPr>
            <a:xfrm>
              <a:off x="4892177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B30E056A-BAC6-408E-9E3D-2A9A04CB16B2}"/>
                </a:ext>
              </a:extLst>
            </p:cNvPr>
            <p:cNvSpPr/>
            <p:nvPr/>
          </p:nvSpPr>
          <p:spPr>
            <a:xfrm>
              <a:off x="5156929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3C6F1250-245B-4503-9894-B57C13E824DD}"/>
                </a:ext>
              </a:extLst>
            </p:cNvPr>
            <p:cNvSpPr/>
            <p:nvPr/>
          </p:nvSpPr>
          <p:spPr>
            <a:xfrm>
              <a:off x="5421681" y="416429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439C87DE-9575-4448-8FBA-AEF360C462F7}"/>
                </a:ext>
              </a:extLst>
            </p:cNvPr>
            <p:cNvSpPr/>
            <p:nvPr/>
          </p:nvSpPr>
          <p:spPr>
            <a:xfrm>
              <a:off x="3303665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FA05E5FC-6AAD-4812-B88A-2530404A855A}"/>
                </a:ext>
              </a:extLst>
            </p:cNvPr>
            <p:cNvSpPr/>
            <p:nvPr/>
          </p:nvSpPr>
          <p:spPr>
            <a:xfrm>
              <a:off x="3568417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13951149-ECCD-41CB-8E76-B53AF9CB8597}"/>
                </a:ext>
              </a:extLst>
            </p:cNvPr>
            <p:cNvSpPr/>
            <p:nvPr/>
          </p:nvSpPr>
          <p:spPr>
            <a:xfrm>
              <a:off x="3833169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E4CA036A-0C2E-452C-B279-2B273DADC64C}"/>
                </a:ext>
              </a:extLst>
            </p:cNvPr>
            <p:cNvSpPr/>
            <p:nvPr/>
          </p:nvSpPr>
          <p:spPr>
            <a:xfrm>
              <a:off x="3303665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94315DAA-9DFB-4146-A990-52A0E1AADBF4}"/>
                </a:ext>
              </a:extLst>
            </p:cNvPr>
            <p:cNvSpPr/>
            <p:nvPr/>
          </p:nvSpPr>
          <p:spPr>
            <a:xfrm>
              <a:off x="3568417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7B37114A-C51D-487D-A1EE-75E2DDB93FC6}"/>
                </a:ext>
              </a:extLst>
            </p:cNvPr>
            <p:cNvSpPr/>
            <p:nvPr/>
          </p:nvSpPr>
          <p:spPr>
            <a:xfrm>
              <a:off x="3833169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ED1684AB-A55A-4EB1-8296-CA43EEEC9894}"/>
                </a:ext>
              </a:extLst>
            </p:cNvPr>
            <p:cNvSpPr/>
            <p:nvPr/>
          </p:nvSpPr>
          <p:spPr>
            <a:xfrm>
              <a:off x="3303665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9E18BB59-A8C2-4258-8261-4462B6C4C6AC}"/>
                </a:ext>
              </a:extLst>
            </p:cNvPr>
            <p:cNvSpPr/>
            <p:nvPr/>
          </p:nvSpPr>
          <p:spPr>
            <a:xfrm>
              <a:off x="3568417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4CE205DB-DB78-4B20-9E73-5B7210149384}"/>
                </a:ext>
              </a:extLst>
            </p:cNvPr>
            <p:cNvSpPr/>
            <p:nvPr/>
          </p:nvSpPr>
          <p:spPr>
            <a:xfrm>
              <a:off x="3833169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EF397A14-5FB7-40A6-B2E3-63DD8C0F6A70}"/>
                </a:ext>
              </a:extLst>
            </p:cNvPr>
            <p:cNvSpPr/>
            <p:nvPr/>
          </p:nvSpPr>
          <p:spPr>
            <a:xfrm>
              <a:off x="4097921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80DD0FE3-1A66-49E6-AFE7-AB65DEABF313}"/>
                </a:ext>
              </a:extLst>
            </p:cNvPr>
            <p:cNvSpPr/>
            <p:nvPr/>
          </p:nvSpPr>
          <p:spPr>
            <a:xfrm>
              <a:off x="4362673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3373661C-096D-48B3-AFC0-CA97C51C0E61}"/>
                </a:ext>
              </a:extLst>
            </p:cNvPr>
            <p:cNvSpPr/>
            <p:nvPr/>
          </p:nvSpPr>
          <p:spPr>
            <a:xfrm>
              <a:off x="4627425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3CD6703E-0767-46A4-B698-F93A02B3932E}"/>
                </a:ext>
              </a:extLst>
            </p:cNvPr>
            <p:cNvSpPr/>
            <p:nvPr/>
          </p:nvSpPr>
          <p:spPr>
            <a:xfrm>
              <a:off x="4097921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DA918A49-1D06-43F4-B3CD-E37EC3005876}"/>
                </a:ext>
              </a:extLst>
            </p:cNvPr>
            <p:cNvSpPr/>
            <p:nvPr/>
          </p:nvSpPr>
          <p:spPr>
            <a:xfrm>
              <a:off x="4362673" y="469380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CB24C658-14BF-427A-9BA9-94A6E962FD0E}"/>
                </a:ext>
              </a:extLst>
            </p:cNvPr>
            <p:cNvSpPr/>
            <p:nvPr/>
          </p:nvSpPr>
          <p:spPr>
            <a:xfrm>
              <a:off x="4627425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173A9985-6746-4564-B72C-90090B13B393}"/>
                </a:ext>
              </a:extLst>
            </p:cNvPr>
            <p:cNvSpPr/>
            <p:nvPr/>
          </p:nvSpPr>
          <p:spPr>
            <a:xfrm>
              <a:off x="4097921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3E369894-F5CD-43A3-B170-F1B9EC7FCE28}"/>
                </a:ext>
              </a:extLst>
            </p:cNvPr>
            <p:cNvSpPr/>
            <p:nvPr/>
          </p:nvSpPr>
          <p:spPr>
            <a:xfrm>
              <a:off x="4362673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789E0CB9-F66D-4045-9DC4-551CE049B9A4}"/>
                </a:ext>
              </a:extLst>
            </p:cNvPr>
            <p:cNvSpPr/>
            <p:nvPr/>
          </p:nvSpPr>
          <p:spPr>
            <a:xfrm>
              <a:off x="4627425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0FACD7C2-334D-44E9-B564-C66FCD11C388}"/>
                </a:ext>
              </a:extLst>
            </p:cNvPr>
            <p:cNvSpPr/>
            <p:nvPr/>
          </p:nvSpPr>
          <p:spPr>
            <a:xfrm>
              <a:off x="4892177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0E4AD457-E65C-4242-A387-376D8F25AB2E}"/>
                </a:ext>
              </a:extLst>
            </p:cNvPr>
            <p:cNvSpPr/>
            <p:nvPr/>
          </p:nvSpPr>
          <p:spPr>
            <a:xfrm>
              <a:off x="5156929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F0E282D3-1683-4338-91A3-35B0F42EA044}"/>
                </a:ext>
              </a:extLst>
            </p:cNvPr>
            <p:cNvSpPr/>
            <p:nvPr/>
          </p:nvSpPr>
          <p:spPr>
            <a:xfrm>
              <a:off x="5421681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8D935659-F362-40EC-8840-4B9CF78BC64D}"/>
                </a:ext>
              </a:extLst>
            </p:cNvPr>
            <p:cNvSpPr/>
            <p:nvPr/>
          </p:nvSpPr>
          <p:spPr>
            <a:xfrm>
              <a:off x="4892177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9A674D5C-3561-4BB6-89B9-B844643658C9}"/>
                </a:ext>
              </a:extLst>
            </p:cNvPr>
            <p:cNvSpPr/>
            <p:nvPr/>
          </p:nvSpPr>
          <p:spPr>
            <a:xfrm>
              <a:off x="5156929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C52FEF5B-3507-473A-A659-E601F19A8536}"/>
                </a:ext>
              </a:extLst>
            </p:cNvPr>
            <p:cNvSpPr/>
            <p:nvPr/>
          </p:nvSpPr>
          <p:spPr>
            <a:xfrm>
              <a:off x="5421681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1E90ED82-DDCC-4743-A66B-E6565CD8F490}"/>
                </a:ext>
              </a:extLst>
            </p:cNvPr>
            <p:cNvSpPr/>
            <p:nvPr/>
          </p:nvSpPr>
          <p:spPr>
            <a:xfrm>
              <a:off x="4892177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964290BE-3A1B-4537-8AAD-BA510889D66C}"/>
                </a:ext>
              </a:extLst>
            </p:cNvPr>
            <p:cNvSpPr/>
            <p:nvPr/>
          </p:nvSpPr>
          <p:spPr>
            <a:xfrm>
              <a:off x="5156929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F5E98177-1FF1-43FB-B4E2-A60278305C80}"/>
                </a:ext>
              </a:extLst>
            </p:cNvPr>
            <p:cNvSpPr/>
            <p:nvPr/>
          </p:nvSpPr>
          <p:spPr>
            <a:xfrm>
              <a:off x="5421681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67C629EA-245B-46A7-946E-F04DB9AD044B}"/>
              </a:ext>
            </a:extLst>
          </p:cNvPr>
          <p:cNvSpPr/>
          <p:nvPr/>
        </p:nvSpPr>
        <p:spPr>
          <a:xfrm>
            <a:off x="3815789" y="3609940"/>
            <a:ext cx="302483" cy="302483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0A038DE7-B4FD-4491-85D5-A28B7A628781}"/>
              </a:ext>
            </a:extLst>
          </p:cNvPr>
          <p:cNvSpPr/>
          <p:nvPr/>
        </p:nvSpPr>
        <p:spPr>
          <a:xfrm>
            <a:off x="4118015" y="3609940"/>
            <a:ext cx="302483" cy="302483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C460F406-ABE5-470A-89CB-83FFAA69E71F}"/>
              </a:ext>
            </a:extLst>
          </p:cNvPr>
          <p:cNvSpPr/>
          <p:nvPr/>
        </p:nvSpPr>
        <p:spPr>
          <a:xfrm>
            <a:off x="4419716" y="3610013"/>
            <a:ext cx="302400" cy="302400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6281FA34-B45A-495C-AD44-B9710BC0288D}"/>
              </a:ext>
            </a:extLst>
          </p:cNvPr>
          <p:cNvSpPr/>
          <p:nvPr/>
        </p:nvSpPr>
        <p:spPr>
          <a:xfrm>
            <a:off x="4722199" y="3611197"/>
            <a:ext cx="302400" cy="302400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327705C4-D9ED-4326-BE5B-02F8672B7B77}"/>
              </a:ext>
            </a:extLst>
          </p:cNvPr>
          <p:cNvSpPr/>
          <p:nvPr/>
        </p:nvSpPr>
        <p:spPr>
          <a:xfrm>
            <a:off x="3815052" y="3912413"/>
            <a:ext cx="302400" cy="302400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2F29B0CF-02F7-424F-BE63-1245AB6ECBD4}"/>
              </a:ext>
            </a:extLst>
          </p:cNvPr>
          <p:cNvGrpSpPr/>
          <p:nvPr/>
        </p:nvGrpSpPr>
        <p:grpSpPr>
          <a:xfrm>
            <a:off x="3814186" y="3609888"/>
            <a:ext cx="907450" cy="907450"/>
            <a:chOff x="636715" y="2311035"/>
            <a:chExt cx="794256" cy="794256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8475D084-0AF7-4974-9141-E0954064668F}"/>
                </a:ext>
              </a:extLst>
            </p:cNvPr>
            <p:cNvSpPr/>
            <p:nvPr/>
          </p:nvSpPr>
          <p:spPr>
            <a:xfrm>
              <a:off x="636715" y="2311035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C5304B5E-5F69-4F65-A6ED-C4FA02BF09CC}"/>
                </a:ext>
              </a:extLst>
            </p:cNvPr>
            <p:cNvSpPr/>
            <p:nvPr/>
          </p:nvSpPr>
          <p:spPr>
            <a:xfrm>
              <a:off x="901467" y="2311035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AD6D5AA-1901-4A83-9990-E72491A1070A}"/>
                </a:ext>
              </a:extLst>
            </p:cNvPr>
            <p:cNvSpPr/>
            <p:nvPr/>
          </p:nvSpPr>
          <p:spPr>
            <a:xfrm>
              <a:off x="1166219" y="2311035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2AA4160F-96D7-4A08-82BB-3D4D58FBD0F5}"/>
                </a:ext>
              </a:extLst>
            </p:cNvPr>
            <p:cNvSpPr/>
            <p:nvPr/>
          </p:nvSpPr>
          <p:spPr>
            <a:xfrm>
              <a:off x="636715" y="2575787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699FDE17-4EAB-4E37-BAA6-16D89D5C9CE7}"/>
                </a:ext>
              </a:extLst>
            </p:cNvPr>
            <p:cNvSpPr/>
            <p:nvPr/>
          </p:nvSpPr>
          <p:spPr>
            <a:xfrm>
              <a:off x="901467" y="2575787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184ECAB-362C-4BA3-9BD4-4826F58CB53F}"/>
                </a:ext>
              </a:extLst>
            </p:cNvPr>
            <p:cNvSpPr/>
            <p:nvPr/>
          </p:nvSpPr>
          <p:spPr>
            <a:xfrm>
              <a:off x="1166219" y="2575787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4FF8215C-39DF-411F-9913-4EC2B06B16D2}"/>
                </a:ext>
              </a:extLst>
            </p:cNvPr>
            <p:cNvSpPr/>
            <p:nvPr/>
          </p:nvSpPr>
          <p:spPr>
            <a:xfrm>
              <a:off x="636715" y="2840539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9BF8CC67-EE9F-4CC0-AA05-BA007E8EB4AC}"/>
                </a:ext>
              </a:extLst>
            </p:cNvPr>
            <p:cNvSpPr/>
            <p:nvPr/>
          </p:nvSpPr>
          <p:spPr>
            <a:xfrm>
              <a:off x="901467" y="2840539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365C12B9-039B-4171-B33B-00851EB5268F}"/>
                </a:ext>
              </a:extLst>
            </p:cNvPr>
            <p:cNvSpPr/>
            <p:nvPr/>
          </p:nvSpPr>
          <p:spPr>
            <a:xfrm>
              <a:off x="1166219" y="2840539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65C8C273-E745-4359-BF75-488A3E612A85}"/>
              </a:ext>
            </a:extLst>
          </p:cNvPr>
          <p:cNvSpPr txBox="1"/>
          <p:nvPr/>
        </p:nvSpPr>
        <p:spPr>
          <a:xfrm>
            <a:off x="4021692" y="2635639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Fit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E956AFE0-E69B-4242-BB44-C95E5333140E}"/>
              </a:ext>
            </a:extLst>
          </p:cNvPr>
          <p:cNvSpPr/>
          <p:nvPr/>
        </p:nvSpPr>
        <p:spPr>
          <a:xfrm>
            <a:off x="4419152" y="4213545"/>
            <a:ext cx="302483" cy="3024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2" name="二等辺三角形 28">
            <a:extLst>
              <a:ext uri="{FF2B5EF4-FFF2-40B4-BE49-F238E27FC236}">
                <a16:creationId xmlns:a16="http://schemas.microsoft.com/office/drawing/2014/main" id="{BA6D28BB-4879-4067-A208-DFC5001E34B8}"/>
              </a:ext>
            </a:extLst>
          </p:cNvPr>
          <p:cNvSpPr/>
          <p:nvPr/>
        </p:nvSpPr>
        <p:spPr>
          <a:xfrm rot="5400000">
            <a:off x="7331110" y="6252008"/>
            <a:ext cx="266420" cy="292893"/>
          </a:xfrm>
          <a:custGeom>
            <a:avLst/>
            <a:gdLst>
              <a:gd name="connsiteX0" fmla="*/ 0 w 256894"/>
              <a:gd name="connsiteY0" fmla="*/ 557212 h 557212"/>
              <a:gd name="connsiteX1" fmla="*/ 128447 w 256894"/>
              <a:gd name="connsiteY1" fmla="*/ 0 h 557212"/>
              <a:gd name="connsiteX2" fmla="*/ 256894 w 256894"/>
              <a:gd name="connsiteY2" fmla="*/ 557212 h 557212"/>
              <a:gd name="connsiteX3" fmla="*/ 0 w 256894"/>
              <a:gd name="connsiteY3" fmla="*/ 557212 h 557212"/>
              <a:gd name="connsiteX0" fmla="*/ 106503 w 363397"/>
              <a:gd name="connsiteY0" fmla="*/ 506412 h 506412"/>
              <a:gd name="connsiteX1" fmla="*/ 0 w 363397"/>
              <a:gd name="connsiteY1" fmla="*/ 0 h 506412"/>
              <a:gd name="connsiteX2" fmla="*/ 363397 w 363397"/>
              <a:gd name="connsiteY2" fmla="*/ 506412 h 506412"/>
              <a:gd name="connsiteX3" fmla="*/ 106503 w 363397"/>
              <a:gd name="connsiteY3" fmla="*/ 506412 h 506412"/>
              <a:gd name="connsiteX0" fmla="*/ 142513 w 399407"/>
              <a:gd name="connsiteY0" fmla="*/ 442912 h 442912"/>
              <a:gd name="connsiteX1" fmla="*/ 1 w 399407"/>
              <a:gd name="connsiteY1" fmla="*/ 0 h 442912"/>
              <a:gd name="connsiteX2" fmla="*/ 399407 w 399407"/>
              <a:gd name="connsiteY2" fmla="*/ 442912 h 442912"/>
              <a:gd name="connsiteX3" fmla="*/ 142513 w 399407"/>
              <a:gd name="connsiteY3" fmla="*/ 442912 h 442912"/>
              <a:gd name="connsiteX0" fmla="*/ 179991 w 436885"/>
              <a:gd name="connsiteY0" fmla="*/ 376237 h 376237"/>
              <a:gd name="connsiteX1" fmla="*/ 0 w 436885"/>
              <a:gd name="connsiteY1" fmla="*/ 0 h 376237"/>
              <a:gd name="connsiteX2" fmla="*/ 436885 w 436885"/>
              <a:gd name="connsiteY2" fmla="*/ 376237 h 376237"/>
              <a:gd name="connsiteX3" fmla="*/ 179991 w 436885"/>
              <a:gd name="connsiteY3" fmla="*/ 376237 h 376237"/>
              <a:gd name="connsiteX0" fmla="*/ 92542 w 349436"/>
              <a:gd name="connsiteY0" fmla="*/ 292893 h 292893"/>
              <a:gd name="connsiteX1" fmla="*/ 1 w 349436"/>
              <a:gd name="connsiteY1" fmla="*/ 0 h 292893"/>
              <a:gd name="connsiteX2" fmla="*/ 349436 w 349436"/>
              <a:gd name="connsiteY2" fmla="*/ 292893 h 292893"/>
              <a:gd name="connsiteX3" fmla="*/ 92542 w 349436"/>
              <a:gd name="connsiteY3" fmla="*/ 292893 h 29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436" h="292893">
                <a:moveTo>
                  <a:pt x="92542" y="292893"/>
                </a:moveTo>
                <a:lnTo>
                  <a:pt x="1" y="0"/>
                </a:lnTo>
                <a:lnTo>
                  <a:pt x="349436" y="292893"/>
                </a:lnTo>
                <a:lnTo>
                  <a:pt x="92542" y="292893"/>
                </a:lnTo>
                <a:close/>
              </a:path>
            </a:pathLst>
          </a:custGeom>
          <a:solidFill>
            <a:schemeClr val="bg1"/>
          </a:solidFill>
          <a:ln w="22225" cap="sq">
            <a:solidFill>
              <a:schemeClr val="tx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AutoShape 3">
            <a:extLst>
              <a:ext uri="{FF2B5EF4-FFF2-40B4-BE49-F238E27FC236}">
                <a16:creationId xmlns:a16="http://schemas.microsoft.com/office/drawing/2014/main" id="{59FCF58A-8185-4B72-BE2F-50C54D81A138}"/>
              </a:ext>
            </a:extLst>
          </p:cNvPr>
          <p:cNvSpPr>
            <a:spLocks noChangeArrowheads="1"/>
          </p:cNvSpPr>
          <p:nvPr/>
        </p:nvSpPr>
        <p:spPr bwMode="gray">
          <a:xfrm>
            <a:off x="948906" y="5997653"/>
            <a:ext cx="6383698" cy="621848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tIns="108000" anchor="ctr"/>
          <a:lstStyle/>
          <a:p>
            <a:pPr algn="ctr"/>
            <a:r>
              <a:rPr lang="ja-JP" altLang="en-US" dirty="0">
                <a:latin typeface="+mn-ea"/>
              </a:rPr>
              <a:t>構造化要素の全ての点が重なっている場合は、</a:t>
            </a:r>
            <a:r>
              <a:rPr lang="en-US" altLang="ja-JP" b="1" dirty="0">
                <a:solidFill>
                  <a:srgbClr val="FF0000"/>
                </a:solidFill>
                <a:latin typeface="+mn-ea"/>
              </a:rPr>
              <a:t>Fit</a:t>
            </a:r>
            <a:r>
              <a:rPr lang="ja-JP" altLang="en-US" dirty="0">
                <a:latin typeface="+mn-ea"/>
              </a:rPr>
              <a:t>！</a:t>
            </a:r>
          </a:p>
        </p:txBody>
      </p:sp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4580367F-A97D-4C71-838F-CF31C654F95C}"/>
              </a:ext>
            </a:extLst>
          </p:cNvPr>
          <p:cNvGrpSpPr/>
          <p:nvPr/>
        </p:nvGrpSpPr>
        <p:grpSpPr>
          <a:xfrm>
            <a:off x="7228365" y="6356025"/>
            <a:ext cx="152604" cy="143187"/>
            <a:chOff x="7160043" y="6310606"/>
            <a:chExt cx="152604" cy="143187"/>
          </a:xfrm>
        </p:grpSpPr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6FAC5478-9A7A-493B-9A37-B2EB27440A0D}"/>
                </a:ext>
              </a:extLst>
            </p:cNvPr>
            <p:cNvSpPr/>
            <p:nvPr/>
          </p:nvSpPr>
          <p:spPr>
            <a:xfrm rot="4682659">
              <a:off x="7194170" y="6276479"/>
              <a:ext cx="84349" cy="1526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正方形/長方形 115">
              <a:extLst>
                <a:ext uri="{FF2B5EF4-FFF2-40B4-BE49-F238E27FC236}">
                  <a16:creationId xmlns:a16="http://schemas.microsoft.com/office/drawing/2014/main" id="{39530CA7-DB34-426D-B49C-C09E38E0548E}"/>
                </a:ext>
              </a:extLst>
            </p:cNvPr>
            <p:cNvSpPr/>
            <p:nvPr/>
          </p:nvSpPr>
          <p:spPr>
            <a:xfrm rot="2849046">
              <a:off x="7221499" y="6367738"/>
              <a:ext cx="71429" cy="1006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17" name="図 116">
            <a:extLst>
              <a:ext uri="{FF2B5EF4-FFF2-40B4-BE49-F238E27FC236}">
                <a16:creationId xmlns:a16="http://schemas.microsoft.com/office/drawing/2014/main" id="{CC90B7E5-A2FD-4288-A142-6BE3ECEDD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786" y="5252186"/>
            <a:ext cx="1223992" cy="145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98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E306600F-5C10-44B6-BC77-3AFF896CE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収縮</a:t>
            </a:r>
            <a:r>
              <a:rPr kumimoji="1" lang="ja-JP" altLang="en-US" dirty="0"/>
              <a:t>（</a:t>
            </a:r>
            <a:r>
              <a:rPr lang="en-US" altLang="ja-JP" dirty="0"/>
              <a:t>Erosion</a:t>
            </a:r>
            <a:r>
              <a:rPr kumimoji="1" lang="ja-JP" altLang="en-US" dirty="0"/>
              <a:t>）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F9960BD-BF7F-4A12-82B7-54887ECDF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2400" dirty="0"/>
              <a:t>二値画像を構造化要素に従って収縮させる処理</a:t>
            </a:r>
          </a:p>
        </p:txBody>
      </p:sp>
      <p:grpSp>
        <p:nvGrpSpPr>
          <p:cNvPr id="180" name="グループ化 179">
            <a:extLst>
              <a:ext uri="{FF2B5EF4-FFF2-40B4-BE49-F238E27FC236}">
                <a16:creationId xmlns:a16="http://schemas.microsoft.com/office/drawing/2014/main" id="{1761AC93-D74D-42CA-BC46-D1281463E104}"/>
              </a:ext>
            </a:extLst>
          </p:cNvPr>
          <p:cNvGrpSpPr/>
          <p:nvPr/>
        </p:nvGrpSpPr>
        <p:grpSpPr>
          <a:xfrm>
            <a:off x="3210825" y="3004974"/>
            <a:ext cx="2722350" cy="2722350"/>
            <a:chOff x="3303665" y="2840539"/>
            <a:chExt cx="2382768" cy="2382768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1576A22-6080-4BE7-9081-CABCF1A8218F}"/>
                </a:ext>
              </a:extLst>
            </p:cNvPr>
            <p:cNvSpPr/>
            <p:nvPr/>
          </p:nvSpPr>
          <p:spPr>
            <a:xfrm>
              <a:off x="3303665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C3FE370C-6D0E-4DAB-A929-48788A4103CD}"/>
                </a:ext>
              </a:extLst>
            </p:cNvPr>
            <p:cNvSpPr/>
            <p:nvPr/>
          </p:nvSpPr>
          <p:spPr>
            <a:xfrm>
              <a:off x="3568417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A04C4124-5A1E-41E3-B8A0-92986F162CB6}"/>
                </a:ext>
              </a:extLst>
            </p:cNvPr>
            <p:cNvSpPr/>
            <p:nvPr/>
          </p:nvSpPr>
          <p:spPr>
            <a:xfrm>
              <a:off x="3833169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B26A585A-C7A1-4D22-84A9-412026F82F8C}"/>
                </a:ext>
              </a:extLst>
            </p:cNvPr>
            <p:cNvSpPr/>
            <p:nvPr/>
          </p:nvSpPr>
          <p:spPr>
            <a:xfrm>
              <a:off x="3303665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D290272B-024D-457F-AD67-37685464F922}"/>
                </a:ext>
              </a:extLst>
            </p:cNvPr>
            <p:cNvSpPr/>
            <p:nvPr/>
          </p:nvSpPr>
          <p:spPr>
            <a:xfrm>
              <a:off x="3568417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05FADDCF-19A9-4915-850E-85AA41826FAE}"/>
                </a:ext>
              </a:extLst>
            </p:cNvPr>
            <p:cNvSpPr/>
            <p:nvPr/>
          </p:nvSpPr>
          <p:spPr>
            <a:xfrm>
              <a:off x="3833169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393CA5B9-F3C4-4533-9DA8-FE2382D6B481}"/>
                </a:ext>
              </a:extLst>
            </p:cNvPr>
            <p:cNvSpPr/>
            <p:nvPr/>
          </p:nvSpPr>
          <p:spPr>
            <a:xfrm>
              <a:off x="3303665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94027B8D-3E93-4827-B9D6-F49670850F21}"/>
                </a:ext>
              </a:extLst>
            </p:cNvPr>
            <p:cNvSpPr/>
            <p:nvPr/>
          </p:nvSpPr>
          <p:spPr>
            <a:xfrm>
              <a:off x="3568417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214ED2EA-76C8-4A70-A252-A4CEECCCF099}"/>
                </a:ext>
              </a:extLst>
            </p:cNvPr>
            <p:cNvSpPr/>
            <p:nvPr/>
          </p:nvSpPr>
          <p:spPr>
            <a:xfrm>
              <a:off x="3833169" y="3370043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62118CEF-E826-47F7-B93A-786B2611227D}"/>
                </a:ext>
              </a:extLst>
            </p:cNvPr>
            <p:cNvSpPr/>
            <p:nvPr/>
          </p:nvSpPr>
          <p:spPr>
            <a:xfrm>
              <a:off x="4097921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807690DC-5E17-45A7-B67A-ED73ECC39179}"/>
                </a:ext>
              </a:extLst>
            </p:cNvPr>
            <p:cNvSpPr/>
            <p:nvPr/>
          </p:nvSpPr>
          <p:spPr>
            <a:xfrm>
              <a:off x="4362673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AD8DF4E0-AB74-41F8-85F4-4379A7FCDD64}"/>
                </a:ext>
              </a:extLst>
            </p:cNvPr>
            <p:cNvSpPr/>
            <p:nvPr/>
          </p:nvSpPr>
          <p:spPr>
            <a:xfrm>
              <a:off x="4627425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7E50919B-F033-463B-B924-5B72E1D9C87F}"/>
                </a:ext>
              </a:extLst>
            </p:cNvPr>
            <p:cNvSpPr/>
            <p:nvPr/>
          </p:nvSpPr>
          <p:spPr>
            <a:xfrm>
              <a:off x="4097921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A04FAA1D-BA49-469C-91C2-59414A1CDB48}"/>
                </a:ext>
              </a:extLst>
            </p:cNvPr>
            <p:cNvSpPr/>
            <p:nvPr/>
          </p:nvSpPr>
          <p:spPr>
            <a:xfrm>
              <a:off x="4362673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4076C2CB-BD25-425A-ADD4-D34B24B58CA2}"/>
                </a:ext>
              </a:extLst>
            </p:cNvPr>
            <p:cNvSpPr/>
            <p:nvPr/>
          </p:nvSpPr>
          <p:spPr>
            <a:xfrm>
              <a:off x="4627425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811B267-97D5-4ECC-9D4A-3B14317D03D9}"/>
                </a:ext>
              </a:extLst>
            </p:cNvPr>
            <p:cNvSpPr/>
            <p:nvPr/>
          </p:nvSpPr>
          <p:spPr>
            <a:xfrm>
              <a:off x="4097921" y="3370043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A7E8A58A-2179-46C0-BCA4-742CBCF20215}"/>
                </a:ext>
              </a:extLst>
            </p:cNvPr>
            <p:cNvSpPr/>
            <p:nvPr/>
          </p:nvSpPr>
          <p:spPr>
            <a:xfrm>
              <a:off x="4362673" y="3370043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503CA1D-1CC2-48A0-AE17-4B1565AEBB9C}"/>
                </a:ext>
              </a:extLst>
            </p:cNvPr>
            <p:cNvSpPr/>
            <p:nvPr/>
          </p:nvSpPr>
          <p:spPr>
            <a:xfrm>
              <a:off x="4627425" y="3370043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52AF7A14-2EA1-49FC-A684-3B95F2957FAC}"/>
                </a:ext>
              </a:extLst>
            </p:cNvPr>
            <p:cNvSpPr/>
            <p:nvPr/>
          </p:nvSpPr>
          <p:spPr>
            <a:xfrm>
              <a:off x="3303665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785AFA15-DFF7-4E18-9737-BB6A37067D9A}"/>
                </a:ext>
              </a:extLst>
            </p:cNvPr>
            <p:cNvSpPr/>
            <p:nvPr/>
          </p:nvSpPr>
          <p:spPr>
            <a:xfrm>
              <a:off x="3568417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37BD27B5-9BCF-484C-AEAF-C33DF4B837D4}"/>
                </a:ext>
              </a:extLst>
            </p:cNvPr>
            <p:cNvSpPr/>
            <p:nvPr/>
          </p:nvSpPr>
          <p:spPr>
            <a:xfrm>
              <a:off x="3833169" y="3634795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280A4184-E35C-45A7-A330-B2DDFA14473C}"/>
                </a:ext>
              </a:extLst>
            </p:cNvPr>
            <p:cNvSpPr/>
            <p:nvPr/>
          </p:nvSpPr>
          <p:spPr>
            <a:xfrm>
              <a:off x="3303665" y="3899547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FA95B997-51B0-4462-900D-0AD84D1F98BB}"/>
                </a:ext>
              </a:extLst>
            </p:cNvPr>
            <p:cNvSpPr/>
            <p:nvPr/>
          </p:nvSpPr>
          <p:spPr>
            <a:xfrm>
              <a:off x="3568417" y="3899547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989DF937-933B-4F94-B73C-7EA14392A831}"/>
                </a:ext>
              </a:extLst>
            </p:cNvPr>
            <p:cNvSpPr/>
            <p:nvPr/>
          </p:nvSpPr>
          <p:spPr>
            <a:xfrm>
              <a:off x="3833169" y="3899547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EA6DDC7C-A611-4E2C-91C4-BFF02EFC3182}"/>
                </a:ext>
              </a:extLst>
            </p:cNvPr>
            <p:cNvSpPr/>
            <p:nvPr/>
          </p:nvSpPr>
          <p:spPr>
            <a:xfrm>
              <a:off x="3303665" y="416429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B2D8FDF7-9709-4C40-AA0D-96E34D31E11E}"/>
                </a:ext>
              </a:extLst>
            </p:cNvPr>
            <p:cNvSpPr/>
            <p:nvPr/>
          </p:nvSpPr>
          <p:spPr>
            <a:xfrm>
              <a:off x="3568417" y="416429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68C4F0FE-8302-4D15-9524-220E6581E368}"/>
                </a:ext>
              </a:extLst>
            </p:cNvPr>
            <p:cNvSpPr/>
            <p:nvPr/>
          </p:nvSpPr>
          <p:spPr>
            <a:xfrm>
              <a:off x="3833169" y="4164299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CABD178F-742D-4C3F-B85D-FA57DE2979ED}"/>
                </a:ext>
              </a:extLst>
            </p:cNvPr>
            <p:cNvSpPr/>
            <p:nvPr/>
          </p:nvSpPr>
          <p:spPr>
            <a:xfrm>
              <a:off x="4097921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7516D264-C54D-43FF-B0E7-ACC973870765}"/>
                </a:ext>
              </a:extLst>
            </p:cNvPr>
            <p:cNvSpPr/>
            <p:nvPr/>
          </p:nvSpPr>
          <p:spPr>
            <a:xfrm>
              <a:off x="4362673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77917C2C-9FEE-4A5A-B4DF-470DB76227A9}"/>
                </a:ext>
              </a:extLst>
            </p:cNvPr>
            <p:cNvSpPr/>
            <p:nvPr/>
          </p:nvSpPr>
          <p:spPr>
            <a:xfrm>
              <a:off x="4627425" y="3634795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C546ED1E-F24B-4239-8007-6520C7A60099}"/>
                </a:ext>
              </a:extLst>
            </p:cNvPr>
            <p:cNvSpPr/>
            <p:nvPr/>
          </p:nvSpPr>
          <p:spPr>
            <a:xfrm>
              <a:off x="4097921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9DCDFBC5-3A70-4CED-994C-A5176004A29F}"/>
                </a:ext>
              </a:extLst>
            </p:cNvPr>
            <p:cNvSpPr/>
            <p:nvPr/>
          </p:nvSpPr>
          <p:spPr>
            <a:xfrm>
              <a:off x="4362673" y="3899547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DCC643E4-BE2C-492B-AC19-5D441A9B753D}"/>
                </a:ext>
              </a:extLst>
            </p:cNvPr>
            <p:cNvSpPr/>
            <p:nvPr/>
          </p:nvSpPr>
          <p:spPr>
            <a:xfrm>
              <a:off x="4627425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5B364238-6A23-47CA-956C-3AB124B7DE83}"/>
                </a:ext>
              </a:extLst>
            </p:cNvPr>
            <p:cNvSpPr/>
            <p:nvPr/>
          </p:nvSpPr>
          <p:spPr>
            <a:xfrm>
              <a:off x="4097921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6C1F0B31-70A7-4608-B549-70C5D8C2A40C}"/>
                </a:ext>
              </a:extLst>
            </p:cNvPr>
            <p:cNvSpPr/>
            <p:nvPr/>
          </p:nvSpPr>
          <p:spPr>
            <a:xfrm>
              <a:off x="4362673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8E84A26B-6B8B-4AD4-832C-B22BCBDB98D3}"/>
                </a:ext>
              </a:extLst>
            </p:cNvPr>
            <p:cNvSpPr/>
            <p:nvPr/>
          </p:nvSpPr>
          <p:spPr>
            <a:xfrm>
              <a:off x="4627425" y="4164299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8BCFCB7F-8F42-4085-A68C-98086C828CFB}"/>
                </a:ext>
              </a:extLst>
            </p:cNvPr>
            <p:cNvSpPr/>
            <p:nvPr/>
          </p:nvSpPr>
          <p:spPr>
            <a:xfrm>
              <a:off x="4892177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A30CD9F7-03DC-4C6A-B49C-4019DDD6469C}"/>
                </a:ext>
              </a:extLst>
            </p:cNvPr>
            <p:cNvSpPr/>
            <p:nvPr/>
          </p:nvSpPr>
          <p:spPr>
            <a:xfrm>
              <a:off x="5156929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1CE69507-359F-47DF-81AA-6A224433C024}"/>
                </a:ext>
              </a:extLst>
            </p:cNvPr>
            <p:cNvSpPr/>
            <p:nvPr/>
          </p:nvSpPr>
          <p:spPr>
            <a:xfrm>
              <a:off x="5421681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CE866520-8B9C-4238-B31F-4AD105B59AEF}"/>
                </a:ext>
              </a:extLst>
            </p:cNvPr>
            <p:cNvSpPr/>
            <p:nvPr/>
          </p:nvSpPr>
          <p:spPr>
            <a:xfrm>
              <a:off x="4892177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E502E4C9-937B-46C0-A522-5B450DFB787C}"/>
                </a:ext>
              </a:extLst>
            </p:cNvPr>
            <p:cNvSpPr/>
            <p:nvPr/>
          </p:nvSpPr>
          <p:spPr>
            <a:xfrm>
              <a:off x="5156929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AFE485C6-7E2E-4E7B-9C2B-8E5F74B11441}"/>
                </a:ext>
              </a:extLst>
            </p:cNvPr>
            <p:cNvSpPr/>
            <p:nvPr/>
          </p:nvSpPr>
          <p:spPr>
            <a:xfrm>
              <a:off x="5421681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A2651213-A6D8-45CF-9030-3E3BBADCB373}"/>
                </a:ext>
              </a:extLst>
            </p:cNvPr>
            <p:cNvSpPr/>
            <p:nvPr/>
          </p:nvSpPr>
          <p:spPr>
            <a:xfrm>
              <a:off x="4892177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3318D620-F2C4-4B8C-A9D8-C920936A603F}"/>
                </a:ext>
              </a:extLst>
            </p:cNvPr>
            <p:cNvSpPr/>
            <p:nvPr/>
          </p:nvSpPr>
          <p:spPr>
            <a:xfrm>
              <a:off x="5156929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087E3BCD-28E8-4FF7-9631-8A50E41D0AAE}"/>
                </a:ext>
              </a:extLst>
            </p:cNvPr>
            <p:cNvSpPr/>
            <p:nvPr/>
          </p:nvSpPr>
          <p:spPr>
            <a:xfrm>
              <a:off x="5421681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74268ED3-0955-4D5C-BC35-6621D8E7230C}"/>
                </a:ext>
              </a:extLst>
            </p:cNvPr>
            <p:cNvSpPr/>
            <p:nvPr/>
          </p:nvSpPr>
          <p:spPr>
            <a:xfrm>
              <a:off x="4892177" y="3634795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EEE1BD0C-535F-4895-BE47-2BA8D4EDE87A}"/>
                </a:ext>
              </a:extLst>
            </p:cNvPr>
            <p:cNvSpPr/>
            <p:nvPr/>
          </p:nvSpPr>
          <p:spPr>
            <a:xfrm>
              <a:off x="5156929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9A81990B-CD3E-4871-A445-C98F1FFBFEC5}"/>
                </a:ext>
              </a:extLst>
            </p:cNvPr>
            <p:cNvSpPr/>
            <p:nvPr/>
          </p:nvSpPr>
          <p:spPr>
            <a:xfrm>
              <a:off x="5421681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3BF8D479-0603-4F42-84DB-37D9095B538E}"/>
                </a:ext>
              </a:extLst>
            </p:cNvPr>
            <p:cNvSpPr/>
            <p:nvPr/>
          </p:nvSpPr>
          <p:spPr>
            <a:xfrm>
              <a:off x="4892177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D9E1EF3D-4D26-4812-8C97-BBC07F668DB9}"/>
                </a:ext>
              </a:extLst>
            </p:cNvPr>
            <p:cNvSpPr/>
            <p:nvPr/>
          </p:nvSpPr>
          <p:spPr>
            <a:xfrm>
              <a:off x="5156929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570E55B4-3702-4098-B5F3-77464EF9726B}"/>
                </a:ext>
              </a:extLst>
            </p:cNvPr>
            <p:cNvSpPr/>
            <p:nvPr/>
          </p:nvSpPr>
          <p:spPr>
            <a:xfrm>
              <a:off x="5421681" y="3899547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39CEF94A-DC74-4C50-97B6-C41C7BA42BBE}"/>
                </a:ext>
              </a:extLst>
            </p:cNvPr>
            <p:cNvSpPr/>
            <p:nvPr/>
          </p:nvSpPr>
          <p:spPr>
            <a:xfrm>
              <a:off x="4892177" y="4164299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B30E056A-BAC6-408E-9E3D-2A9A04CB16B2}"/>
                </a:ext>
              </a:extLst>
            </p:cNvPr>
            <p:cNvSpPr/>
            <p:nvPr/>
          </p:nvSpPr>
          <p:spPr>
            <a:xfrm>
              <a:off x="5156929" y="4164299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3C6F1250-245B-4503-9894-B57C13E824DD}"/>
                </a:ext>
              </a:extLst>
            </p:cNvPr>
            <p:cNvSpPr/>
            <p:nvPr/>
          </p:nvSpPr>
          <p:spPr>
            <a:xfrm>
              <a:off x="5421681" y="416429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439C87DE-9575-4448-8FBA-AEF360C462F7}"/>
                </a:ext>
              </a:extLst>
            </p:cNvPr>
            <p:cNvSpPr/>
            <p:nvPr/>
          </p:nvSpPr>
          <p:spPr>
            <a:xfrm>
              <a:off x="3303665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FA05E5FC-6AAD-4812-B88A-2530404A855A}"/>
                </a:ext>
              </a:extLst>
            </p:cNvPr>
            <p:cNvSpPr/>
            <p:nvPr/>
          </p:nvSpPr>
          <p:spPr>
            <a:xfrm>
              <a:off x="3568417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13951149-ECCD-41CB-8E76-B53AF9CB8597}"/>
                </a:ext>
              </a:extLst>
            </p:cNvPr>
            <p:cNvSpPr/>
            <p:nvPr/>
          </p:nvSpPr>
          <p:spPr>
            <a:xfrm>
              <a:off x="3833169" y="4429051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E4CA036A-0C2E-452C-B279-2B273DADC64C}"/>
                </a:ext>
              </a:extLst>
            </p:cNvPr>
            <p:cNvSpPr/>
            <p:nvPr/>
          </p:nvSpPr>
          <p:spPr>
            <a:xfrm>
              <a:off x="3303665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94315DAA-9DFB-4146-A990-52A0E1AADBF4}"/>
                </a:ext>
              </a:extLst>
            </p:cNvPr>
            <p:cNvSpPr/>
            <p:nvPr/>
          </p:nvSpPr>
          <p:spPr>
            <a:xfrm>
              <a:off x="3568417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7B37114A-C51D-487D-A1EE-75E2DDB93FC6}"/>
                </a:ext>
              </a:extLst>
            </p:cNvPr>
            <p:cNvSpPr/>
            <p:nvPr/>
          </p:nvSpPr>
          <p:spPr>
            <a:xfrm>
              <a:off x="3833169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ED1684AB-A55A-4EB1-8296-CA43EEEC9894}"/>
                </a:ext>
              </a:extLst>
            </p:cNvPr>
            <p:cNvSpPr/>
            <p:nvPr/>
          </p:nvSpPr>
          <p:spPr>
            <a:xfrm>
              <a:off x="3303665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9E18BB59-A8C2-4258-8261-4462B6C4C6AC}"/>
                </a:ext>
              </a:extLst>
            </p:cNvPr>
            <p:cNvSpPr/>
            <p:nvPr/>
          </p:nvSpPr>
          <p:spPr>
            <a:xfrm>
              <a:off x="3568417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4CE205DB-DB78-4B20-9E73-5B7210149384}"/>
                </a:ext>
              </a:extLst>
            </p:cNvPr>
            <p:cNvSpPr/>
            <p:nvPr/>
          </p:nvSpPr>
          <p:spPr>
            <a:xfrm>
              <a:off x="3833169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EF397A14-5FB7-40A6-B2E3-63DD8C0F6A70}"/>
                </a:ext>
              </a:extLst>
            </p:cNvPr>
            <p:cNvSpPr/>
            <p:nvPr/>
          </p:nvSpPr>
          <p:spPr>
            <a:xfrm>
              <a:off x="4097921" y="4429051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80DD0FE3-1A66-49E6-AFE7-AB65DEABF313}"/>
                </a:ext>
              </a:extLst>
            </p:cNvPr>
            <p:cNvSpPr/>
            <p:nvPr/>
          </p:nvSpPr>
          <p:spPr>
            <a:xfrm>
              <a:off x="4362673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3373661C-096D-48B3-AFC0-CA97C51C0E61}"/>
                </a:ext>
              </a:extLst>
            </p:cNvPr>
            <p:cNvSpPr/>
            <p:nvPr/>
          </p:nvSpPr>
          <p:spPr>
            <a:xfrm>
              <a:off x="4627425" y="4429051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3CD6703E-0767-46A4-B698-F93A02B3932E}"/>
                </a:ext>
              </a:extLst>
            </p:cNvPr>
            <p:cNvSpPr/>
            <p:nvPr/>
          </p:nvSpPr>
          <p:spPr>
            <a:xfrm>
              <a:off x="4097921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DA918A49-1D06-43F4-B3CD-E37EC3005876}"/>
                </a:ext>
              </a:extLst>
            </p:cNvPr>
            <p:cNvSpPr/>
            <p:nvPr/>
          </p:nvSpPr>
          <p:spPr>
            <a:xfrm>
              <a:off x="4362673" y="4693803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CB24C658-14BF-427A-9BA9-94A6E962FD0E}"/>
                </a:ext>
              </a:extLst>
            </p:cNvPr>
            <p:cNvSpPr/>
            <p:nvPr/>
          </p:nvSpPr>
          <p:spPr>
            <a:xfrm>
              <a:off x="4627425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173A9985-6746-4564-B72C-90090B13B393}"/>
                </a:ext>
              </a:extLst>
            </p:cNvPr>
            <p:cNvSpPr/>
            <p:nvPr/>
          </p:nvSpPr>
          <p:spPr>
            <a:xfrm>
              <a:off x="4097921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3E369894-F5CD-43A3-B170-F1B9EC7FCE28}"/>
                </a:ext>
              </a:extLst>
            </p:cNvPr>
            <p:cNvSpPr/>
            <p:nvPr/>
          </p:nvSpPr>
          <p:spPr>
            <a:xfrm>
              <a:off x="4362673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789E0CB9-F66D-4045-9DC4-551CE049B9A4}"/>
                </a:ext>
              </a:extLst>
            </p:cNvPr>
            <p:cNvSpPr/>
            <p:nvPr/>
          </p:nvSpPr>
          <p:spPr>
            <a:xfrm>
              <a:off x="4627425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0FACD7C2-334D-44E9-B564-C66FCD11C388}"/>
                </a:ext>
              </a:extLst>
            </p:cNvPr>
            <p:cNvSpPr/>
            <p:nvPr/>
          </p:nvSpPr>
          <p:spPr>
            <a:xfrm>
              <a:off x="4892177" y="4429051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0E4AD457-E65C-4242-A387-376D8F25AB2E}"/>
                </a:ext>
              </a:extLst>
            </p:cNvPr>
            <p:cNvSpPr/>
            <p:nvPr/>
          </p:nvSpPr>
          <p:spPr>
            <a:xfrm>
              <a:off x="5156929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F0E282D3-1683-4338-91A3-35B0F42EA044}"/>
                </a:ext>
              </a:extLst>
            </p:cNvPr>
            <p:cNvSpPr/>
            <p:nvPr/>
          </p:nvSpPr>
          <p:spPr>
            <a:xfrm>
              <a:off x="5421681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8D935659-F362-40EC-8840-4B9CF78BC64D}"/>
                </a:ext>
              </a:extLst>
            </p:cNvPr>
            <p:cNvSpPr/>
            <p:nvPr/>
          </p:nvSpPr>
          <p:spPr>
            <a:xfrm>
              <a:off x="4892177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9A674D5C-3561-4BB6-89B9-B844643658C9}"/>
                </a:ext>
              </a:extLst>
            </p:cNvPr>
            <p:cNvSpPr/>
            <p:nvPr/>
          </p:nvSpPr>
          <p:spPr>
            <a:xfrm>
              <a:off x="5156929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C52FEF5B-3507-473A-A659-E601F19A8536}"/>
                </a:ext>
              </a:extLst>
            </p:cNvPr>
            <p:cNvSpPr/>
            <p:nvPr/>
          </p:nvSpPr>
          <p:spPr>
            <a:xfrm>
              <a:off x="5421681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1E90ED82-DDCC-4743-A66B-E6565CD8F490}"/>
                </a:ext>
              </a:extLst>
            </p:cNvPr>
            <p:cNvSpPr/>
            <p:nvPr/>
          </p:nvSpPr>
          <p:spPr>
            <a:xfrm>
              <a:off x="4892177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964290BE-3A1B-4537-8AAD-BA510889D66C}"/>
                </a:ext>
              </a:extLst>
            </p:cNvPr>
            <p:cNvSpPr/>
            <p:nvPr/>
          </p:nvSpPr>
          <p:spPr>
            <a:xfrm>
              <a:off x="5156929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F5E98177-1FF1-43FB-B4E2-A60278305C80}"/>
                </a:ext>
              </a:extLst>
            </p:cNvPr>
            <p:cNvSpPr/>
            <p:nvPr/>
          </p:nvSpPr>
          <p:spPr>
            <a:xfrm>
              <a:off x="5421681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2F29B0CF-02F7-424F-BE63-1245AB6ECBD4}"/>
              </a:ext>
            </a:extLst>
          </p:cNvPr>
          <p:cNvGrpSpPr/>
          <p:nvPr/>
        </p:nvGrpSpPr>
        <p:grpSpPr>
          <a:xfrm>
            <a:off x="1561753" y="2097524"/>
            <a:ext cx="907450" cy="907450"/>
            <a:chOff x="636715" y="2311035"/>
            <a:chExt cx="794256" cy="794256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8475D084-0AF7-4974-9141-E0954064668F}"/>
                </a:ext>
              </a:extLst>
            </p:cNvPr>
            <p:cNvSpPr/>
            <p:nvPr/>
          </p:nvSpPr>
          <p:spPr>
            <a:xfrm>
              <a:off x="636715" y="2311035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C5304B5E-5F69-4F65-A6ED-C4FA02BF09CC}"/>
                </a:ext>
              </a:extLst>
            </p:cNvPr>
            <p:cNvSpPr/>
            <p:nvPr/>
          </p:nvSpPr>
          <p:spPr>
            <a:xfrm>
              <a:off x="901467" y="2311035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AD6D5AA-1901-4A83-9990-E72491A1070A}"/>
                </a:ext>
              </a:extLst>
            </p:cNvPr>
            <p:cNvSpPr/>
            <p:nvPr/>
          </p:nvSpPr>
          <p:spPr>
            <a:xfrm>
              <a:off x="1166219" y="2311035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2AA4160F-96D7-4A08-82BB-3D4D58FBD0F5}"/>
                </a:ext>
              </a:extLst>
            </p:cNvPr>
            <p:cNvSpPr/>
            <p:nvPr/>
          </p:nvSpPr>
          <p:spPr>
            <a:xfrm>
              <a:off x="636715" y="2575787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699FDE17-4EAB-4E37-BAA6-16D89D5C9CE7}"/>
                </a:ext>
              </a:extLst>
            </p:cNvPr>
            <p:cNvSpPr/>
            <p:nvPr/>
          </p:nvSpPr>
          <p:spPr>
            <a:xfrm>
              <a:off x="901467" y="2575787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184ECAB-362C-4BA3-9BD4-4826F58CB53F}"/>
                </a:ext>
              </a:extLst>
            </p:cNvPr>
            <p:cNvSpPr/>
            <p:nvPr/>
          </p:nvSpPr>
          <p:spPr>
            <a:xfrm>
              <a:off x="1166219" y="2575787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4FF8215C-39DF-411F-9913-4EC2B06B16D2}"/>
                </a:ext>
              </a:extLst>
            </p:cNvPr>
            <p:cNvSpPr/>
            <p:nvPr/>
          </p:nvSpPr>
          <p:spPr>
            <a:xfrm>
              <a:off x="636715" y="2840539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9BF8CC67-EE9F-4CC0-AA05-BA007E8EB4AC}"/>
                </a:ext>
              </a:extLst>
            </p:cNvPr>
            <p:cNvSpPr/>
            <p:nvPr/>
          </p:nvSpPr>
          <p:spPr>
            <a:xfrm>
              <a:off x="901467" y="2840539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365C12B9-039B-4171-B33B-00851EB5268F}"/>
                </a:ext>
              </a:extLst>
            </p:cNvPr>
            <p:cNvSpPr/>
            <p:nvPr/>
          </p:nvSpPr>
          <p:spPr>
            <a:xfrm>
              <a:off x="1166219" y="2840539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81" name="正方形/長方形 180">
            <a:extLst>
              <a:ext uri="{FF2B5EF4-FFF2-40B4-BE49-F238E27FC236}">
                <a16:creationId xmlns:a16="http://schemas.microsoft.com/office/drawing/2014/main" id="{911E4C0F-C9EC-4A7E-B078-954B8E456AB9}"/>
              </a:ext>
            </a:extLst>
          </p:cNvPr>
          <p:cNvSpPr/>
          <p:nvPr/>
        </p:nvSpPr>
        <p:spPr>
          <a:xfrm>
            <a:off x="2488251" y="2390187"/>
            <a:ext cx="3539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・・・構造化要素（</a:t>
            </a:r>
            <a:r>
              <a:rPr lang="en-US" altLang="ja-JP" dirty="0"/>
              <a:t>Disk, 3x3</a:t>
            </a:r>
            <a:r>
              <a:rPr lang="ja-JP" altLang="en-US" dirty="0"/>
              <a:t>）</a:t>
            </a: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B8C157C2-9B13-4678-B708-A0C380493BB9}"/>
              </a:ext>
            </a:extLst>
          </p:cNvPr>
          <p:cNvSpPr/>
          <p:nvPr/>
        </p:nvSpPr>
        <p:spPr>
          <a:xfrm>
            <a:off x="6316812" y="3761182"/>
            <a:ext cx="302483" cy="302483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463599AB-0362-46C5-A33C-D3198D5F2EBF}"/>
              </a:ext>
            </a:extLst>
          </p:cNvPr>
          <p:cNvSpPr/>
          <p:nvPr/>
        </p:nvSpPr>
        <p:spPr>
          <a:xfrm>
            <a:off x="6316811" y="4366149"/>
            <a:ext cx="302483" cy="3024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F631D9AB-B50A-4A4B-8869-17B34B4C3BA0}"/>
              </a:ext>
            </a:extLst>
          </p:cNvPr>
          <p:cNvSpPr/>
          <p:nvPr/>
        </p:nvSpPr>
        <p:spPr>
          <a:xfrm>
            <a:off x="6619294" y="3727757"/>
            <a:ext cx="1309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・・・ </a:t>
            </a:r>
            <a:r>
              <a:rPr lang="en-US" altLang="ja-JP" b="1" dirty="0"/>
              <a:t>Hit</a:t>
            </a:r>
            <a:endParaRPr lang="ja-JP" altLang="en-US" b="1" dirty="0"/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4E68CE2C-867C-49B7-A633-016E8E323A63}"/>
              </a:ext>
            </a:extLst>
          </p:cNvPr>
          <p:cNvSpPr/>
          <p:nvPr/>
        </p:nvSpPr>
        <p:spPr>
          <a:xfrm>
            <a:off x="6619294" y="4332724"/>
            <a:ext cx="126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・・・ </a:t>
            </a:r>
            <a:r>
              <a:rPr lang="en-US" altLang="ja-JP" b="1" dirty="0"/>
              <a:t>Fit</a:t>
            </a:r>
            <a:endParaRPr lang="ja-JP" altLang="en-US" b="1" dirty="0"/>
          </a:p>
        </p:txBody>
      </p:sp>
      <p:pic>
        <p:nvPicPr>
          <p:cNvPr id="103" name="Picture 3" descr="C:\Users\Shou\Desktop\g12513.png">
            <a:extLst>
              <a:ext uri="{FF2B5EF4-FFF2-40B4-BE49-F238E27FC236}">
                <a16:creationId xmlns:a16="http://schemas.microsoft.com/office/drawing/2014/main" id="{8F58EA90-D0A9-42E1-AE0B-0BB0A3F6C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888" y="5618824"/>
            <a:ext cx="1248791" cy="1033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二等辺三角形 28">
            <a:extLst>
              <a:ext uri="{FF2B5EF4-FFF2-40B4-BE49-F238E27FC236}">
                <a16:creationId xmlns:a16="http://schemas.microsoft.com/office/drawing/2014/main" id="{E90B0F12-8E73-4567-BCA9-1B9284DD1217}"/>
              </a:ext>
            </a:extLst>
          </p:cNvPr>
          <p:cNvSpPr/>
          <p:nvPr/>
        </p:nvSpPr>
        <p:spPr>
          <a:xfrm rot="5400000">
            <a:off x="7272652" y="6284745"/>
            <a:ext cx="266420" cy="292893"/>
          </a:xfrm>
          <a:custGeom>
            <a:avLst/>
            <a:gdLst>
              <a:gd name="connsiteX0" fmla="*/ 0 w 256894"/>
              <a:gd name="connsiteY0" fmla="*/ 557212 h 557212"/>
              <a:gd name="connsiteX1" fmla="*/ 128447 w 256894"/>
              <a:gd name="connsiteY1" fmla="*/ 0 h 557212"/>
              <a:gd name="connsiteX2" fmla="*/ 256894 w 256894"/>
              <a:gd name="connsiteY2" fmla="*/ 557212 h 557212"/>
              <a:gd name="connsiteX3" fmla="*/ 0 w 256894"/>
              <a:gd name="connsiteY3" fmla="*/ 557212 h 557212"/>
              <a:gd name="connsiteX0" fmla="*/ 106503 w 363397"/>
              <a:gd name="connsiteY0" fmla="*/ 506412 h 506412"/>
              <a:gd name="connsiteX1" fmla="*/ 0 w 363397"/>
              <a:gd name="connsiteY1" fmla="*/ 0 h 506412"/>
              <a:gd name="connsiteX2" fmla="*/ 363397 w 363397"/>
              <a:gd name="connsiteY2" fmla="*/ 506412 h 506412"/>
              <a:gd name="connsiteX3" fmla="*/ 106503 w 363397"/>
              <a:gd name="connsiteY3" fmla="*/ 506412 h 506412"/>
              <a:gd name="connsiteX0" fmla="*/ 142513 w 399407"/>
              <a:gd name="connsiteY0" fmla="*/ 442912 h 442912"/>
              <a:gd name="connsiteX1" fmla="*/ 1 w 399407"/>
              <a:gd name="connsiteY1" fmla="*/ 0 h 442912"/>
              <a:gd name="connsiteX2" fmla="*/ 399407 w 399407"/>
              <a:gd name="connsiteY2" fmla="*/ 442912 h 442912"/>
              <a:gd name="connsiteX3" fmla="*/ 142513 w 399407"/>
              <a:gd name="connsiteY3" fmla="*/ 442912 h 442912"/>
              <a:gd name="connsiteX0" fmla="*/ 179991 w 436885"/>
              <a:gd name="connsiteY0" fmla="*/ 376237 h 376237"/>
              <a:gd name="connsiteX1" fmla="*/ 0 w 436885"/>
              <a:gd name="connsiteY1" fmla="*/ 0 h 376237"/>
              <a:gd name="connsiteX2" fmla="*/ 436885 w 436885"/>
              <a:gd name="connsiteY2" fmla="*/ 376237 h 376237"/>
              <a:gd name="connsiteX3" fmla="*/ 179991 w 436885"/>
              <a:gd name="connsiteY3" fmla="*/ 376237 h 376237"/>
              <a:gd name="connsiteX0" fmla="*/ 92542 w 349436"/>
              <a:gd name="connsiteY0" fmla="*/ 292893 h 292893"/>
              <a:gd name="connsiteX1" fmla="*/ 1 w 349436"/>
              <a:gd name="connsiteY1" fmla="*/ 0 h 292893"/>
              <a:gd name="connsiteX2" fmla="*/ 349436 w 349436"/>
              <a:gd name="connsiteY2" fmla="*/ 292893 h 292893"/>
              <a:gd name="connsiteX3" fmla="*/ 92542 w 349436"/>
              <a:gd name="connsiteY3" fmla="*/ 292893 h 29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436" h="292893">
                <a:moveTo>
                  <a:pt x="92542" y="292893"/>
                </a:moveTo>
                <a:lnTo>
                  <a:pt x="1" y="0"/>
                </a:lnTo>
                <a:lnTo>
                  <a:pt x="349436" y="292893"/>
                </a:lnTo>
                <a:lnTo>
                  <a:pt x="92542" y="292893"/>
                </a:lnTo>
                <a:close/>
              </a:path>
            </a:pathLst>
          </a:custGeom>
          <a:solidFill>
            <a:schemeClr val="bg1"/>
          </a:solidFill>
          <a:ln w="22225" cap="sq">
            <a:solidFill>
              <a:schemeClr val="tx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AutoShape 3">
            <a:extLst>
              <a:ext uri="{FF2B5EF4-FFF2-40B4-BE49-F238E27FC236}">
                <a16:creationId xmlns:a16="http://schemas.microsoft.com/office/drawing/2014/main" id="{285600C1-FB25-4753-9195-85C2A49B1280}"/>
              </a:ext>
            </a:extLst>
          </p:cNvPr>
          <p:cNvSpPr>
            <a:spLocks noChangeArrowheads="1"/>
          </p:cNvSpPr>
          <p:nvPr/>
        </p:nvSpPr>
        <p:spPr bwMode="gray">
          <a:xfrm>
            <a:off x="2469203" y="6028124"/>
            <a:ext cx="4804943" cy="624114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tIns="108000" anchor="ctr"/>
          <a:lstStyle/>
          <a:p>
            <a:pPr algn="ctr"/>
            <a:r>
              <a:rPr lang="en-US" altLang="ja-JP" b="1" dirty="0">
                <a:latin typeface="+mn-ea"/>
              </a:rPr>
              <a:t>Hit</a:t>
            </a:r>
            <a:r>
              <a:rPr lang="ja-JP" altLang="en-US" dirty="0">
                <a:latin typeface="+mn-ea"/>
              </a:rPr>
              <a:t> の領域は消去、</a:t>
            </a:r>
            <a:r>
              <a:rPr lang="en-US" altLang="ja-JP" b="1" dirty="0">
                <a:latin typeface="+mn-ea"/>
              </a:rPr>
              <a:t>Fit</a:t>
            </a:r>
            <a:r>
              <a:rPr lang="en-US" altLang="ja-JP" dirty="0">
                <a:latin typeface="+mn-ea"/>
              </a:rPr>
              <a:t> </a:t>
            </a:r>
            <a:r>
              <a:rPr lang="ja-JP" altLang="en-US" dirty="0">
                <a:latin typeface="+mn-ea"/>
              </a:rPr>
              <a:t>の領域のみを残す</a:t>
            </a:r>
            <a:r>
              <a:rPr lang="en-US" altLang="ja-JP" dirty="0">
                <a:latin typeface="+mn-ea"/>
              </a:rPr>
              <a:t> </a:t>
            </a:r>
          </a:p>
        </p:txBody>
      </p:sp>
      <p:grpSp>
        <p:nvGrpSpPr>
          <p:cNvPr id="106" name="グループ化 105">
            <a:extLst>
              <a:ext uri="{FF2B5EF4-FFF2-40B4-BE49-F238E27FC236}">
                <a16:creationId xmlns:a16="http://schemas.microsoft.com/office/drawing/2014/main" id="{412D984E-00C3-45CC-A5D9-509AC230B07D}"/>
              </a:ext>
            </a:extLst>
          </p:cNvPr>
          <p:cNvGrpSpPr/>
          <p:nvPr/>
        </p:nvGrpSpPr>
        <p:grpSpPr>
          <a:xfrm>
            <a:off x="7169907" y="6388762"/>
            <a:ext cx="152604" cy="143187"/>
            <a:chOff x="7160043" y="6310606"/>
            <a:chExt cx="152604" cy="143187"/>
          </a:xfrm>
        </p:grpSpPr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41C2BC0A-B9D4-420B-AA5D-9C35D7118A44}"/>
                </a:ext>
              </a:extLst>
            </p:cNvPr>
            <p:cNvSpPr/>
            <p:nvPr/>
          </p:nvSpPr>
          <p:spPr>
            <a:xfrm rot="4682659">
              <a:off x="7194170" y="6276479"/>
              <a:ext cx="84349" cy="1526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E3A8F25B-4900-4FB1-BD80-F5B2EE2A1E9D}"/>
                </a:ext>
              </a:extLst>
            </p:cNvPr>
            <p:cNvSpPr/>
            <p:nvPr/>
          </p:nvSpPr>
          <p:spPr>
            <a:xfrm rot="2849046">
              <a:off x="7221499" y="6367738"/>
              <a:ext cx="71429" cy="1006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457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E306600F-5C10-44B6-BC77-3AFF896CE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収縮</a:t>
            </a:r>
            <a:r>
              <a:rPr kumimoji="1" lang="ja-JP" altLang="en-US" dirty="0"/>
              <a:t>（</a:t>
            </a:r>
            <a:r>
              <a:rPr lang="en-US" altLang="ja-JP" dirty="0"/>
              <a:t>Erosion</a:t>
            </a:r>
            <a:r>
              <a:rPr kumimoji="1" lang="ja-JP" altLang="en-US" dirty="0"/>
              <a:t>）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F9960BD-BF7F-4A12-82B7-54887ECDF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2400" dirty="0"/>
              <a:t>二値画像を構造化要素に従って収縮させる処理</a:t>
            </a:r>
          </a:p>
        </p:txBody>
      </p:sp>
      <p:grpSp>
        <p:nvGrpSpPr>
          <p:cNvPr id="180" name="グループ化 179">
            <a:extLst>
              <a:ext uri="{FF2B5EF4-FFF2-40B4-BE49-F238E27FC236}">
                <a16:creationId xmlns:a16="http://schemas.microsoft.com/office/drawing/2014/main" id="{1761AC93-D74D-42CA-BC46-D1281463E104}"/>
              </a:ext>
            </a:extLst>
          </p:cNvPr>
          <p:cNvGrpSpPr/>
          <p:nvPr/>
        </p:nvGrpSpPr>
        <p:grpSpPr>
          <a:xfrm>
            <a:off x="3210825" y="3004974"/>
            <a:ext cx="2722354" cy="2722352"/>
            <a:chOff x="3303669" y="2840541"/>
            <a:chExt cx="2382775" cy="2382772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1576A22-6080-4BE7-9081-CABCF1A8218F}"/>
                </a:ext>
              </a:extLst>
            </p:cNvPr>
            <p:cNvSpPr/>
            <p:nvPr/>
          </p:nvSpPr>
          <p:spPr>
            <a:xfrm>
              <a:off x="3303669" y="284054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C3FE370C-6D0E-4DAB-A929-48788A4103CD}"/>
                </a:ext>
              </a:extLst>
            </p:cNvPr>
            <p:cNvSpPr/>
            <p:nvPr/>
          </p:nvSpPr>
          <p:spPr>
            <a:xfrm>
              <a:off x="3568421" y="284054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A04C4124-5A1E-41E3-B8A0-92986F162CB6}"/>
                </a:ext>
              </a:extLst>
            </p:cNvPr>
            <p:cNvSpPr/>
            <p:nvPr/>
          </p:nvSpPr>
          <p:spPr>
            <a:xfrm>
              <a:off x="3833174" y="284054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B26A585A-C7A1-4D22-84A9-412026F82F8C}"/>
                </a:ext>
              </a:extLst>
            </p:cNvPr>
            <p:cNvSpPr/>
            <p:nvPr/>
          </p:nvSpPr>
          <p:spPr>
            <a:xfrm>
              <a:off x="3303669" y="310529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D290272B-024D-457F-AD67-37685464F922}"/>
                </a:ext>
              </a:extLst>
            </p:cNvPr>
            <p:cNvSpPr/>
            <p:nvPr/>
          </p:nvSpPr>
          <p:spPr>
            <a:xfrm>
              <a:off x="3568421" y="310529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05FADDCF-19A9-4915-850E-85AA41826FAE}"/>
                </a:ext>
              </a:extLst>
            </p:cNvPr>
            <p:cNvSpPr/>
            <p:nvPr/>
          </p:nvSpPr>
          <p:spPr>
            <a:xfrm>
              <a:off x="3833174" y="310529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393CA5B9-F3C4-4533-9DA8-FE2382D6B481}"/>
                </a:ext>
              </a:extLst>
            </p:cNvPr>
            <p:cNvSpPr/>
            <p:nvPr/>
          </p:nvSpPr>
          <p:spPr>
            <a:xfrm>
              <a:off x="3303669" y="3370046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94027B8D-3E93-4827-B9D6-F49670850F21}"/>
                </a:ext>
              </a:extLst>
            </p:cNvPr>
            <p:cNvSpPr/>
            <p:nvPr/>
          </p:nvSpPr>
          <p:spPr>
            <a:xfrm>
              <a:off x="3568421" y="3370046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214ED2EA-76C8-4A70-A252-A4CEECCCF099}"/>
                </a:ext>
              </a:extLst>
            </p:cNvPr>
            <p:cNvSpPr/>
            <p:nvPr/>
          </p:nvSpPr>
          <p:spPr>
            <a:xfrm>
              <a:off x="3833174" y="3370046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62118CEF-E826-47F7-B93A-786B2611227D}"/>
                </a:ext>
              </a:extLst>
            </p:cNvPr>
            <p:cNvSpPr/>
            <p:nvPr/>
          </p:nvSpPr>
          <p:spPr>
            <a:xfrm>
              <a:off x="4097926" y="284054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807690DC-5E17-45A7-B67A-ED73ECC39179}"/>
                </a:ext>
              </a:extLst>
            </p:cNvPr>
            <p:cNvSpPr/>
            <p:nvPr/>
          </p:nvSpPr>
          <p:spPr>
            <a:xfrm>
              <a:off x="4362678" y="284054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AD8DF4E0-AB74-41F8-85F4-4379A7FCDD64}"/>
                </a:ext>
              </a:extLst>
            </p:cNvPr>
            <p:cNvSpPr/>
            <p:nvPr/>
          </p:nvSpPr>
          <p:spPr>
            <a:xfrm>
              <a:off x="4627431" y="284054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7E50919B-F033-463B-B924-5B72E1D9C87F}"/>
                </a:ext>
              </a:extLst>
            </p:cNvPr>
            <p:cNvSpPr/>
            <p:nvPr/>
          </p:nvSpPr>
          <p:spPr>
            <a:xfrm>
              <a:off x="4097926" y="310529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A04FAA1D-BA49-469C-91C2-59414A1CDB48}"/>
                </a:ext>
              </a:extLst>
            </p:cNvPr>
            <p:cNvSpPr/>
            <p:nvPr/>
          </p:nvSpPr>
          <p:spPr>
            <a:xfrm>
              <a:off x="4362678" y="310529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4076C2CB-BD25-425A-ADD4-D34B24B58CA2}"/>
                </a:ext>
              </a:extLst>
            </p:cNvPr>
            <p:cNvSpPr/>
            <p:nvPr/>
          </p:nvSpPr>
          <p:spPr>
            <a:xfrm>
              <a:off x="4627431" y="310529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811B267-97D5-4ECC-9D4A-3B14317D03D9}"/>
                </a:ext>
              </a:extLst>
            </p:cNvPr>
            <p:cNvSpPr/>
            <p:nvPr/>
          </p:nvSpPr>
          <p:spPr>
            <a:xfrm>
              <a:off x="4097926" y="3370046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A7E8A58A-2179-46C0-BCA4-742CBCF20215}"/>
                </a:ext>
              </a:extLst>
            </p:cNvPr>
            <p:cNvSpPr/>
            <p:nvPr/>
          </p:nvSpPr>
          <p:spPr>
            <a:xfrm>
              <a:off x="4362678" y="3370046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503CA1D-1CC2-48A0-AE17-4B1565AEBB9C}"/>
                </a:ext>
              </a:extLst>
            </p:cNvPr>
            <p:cNvSpPr/>
            <p:nvPr/>
          </p:nvSpPr>
          <p:spPr>
            <a:xfrm>
              <a:off x="4627431" y="3370046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52AF7A14-2EA1-49FC-A684-3B95F2957FAC}"/>
                </a:ext>
              </a:extLst>
            </p:cNvPr>
            <p:cNvSpPr/>
            <p:nvPr/>
          </p:nvSpPr>
          <p:spPr>
            <a:xfrm>
              <a:off x="3303669" y="3634798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785AFA15-DFF7-4E18-9737-BB6A37067D9A}"/>
                </a:ext>
              </a:extLst>
            </p:cNvPr>
            <p:cNvSpPr/>
            <p:nvPr/>
          </p:nvSpPr>
          <p:spPr>
            <a:xfrm>
              <a:off x="3568421" y="3634798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37BD27B5-9BCF-484C-AEAF-C33DF4B837D4}"/>
                </a:ext>
              </a:extLst>
            </p:cNvPr>
            <p:cNvSpPr/>
            <p:nvPr/>
          </p:nvSpPr>
          <p:spPr>
            <a:xfrm>
              <a:off x="3833174" y="3634798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280A4184-E35C-45A7-A330-B2DDFA14473C}"/>
                </a:ext>
              </a:extLst>
            </p:cNvPr>
            <p:cNvSpPr/>
            <p:nvPr/>
          </p:nvSpPr>
          <p:spPr>
            <a:xfrm>
              <a:off x="3303669" y="3899550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FA95B997-51B0-4462-900D-0AD84D1F98BB}"/>
                </a:ext>
              </a:extLst>
            </p:cNvPr>
            <p:cNvSpPr/>
            <p:nvPr/>
          </p:nvSpPr>
          <p:spPr>
            <a:xfrm>
              <a:off x="3568421" y="3899550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989DF937-933B-4F94-B73C-7EA14392A831}"/>
                </a:ext>
              </a:extLst>
            </p:cNvPr>
            <p:cNvSpPr/>
            <p:nvPr/>
          </p:nvSpPr>
          <p:spPr>
            <a:xfrm>
              <a:off x="3833174" y="3899550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EA6DDC7C-A611-4E2C-91C4-BFF02EFC3182}"/>
                </a:ext>
              </a:extLst>
            </p:cNvPr>
            <p:cNvSpPr/>
            <p:nvPr/>
          </p:nvSpPr>
          <p:spPr>
            <a:xfrm>
              <a:off x="3303669" y="41643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B2D8FDF7-9709-4C40-AA0D-96E34D31E11E}"/>
                </a:ext>
              </a:extLst>
            </p:cNvPr>
            <p:cNvSpPr/>
            <p:nvPr/>
          </p:nvSpPr>
          <p:spPr>
            <a:xfrm>
              <a:off x="3568421" y="41643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68C4F0FE-8302-4D15-9524-220E6581E368}"/>
                </a:ext>
              </a:extLst>
            </p:cNvPr>
            <p:cNvSpPr/>
            <p:nvPr/>
          </p:nvSpPr>
          <p:spPr>
            <a:xfrm>
              <a:off x="3833174" y="4164303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CABD178F-742D-4C3F-B85D-FA57DE2979ED}"/>
                </a:ext>
              </a:extLst>
            </p:cNvPr>
            <p:cNvSpPr/>
            <p:nvPr/>
          </p:nvSpPr>
          <p:spPr>
            <a:xfrm>
              <a:off x="4097926" y="3634798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7516D264-C54D-43FF-B0E7-ACC973870765}"/>
                </a:ext>
              </a:extLst>
            </p:cNvPr>
            <p:cNvSpPr/>
            <p:nvPr/>
          </p:nvSpPr>
          <p:spPr>
            <a:xfrm>
              <a:off x="4362678" y="3634798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77917C2C-9FEE-4A5A-B4DF-470DB76227A9}"/>
                </a:ext>
              </a:extLst>
            </p:cNvPr>
            <p:cNvSpPr/>
            <p:nvPr/>
          </p:nvSpPr>
          <p:spPr>
            <a:xfrm>
              <a:off x="4627431" y="3634798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C546ED1E-F24B-4239-8007-6520C7A60099}"/>
                </a:ext>
              </a:extLst>
            </p:cNvPr>
            <p:cNvSpPr/>
            <p:nvPr/>
          </p:nvSpPr>
          <p:spPr>
            <a:xfrm>
              <a:off x="4097926" y="3899550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9DCDFBC5-3A70-4CED-994C-A5176004A29F}"/>
                </a:ext>
              </a:extLst>
            </p:cNvPr>
            <p:cNvSpPr/>
            <p:nvPr/>
          </p:nvSpPr>
          <p:spPr>
            <a:xfrm>
              <a:off x="4362678" y="3899550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DCC643E4-BE2C-492B-AC19-5D441A9B753D}"/>
                </a:ext>
              </a:extLst>
            </p:cNvPr>
            <p:cNvSpPr/>
            <p:nvPr/>
          </p:nvSpPr>
          <p:spPr>
            <a:xfrm>
              <a:off x="4627431" y="3899550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5B364238-6A23-47CA-956C-3AB124B7DE83}"/>
                </a:ext>
              </a:extLst>
            </p:cNvPr>
            <p:cNvSpPr/>
            <p:nvPr/>
          </p:nvSpPr>
          <p:spPr>
            <a:xfrm>
              <a:off x="4097926" y="416430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6C1F0B31-70A7-4608-B549-70C5D8C2A40C}"/>
                </a:ext>
              </a:extLst>
            </p:cNvPr>
            <p:cNvSpPr/>
            <p:nvPr/>
          </p:nvSpPr>
          <p:spPr>
            <a:xfrm>
              <a:off x="4362678" y="416430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8E84A26B-6B8B-4AD4-832C-B22BCBDB98D3}"/>
                </a:ext>
              </a:extLst>
            </p:cNvPr>
            <p:cNvSpPr/>
            <p:nvPr/>
          </p:nvSpPr>
          <p:spPr>
            <a:xfrm>
              <a:off x="4627431" y="4164303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8BCFCB7F-8F42-4085-A68C-98086C828CFB}"/>
                </a:ext>
              </a:extLst>
            </p:cNvPr>
            <p:cNvSpPr/>
            <p:nvPr/>
          </p:nvSpPr>
          <p:spPr>
            <a:xfrm>
              <a:off x="4892183" y="284054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A30CD9F7-03DC-4C6A-B49C-4019DDD6469C}"/>
                </a:ext>
              </a:extLst>
            </p:cNvPr>
            <p:cNvSpPr/>
            <p:nvPr/>
          </p:nvSpPr>
          <p:spPr>
            <a:xfrm>
              <a:off x="5156935" y="284054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1CE69507-359F-47DF-81AA-6A224433C024}"/>
                </a:ext>
              </a:extLst>
            </p:cNvPr>
            <p:cNvSpPr/>
            <p:nvPr/>
          </p:nvSpPr>
          <p:spPr>
            <a:xfrm>
              <a:off x="5421688" y="284054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CE866520-8B9C-4238-B31F-4AD105B59AEF}"/>
                </a:ext>
              </a:extLst>
            </p:cNvPr>
            <p:cNvSpPr/>
            <p:nvPr/>
          </p:nvSpPr>
          <p:spPr>
            <a:xfrm>
              <a:off x="4892183" y="310529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E502E4C9-937B-46C0-A522-5B450DFB787C}"/>
                </a:ext>
              </a:extLst>
            </p:cNvPr>
            <p:cNvSpPr/>
            <p:nvPr/>
          </p:nvSpPr>
          <p:spPr>
            <a:xfrm>
              <a:off x="5156935" y="310529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AFE485C6-7E2E-4E7B-9C2B-8E5F74B11441}"/>
                </a:ext>
              </a:extLst>
            </p:cNvPr>
            <p:cNvSpPr/>
            <p:nvPr/>
          </p:nvSpPr>
          <p:spPr>
            <a:xfrm>
              <a:off x="5421688" y="3105292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A2651213-A6D8-45CF-9030-3E3BBADCB373}"/>
                </a:ext>
              </a:extLst>
            </p:cNvPr>
            <p:cNvSpPr/>
            <p:nvPr/>
          </p:nvSpPr>
          <p:spPr>
            <a:xfrm>
              <a:off x="4892183" y="337004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3318D620-F2C4-4B8C-A9D8-C920936A603F}"/>
                </a:ext>
              </a:extLst>
            </p:cNvPr>
            <p:cNvSpPr/>
            <p:nvPr/>
          </p:nvSpPr>
          <p:spPr>
            <a:xfrm>
              <a:off x="5156935" y="337004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087E3BCD-28E8-4FF7-9631-8A50E41D0AAE}"/>
                </a:ext>
              </a:extLst>
            </p:cNvPr>
            <p:cNvSpPr/>
            <p:nvPr/>
          </p:nvSpPr>
          <p:spPr>
            <a:xfrm>
              <a:off x="5421688" y="337004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74268ED3-0955-4D5C-BC35-6621D8E7230C}"/>
                </a:ext>
              </a:extLst>
            </p:cNvPr>
            <p:cNvSpPr/>
            <p:nvPr/>
          </p:nvSpPr>
          <p:spPr>
            <a:xfrm>
              <a:off x="4892183" y="3634797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EEE1BD0C-535F-4895-BE47-2BA8D4EDE87A}"/>
                </a:ext>
              </a:extLst>
            </p:cNvPr>
            <p:cNvSpPr/>
            <p:nvPr/>
          </p:nvSpPr>
          <p:spPr>
            <a:xfrm>
              <a:off x="5156935" y="3634797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9A81990B-CD3E-4871-A445-C98F1FFBFEC5}"/>
                </a:ext>
              </a:extLst>
            </p:cNvPr>
            <p:cNvSpPr/>
            <p:nvPr/>
          </p:nvSpPr>
          <p:spPr>
            <a:xfrm>
              <a:off x="5421688" y="3634797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3BF8D479-0603-4F42-84DB-37D9095B538E}"/>
                </a:ext>
              </a:extLst>
            </p:cNvPr>
            <p:cNvSpPr/>
            <p:nvPr/>
          </p:nvSpPr>
          <p:spPr>
            <a:xfrm>
              <a:off x="4892183" y="3899549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D9E1EF3D-4D26-4812-8C97-BBC07F668DB9}"/>
                </a:ext>
              </a:extLst>
            </p:cNvPr>
            <p:cNvSpPr/>
            <p:nvPr/>
          </p:nvSpPr>
          <p:spPr>
            <a:xfrm>
              <a:off x="5156935" y="3899549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570E55B4-3702-4098-B5F3-77464EF9726B}"/>
                </a:ext>
              </a:extLst>
            </p:cNvPr>
            <p:cNvSpPr/>
            <p:nvPr/>
          </p:nvSpPr>
          <p:spPr>
            <a:xfrm>
              <a:off x="5421688" y="389954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39CEF94A-DC74-4C50-97B6-C41C7BA42BBE}"/>
                </a:ext>
              </a:extLst>
            </p:cNvPr>
            <p:cNvSpPr/>
            <p:nvPr/>
          </p:nvSpPr>
          <p:spPr>
            <a:xfrm>
              <a:off x="4892183" y="4164302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B30E056A-BAC6-408E-9E3D-2A9A04CB16B2}"/>
                </a:ext>
              </a:extLst>
            </p:cNvPr>
            <p:cNvSpPr/>
            <p:nvPr/>
          </p:nvSpPr>
          <p:spPr>
            <a:xfrm>
              <a:off x="5156935" y="4164301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3C6F1250-245B-4503-9894-B57C13E824DD}"/>
                </a:ext>
              </a:extLst>
            </p:cNvPr>
            <p:cNvSpPr/>
            <p:nvPr/>
          </p:nvSpPr>
          <p:spPr>
            <a:xfrm>
              <a:off x="5421688" y="41643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439C87DE-9575-4448-8FBA-AEF360C462F7}"/>
                </a:ext>
              </a:extLst>
            </p:cNvPr>
            <p:cNvSpPr/>
            <p:nvPr/>
          </p:nvSpPr>
          <p:spPr>
            <a:xfrm>
              <a:off x="3303669" y="44290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FA05E5FC-6AAD-4812-B88A-2530404A855A}"/>
                </a:ext>
              </a:extLst>
            </p:cNvPr>
            <p:cNvSpPr/>
            <p:nvPr/>
          </p:nvSpPr>
          <p:spPr>
            <a:xfrm>
              <a:off x="3568421" y="44290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13951149-ECCD-41CB-8E76-B53AF9CB8597}"/>
                </a:ext>
              </a:extLst>
            </p:cNvPr>
            <p:cNvSpPr/>
            <p:nvPr/>
          </p:nvSpPr>
          <p:spPr>
            <a:xfrm>
              <a:off x="3833174" y="4429055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E4CA036A-0C2E-452C-B279-2B273DADC64C}"/>
                </a:ext>
              </a:extLst>
            </p:cNvPr>
            <p:cNvSpPr/>
            <p:nvPr/>
          </p:nvSpPr>
          <p:spPr>
            <a:xfrm>
              <a:off x="3303669" y="4693807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94315DAA-9DFB-4146-A990-52A0E1AADBF4}"/>
                </a:ext>
              </a:extLst>
            </p:cNvPr>
            <p:cNvSpPr/>
            <p:nvPr/>
          </p:nvSpPr>
          <p:spPr>
            <a:xfrm>
              <a:off x="3568421" y="4693807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7B37114A-C51D-487D-A1EE-75E2DDB93FC6}"/>
                </a:ext>
              </a:extLst>
            </p:cNvPr>
            <p:cNvSpPr/>
            <p:nvPr/>
          </p:nvSpPr>
          <p:spPr>
            <a:xfrm>
              <a:off x="3833174" y="4693807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ED1684AB-A55A-4EB1-8296-CA43EEEC9894}"/>
                </a:ext>
              </a:extLst>
            </p:cNvPr>
            <p:cNvSpPr/>
            <p:nvPr/>
          </p:nvSpPr>
          <p:spPr>
            <a:xfrm>
              <a:off x="3303669" y="495855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9E18BB59-A8C2-4258-8261-4462B6C4C6AC}"/>
                </a:ext>
              </a:extLst>
            </p:cNvPr>
            <p:cNvSpPr/>
            <p:nvPr/>
          </p:nvSpPr>
          <p:spPr>
            <a:xfrm>
              <a:off x="3568421" y="495855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4CE205DB-DB78-4B20-9E73-5B7210149384}"/>
                </a:ext>
              </a:extLst>
            </p:cNvPr>
            <p:cNvSpPr/>
            <p:nvPr/>
          </p:nvSpPr>
          <p:spPr>
            <a:xfrm>
              <a:off x="3833175" y="495855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EF397A14-5FB7-40A6-B2E3-63DD8C0F6A70}"/>
                </a:ext>
              </a:extLst>
            </p:cNvPr>
            <p:cNvSpPr/>
            <p:nvPr/>
          </p:nvSpPr>
          <p:spPr>
            <a:xfrm>
              <a:off x="4097927" y="4429055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80DD0FE3-1A66-49E6-AFE7-AB65DEABF313}"/>
                </a:ext>
              </a:extLst>
            </p:cNvPr>
            <p:cNvSpPr/>
            <p:nvPr/>
          </p:nvSpPr>
          <p:spPr>
            <a:xfrm>
              <a:off x="4362679" y="442905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3373661C-096D-48B3-AFC0-CA97C51C0E61}"/>
                </a:ext>
              </a:extLst>
            </p:cNvPr>
            <p:cNvSpPr/>
            <p:nvPr/>
          </p:nvSpPr>
          <p:spPr>
            <a:xfrm>
              <a:off x="4627432" y="4429055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3CD6703E-0767-46A4-B698-F93A02B3932E}"/>
                </a:ext>
              </a:extLst>
            </p:cNvPr>
            <p:cNvSpPr/>
            <p:nvPr/>
          </p:nvSpPr>
          <p:spPr>
            <a:xfrm>
              <a:off x="4097926" y="4693807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DA918A49-1D06-43F4-B3CD-E37EC3005876}"/>
                </a:ext>
              </a:extLst>
            </p:cNvPr>
            <p:cNvSpPr/>
            <p:nvPr/>
          </p:nvSpPr>
          <p:spPr>
            <a:xfrm>
              <a:off x="4362678" y="4693807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CB24C658-14BF-427A-9BA9-94A6E962FD0E}"/>
                </a:ext>
              </a:extLst>
            </p:cNvPr>
            <p:cNvSpPr/>
            <p:nvPr/>
          </p:nvSpPr>
          <p:spPr>
            <a:xfrm>
              <a:off x="4627431" y="4693807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173A9985-6746-4564-B72C-90090B13B393}"/>
                </a:ext>
              </a:extLst>
            </p:cNvPr>
            <p:cNvSpPr/>
            <p:nvPr/>
          </p:nvSpPr>
          <p:spPr>
            <a:xfrm>
              <a:off x="4097927" y="495855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3E369894-F5CD-43A3-B170-F1B9EC7FCE28}"/>
                </a:ext>
              </a:extLst>
            </p:cNvPr>
            <p:cNvSpPr/>
            <p:nvPr/>
          </p:nvSpPr>
          <p:spPr>
            <a:xfrm>
              <a:off x="4362678" y="495855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789E0CB9-F66D-4045-9DC4-551CE049B9A4}"/>
                </a:ext>
              </a:extLst>
            </p:cNvPr>
            <p:cNvSpPr/>
            <p:nvPr/>
          </p:nvSpPr>
          <p:spPr>
            <a:xfrm>
              <a:off x="4627433" y="495855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0FACD7C2-334D-44E9-B564-C66FCD11C388}"/>
                </a:ext>
              </a:extLst>
            </p:cNvPr>
            <p:cNvSpPr/>
            <p:nvPr/>
          </p:nvSpPr>
          <p:spPr>
            <a:xfrm>
              <a:off x="4892185" y="4429055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0E4AD457-E65C-4242-A387-376D8F25AB2E}"/>
                </a:ext>
              </a:extLst>
            </p:cNvPr>
            <p:cNvSpPr/>
            <p:nvPr/>
          </p:nvSpPr>
          <p:spPr>
            <a:xfrm>
              <a:off x="5156937" y="4429052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F0E282D3-1683-4338-91A3-35B0F42EA044}"/>
                </a:ext>
              </a:extLst>
            </p:cNvPr>
            <p:cNvSpPr/>
            <p:nvPr/>
          </p:nvSpPr>
          <p:spPr>
            <a:xfrm>
              <a:off x="5421690" y="44290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8D935659-F362-40EC-8840-4B9CF78BC64D}"/>
                </a:ext>
              </a:extLst>
            </p:cNvPr>
            <p:cNvSpPr/>
            <p:nvPr/>
          </p:nvSpPr>
          <p:spPr>
            <a:xfrm>
              <a:off x="4892184" y="4693807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9A674D5C-3561-4BB6-89B9-B844643658C9}"/>
                </a:ext>
              </a:extLst>
            </p:cNvPr>
            <p:cNvSpPr/>
            <p:nvPr/>
          </p:nvSpPr>
          <p:spPr>
            <a:xfrm>
              <a:off x="5156936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C52FEF5B-3507-473A-A659-E601F19A8536}"/>
                </a:ext>
              </a:extLst>
            </p:cNvPr>
            <p:cNvSpPr/>
            <p:nvPr/>
          </p:nvSpPr>
          <p:spPr>
            <a:xfrm>
              <a:off x="5421692" y="4693806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1E90ED82-DDCC-4743-A66B-E6565CD8F490}"/>
                </a:ext>
              </a:extLst>
            </p:cNvPr>
            <p:cNvSpPr/>
            <p:nvPr/>
          </p:nvSpPr>
          <p:spPr>
            <a:xfrm>
              <a:off x="4892185" y="495855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964290BE-3A1B-4537-8AAD-BA510889D66C}"/>
                </a:ext>
              </a:extLst>
            </p:cNvPr>
            <p:cNvSpPr/>
            <p:nvPr/>
          </p:nvSpPr>
          <p:spPr>
            <a:xfrm>
              <a:off x="5156934" y="495856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F5E98177-1FF1-43FB-B4E2-A60278305C80}"/>
                </a:ext>
              </a:extLst>
            </p:cNvPr>
            <p:cNvSpPr/>
            <p:nvPr/>
          </p:nvSpPr>
          <p:spPr>
            <a:xfrm>
              <a:off x="5421681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2F29B0CF-02F7-424F-BE63-1245AB6ECBD4}"/>
              </a:ext>
            </a:extLst>
          </p:cNvPr>
          <p:cNvGrpSpPr/>
          <p:nvPr/>
        </p:nvGrpSpPr>
        <p:grpSpPr>
          <a:xfrm>
            <a:off x="1561753" y="2097524"/>
            <a:ext cx="907450" cy="907450"/>
            <a:chOff x="636715" y="2311035"/>
            <a:chExt cx="794256" cy="794256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8475D084-0AF7-4974-9141-E0954064668F}"/>
                </a:ext>
              </a:extLst>
            </p:cNvPr>
            <p:cNvSpPr/>
            <p:nvPr/>
          </p:nvSpPr>
          <p:spPr>
            <a:xfrm>
              <a:off x="636715" y="2311035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C5304B5E-5F69-4F65-A6ED-C4FA02BF09CC}"/>
                </a:ext>
              </a:extLst>
            </p:cNvPr>
            <p:cNvSpPr/>
            <p:nvPr/>
          </p:nvSpPr>
          <p:spPr>
            <a:xfrm>
              <a:off x="901467" y="2311035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AD6D5AA-1901-4A83-9990-E72491A1070A}"/>
                </a:ext>
              </a:extLst>
            </p:cNvPr>
            <p:cNvSpPr/>
            <p:nvPr/>
          </p:nvSpPr>
          <p:spPr>
            <a:xfrm>
              <a:off x="1166219" y="2311035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2AA4160F-96D7-4A08-82BB-3D4D58FBD0F5}"/>
                </a:ext>
              </a:extLst>
            </p:cNvPr>
            <p:cNvSpPr/>
            <p:nvPr/>
          </p:nvSpPr>
          <p:spPr>
            <a:xfrm>
              <a:off x="636715" y="2575787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699FDE17-4EAB-4E37-BAA6-16D89D5C9CE7}"/>
                </a:ext>
              </a:extLst>
            </p:cNvPr>
            <p:cNvSpPr/>
            <p:nvPr/>
          </p:nvSpPr>
          <p:spPr>
            <a:xfrm>
              <a:off x="901467" y="2575787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184ECAB-362C-4BA3-9BD4-4826F58CB53F}"/>
                </a:ext>
              </a:extLst>
            </p:cNvPr>
            <p:cNvSpPr/>
            <p:nvPr/>
          </p:nvSpPr>
          <p:spPr>
            <a:xfrm>
              <a:off x="1166219" y="2575787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4FF8215C-39DF-411F-9913-4EC2B06B16D2}"/>
                </a:ext>
              </a:extLst>
            </p:cNvPr>
            <p:cNvSpPr/>
            <p:nvPr/>
          </p:nvSpPr>
          <p:spPr>
            <a:xfrm>
              <a:off x="636715" y="2840539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9BF8CC67-EE9F-4CC0-AA05-BA007E8EB4AC}"/>
                </a:ext>
              </a:extLst>
            </p:cNvPr>
            <p:cNvSpPr/>
            <p:nvPr/>
          </p:nvSpPr>
          <p:spPr>
            <a:xfrm>
              <a:off x="901467" y="2840539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365C12B9-039B-4171-B33B-00851EB5268F}"/>
                </a:ext>
              </a:extLst>
            </p:cNvPr>
            <p:cNvSpPr/>
            <p:nvPr/>
          </p:nvSpPr>
          <p:spPr>
            <a:xfrm>
              <a:off x="1166219" y="2840539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81" name="正方形/長方形 180">
            <a:extLst>
              <a:ext uri="{FF2B5EF4-FFF2-40B4-BE49-F238E27FC236}">
                <a16:creationId xmlns:a16="http://schemas.microsoft.com/office/drawing/2014/main" id="{911E4C0F-C9EC-4A7E-B078-954B8E456AB9}"/>
              </a:ext>
            </a:extLst>
          </p:cNvPr>
          <p:cNvSpPr/>
          <p:nvPr/>
        </p:nvSpPr>
        <p:spPr>
          <a:xfrm>
            <a:off x="2488251" y="2390187"/>
            <a:ext cx="3539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・・・構造化要素（</a:t>
            </a:r>
            <a:r>
              <a:rPr lang="en-US" altLang="ja-JP" dirty="0"/>
              <a:t>Disk, 3x3</a:t>
            </a:r>
            <a:r>
              <a:rPr lang="ja-JP" altLang="en-US" dirty="0"/>
              <a:t>）</a:t>
            </a: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B8C157C2-9B13-4678-B708-A0C380493BB9}"/>
              </a:ext>
            </a:extLst>
          </p:cNvPr>
          <p:cNvSpPr/>
          <p:nvPr/>
        </p:nvSpPr>
        <p:spPr>
          <a:xfrm>
            <a:off x="6316812" y="3761182"/>
            <a:ext cx="302483" cy="302483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463599AB-0362-46C5-A33C-D3198D5F2EBF}"/>
              </a:ext>
            </a:extLst>
          </p:cNvPr>
          <p:cNvSpPr/>
          <p:nvPr/>
        </p:nvSpPr>
        <p:spPr>
          <a:xfrm>
            <a:off x="6316811" y="4366149"/>
            <a:ext cx="302483" cy="3024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F631D9AB-B50A-4A4B-8869-17B34B4C3BA0}"/>
              </a:ext>
            </a:extLst>
          </p:cNvPr>
          <p:cNvSpPr/>
          <p:nvPr/>
        </p:nvSpPr>
        <p:spPr>
          <a:xfrm>
            <a:off x="6619294" y="3727757"/>
            <a:ext cx="1309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・・・ </a:t>
            </a:r>
            <a:r>
              <a:rPr lang="en-US" altLang="ja-JP" b="1" dirty="0"/>
              <a:t>Hit</a:t>
            </a:r>
            <a:endParaRPr lang="ja-JP" altLang="en-US" b="1" dirty="0"/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4E68CE2C-867C-49B7-A633-016E8E323A63}"/>
              </a:ext>
            </a:extLst>
          </p:cNvPr>
          <p:cNvSpPr/>
          <p:nvPr/>
        </p:nvSpPr>
        <p:spPr>
          <a:xfrm>
            <a:off x="6619294" y="4332724"/>
            <a:ext cx="126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・・・ </a:t>
            </a:r>
            <a:r>
              <a:rPr lang="en-US" altLang="ja-JP" b="1" dirty="0"/>
              <a:t>Fit</a:t>
            </a:r>
            <a:endParaRPr lang="ja-JP" altLang="en-US" b="1" dirty="0"/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D95A371F-181F-4422-9A8D-F08B878A97A9}"/>
              </a:ext>
            </a:extLst>
          </p:cNvPr>
          <p:cNvSpPr/>
          <p:nvPr/>
        </p:nvSpPr>
        <p:spPr>
          <a:xfrm>
            <a:off x="3815791" y="3609939"/>
            <a:ext cx="302483" cy="302483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07" name="グループ化 106">
            <a:extLst>
              <a:ext uri="{FF2B5EF4-FFF2-40B4-BE49-F238E27FC236}">
                <a16:creationId xmlns:a16="http://schemas.microsoft.com/office/drawing/2014/main" id="{F6A50722-800E-4648-8396-23E58356552C}"/>
              </a:ext>
            </a:extLst>
          </p:cNvPr>
          <p:cNvGrpSpPr/>
          <p:nvPr/>
        </p:nvGrpSpPr>
        <p:grpSpPr>
          <a:xfrm>
            <a:off x="3208034" y="3004974"/>
            <a:ext cx="2722354" cy="2722352"/>
            <a:chOff x="3303669" y="2840541"/>
            <a:chExt cx="2382775" cy="2382772"/>
          </a:xfrm>
        </p:grpSpPr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32E59A99-5744-4D92-B74D-C8CA2B09EB47}"/>
                </a:ext>
              </a:extLst>
            </p:cNvPr>
            <p:cNvSpPr/>
            <p:nvPr/>
          </p:nvSpPr>
          <p:spPr>
            <a:xfrm>
              <a:off x="3303669" y="284054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9" name="正方形/長方形 108">
              <a:extLst>
                <a:ext uri="{FF2B5EF4-FFF2-40B4-BE49-F238E27FC236}">
                  <a16:creationId xmlns:a16="http://schemas.microsoft.com/office/drawing/2014/main" id="{E5C7FFCF-3A84-4B8D-9E7D-82103969A027}"/>
                </a:ext>
              </a:extLst>
            </p:cNvPr>
            <p:cNvSpPr/>
            <p:nvPr/>
          </p:nvSpPr>
          <p:spPr>
            <a:xfrm>
              <a:off x="3568421" y="284054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0" name="正方形/長方形 109">
              <a:extLst>
                <a:ext uri="{FF2B5EF4-FFF2-40B4-BE49-F238E27FC236}">
                  <a16:creationId xmlns:a16="http://schemas.microsoft.com/office/drawing/2014/main" id="{3729E90A-BBD6-4C19-B28C-8860CB04A9CA}"/>
                </a:ext>
              </a:extLst>
            </p:cNvPr>
            <p:cNvSpPr/>
            <p:nvPr/>
          </p:nvSpPr>
          <p:spPr>
            <a:xfrm>
              <a:off x="3833174" y="284054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CA677A4F-B406-4EDA-9612-9031F769B877}"/>
                </a:ext>
              </a:extLst>
            </p:cNvPr>
            <p:cNvSpPr/>
            <p:nvPr/>
          </p:nvSpPr>
          <p:spPr>
            <a:xfrm>
              <a:off x="3303669" y="310529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2" name="正方形/長方形 111">
              <a:extLst>
                <a:ext uri="{FF2B5EF4-FFF2-40B4-BE49-F238E27FC236}">
                  <a16:creationId xmlns:a16="http://schemas.microsoft.com/office/drawing/2014/main" id="{340B5140-6AAA-468D-BF07-3D48BA1ED168}"/>
                </a:ext>
              </a:extLst>
            </p:cNvPr>
            <p:cNvSpPr/>
            <p:nvPr/>
          </p:nvSpPr>
          <p:spPr>
            <a:xfrm>
              <a:off x="3568421" y="310529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3" name="正方形/長方形 112">
              <a:extLst>
                <a:ext uri="{FF2B5EF4-FFF2-40B4-BE49-F238E27FC236}">
                  <a16:creationId xmlns:a16="http://schemas.microsoft.com/office/drawing/2014/main" id="{92A9A47B-E19D-4FF3-AD49-90B341013CC6}"/>
                </a:ext>
              </a:extLst>
            </p:cNvPr>
            <p:cNvSpPr/>
            <p:nvPr/>
          </p:nvSpPr>
          <p:spPr>
            <a:xfrm>
              <a:off x="3833174" y="310529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4" name="正方形/長方形 113">
              <a:extLst>
                <a:ext uri="{FF2B5EF4-FFF2-40B4-BE49-F238E27FC236}">
                  <a16:creationId xmlns:a16="http://schemas.microsoft.com/office/drawing/2014/main" id="{2109520A-5B6F-4CEA-93B1-9B79BCCD539A}"/>
                </a:ext>
              </a:extLst>
            </p:cNvPr>
            <p:cNvSpPr/>
            <p:nvPr/>
          </p:nvSpPr>
          <p:spPr>
            <a:xfrm>
              <a:off x="3303669" y="3370046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6FDF30B3-B83E-4A93-A08A-9551B1A8664A}"/>
                </a:ext>
              </a:extLst>
            </p:cNvPr>
            <p:cNvSpPr/>
            <p:nvPr/>
          </p:nvSpPr>
          <p:spPr>
            <a:xfrm>
              <a:off x="3568421" y="3370046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6" name="正方形/長方形 115">
              <a:extLst>
                <a:ext uri="{FF2B5EF4-FFF2-40B4-BE49-F238E27FC236}">
                  <a16:creationId xmlns:a16="http://schemas.microsoft.com/office/drawing/2014/main" id="{D2B667DA-F861-4484-8C4E-260DC72853AB}"/>
                </a:ext>
              </a:extLst>
            </p:cNvPr>
            <p:cNvSpPr/>
            <p:nvPr/>
          </p:nvSpPr>
          <p:spPr>
            <a:xfrm>
              <a:off x="3833174" y="3370046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17" name="正方形/長方形 116">
              <a:extLst>
                <a:ext uri="{FF2B5EF4-FFF2-40B4-BE49-F238E27FC236}">
                  <a16:creationId xmlns:a16="http://schemas.microsoft.com/office/drawing/2014/main" id="{0992DFB4-0069-415A-9AF5-0B241CAD7DA3}"/>
                </a:ext>
              </a:extLst>
            </p:cNvPr>
            <p:cNvSpPr/>
            <p:nvPr/>
          </p:nvSpPr>
          <p:spPr>
            <a:xfrm>
              <a:off x="4097926" y="284054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8" name="正方形/長方形 117">
              <a:extLst>
                <a:ext uri="{FF2B5EF4-FFF2-40B4-BE49-F238E27FC236}">
                  <a16:creationId xmlns:a16="http://schemas.microsoft.com/office/drawing/2014/main" id="{1B033102-CF09-4A66-97C5-95ABED260882}"/>
                </a:ext>
              </a:extLst>
            </p:cNvPr>
            <p:cNvSpPr/>
            <p:nvPr/>
          </p:nvSpPr>
          <p:spPr>
            <a:xfrm>
              <a:off x="4362678" y="284054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9" name="正方形/長方形 118">
              <a:extLst>
                <a:ext uri="{FF2B5EF4-FFF2-40B4-BE49-F238E27FC236}">
                  <a16:creationId xmlns:a16="http://schemas.microsoft.com/office/drawing/2014/main" id="{98E21417-EB90-4BBF-B975-ACC9104CE236}"/>
                </a:ext>
              </a:extLst>
            </p:cNvPr>
            <p:cNvSpPr/>
            <p:nvPr/>
          </p:nvSpPr>
          <p:spPr>
            <a:xfrm>
              <a:off x="4627431" y="284054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0" name="正方形/長方形 119">
              <a:extLst>
                <a:ext uri="{FF2B5EF4-FFF2-40B4-BE49-F238E27FC236}">
                  <a16:creationId xmlns:a16="http://schemas.microsoft.com/office/drawing/2014/main" id="{0CDC9B96-2807-4DD7-92C7-74C0CC5DFA07}"/>
                </a:ext>
              </a:extLst>
            </p:cNvPr>
            <p:cNvSpPr/>
            <p:nvPr/>
          </p:nvSpPr>
          <p:spPr>
            <a:xfrm>
              <a:off x="4097926" y="310529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1" name="正方形/長方形 120">
              <a:extLst>
                <a:ext uri="{FF2B5EF4-FFF2-40B4-BE49-F238E27FC236}">
                  <a16:creationId xmlns:a16="http://schemas.microsoft.com/office/drawing/2014/main" id="{E2C5E3D9-7693-4E6C-9349-E1225AD9B5CF}"/>
                </a:ext>
              </a:extLst>
            </p:cNvPr>
            <p:cNvSpPr/>
            <p:nvPr/>
          </p:nvSpPr>
          <p:spPr>
            <a:xfrm>
              <a:off x="4362678" y="310529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2" name="正方形/長方形 121">
              <a:extLst>
                <a:ext uri="{FF2B5EF4-FFF2-40B4-BE49-F238E27FC236}">
                  <a16:creationId xmlns:a16="http://schemas.microsoft.com/office/drawing/2014/main" id="{DCF9A906-6449-4584-9ECD-403663155D0F}"/>
                </a:ext>
              </a:extLst>
            </p:cNvPr>
            <p:cNvSpPr/>
            <p:nvPr/>
          </p:nvSpPr>
          <p:spPr>
            <a:xfrm>
              <a:off x="4627431" y="310529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3" name="正方形/長方形 122">
              <a:extLst>
                <a:ext uri="{FF2B5EF4-FFF2-40B4-BE49-F238E27FC236}">
                  <a16:creationId xmlns:a16="http://schemas.microsoft.com/office/drawing/2014/main" id="{DD980AA5-BB74-40F4-9532-A82DC42384F1}"/>
                </a:ext>
              </a:extLst>
            </p:cNvPr>
            <p:cNvSpPr/>
            <p:nvPr/>
          </p:nvSpPr>
          <p:spPr>
            <a:xfrm>
              <a:off x="4097926" y="3370046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24" name="正方形/長方形 123">
              <a:extLst>
                <a:ext uri="{FF2B5EF4-FFF2-40B4-BE49-F238E27FC236}">
                  <a16:creationId xmlns:a16="http://schemas.microsoft.com/office/drawing/2014/main" id="{C4CBA75B-A9F9-43D7-93E5-B54667D9E7AE}"/>
                </a:ext>
              </a:extLst>
            </p:cNvPr>
            <p:cNvSpPr/>
            <p:nvPr/>
          </p:nvSpPr>
          <p:spPr>
            <a:xfrm>
              <a:off x="4362678" y="3370046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5" name="正方形/長方形 124">
              <a:extLst>
                <a:ext uri="{FF2B5EF4-FFF2-40B4-BE49-F238E27FC236}">
                  <a16:creationId xmlns:a16="http://schemas.microsoft.com/office/drawing/2014/main" id="{6D3B2BD3-D426-4AA9-AA85-45DF0F80B3D7}"/>
                </a:ext>
              </a:extLst>
            </p:cNvPr>
            <p:cNvSpPr/>
            <p:nvPr/>
          </p:nvSpPr>
          <p:spPr>
            <a:xfrm>
              <a:off x="4627431" y="3370046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6" name="正方形/長方形 125">
              <a:extLst>
                <a:ext uri="{FF2B5EF4-FFF2-40B4-BE49-F238E27FC236}">
                  <a16:creationId xmlns:a16="http://schemas.microsoft.com/office/drawing/2014/main" id="{5D731560-1ECB-47D1-9FF8-6B18FB7A765B}"/>
                </a:ext>
              </a:extLst>
            </p:cNvPr>
            <p:cNvSpPr/>
            <p:nvPr/>
          </p:nvSpPr>
          <p:spPr>
            <a:xfrm>
              <a:off x="3303669" y="3634798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7" name="正方形/長方形 126">
              <a:extLst>
                <a:ext uri="{FF2B5EF4-FFF2-40B4-BE49-F238E27FC236}">
                  <a16:creationId xmlns:a16="http://schemas.microsoft.com/office/drawing/2014/main" id="{6F3FC9A6-1C12-4D24-96CE-AA0D1621CB50}"/>
                </a:ext>
              </a:extLst>
            </p:cNvPr>
            <p:cNvSpPr/>
            <p:nvPr/>
          </p:nvSpPr>
          <p:spPr>
            <a:xfrm>
              <a:off x="3568421" y="3634798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8" name="正方形/長方形 127">
              <a:extLst>
                <a:ext uri="{FF2B5EF4-FFF2-40B4-BE49-F238E27FC236}">
                  <a16:creationId xmlns:a16="http://schemas.microsoft.com/office/drawing/2014/main" id="{9174F913-F35D-497E-B67F-91D10BF3677B}"/>
                </a:ext>
              </a:extLst>
            </p:cNvPr>
            <p:cNvSpPr/>
            <p:nvPr/>
          </p:nvSpPr>
          <p:spPr>
            <a:xfrm>
              <a:off x="3833174" y="3634798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9" name="正方形/長方形 128">
              <a:extLst>
                <a:ext uri="{FF2B5EF4-FFF2-40B4-BE49-F238E27FC236}">
                  <a16:creationId xmlns:a16="http://schemas.microsoft.com/office/drawing/2014/main" id="{7BA0C3C8-EAF2-4F31-B64B-D62DCA70D6BE}"/>
                </a:ext>
              </a:extLst>
            </p:cNvPr>
            <p:cNvSpPr/>
            <p:nvPr/>
          </p:nvSpPr>
          <p:spPr>
            <a:xfrm>
              <a:off x="3303669" y="3899550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0" name="正方形/長方形 129">
              <a:extLst>
                <a:ext uri="{FF2B5EF4-FFF2-40B4-BE49-F238E27FC236}">
                  <a16:creationId xmlns:a16="http://schemas.microsoft.com/office/drawing/2014/main" id="{82FDBDE2-241E-47B5-941D-E4E163ADC89C}"/>
                </a:ext>
              </a:extLst>
            </p:cNvPr>
            <p:cNvSpPr/>
            <p:nvPr/>
          </p:nvSpPr>
          <p:spPr>
            <a:xfrm>
              <a:off x="3568421" y="3899550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1" name="正方形/長方形 130">
              <a:extLst>
                <a:ext uri="{FF2B5EF4-FFF2-40B4-BE49-F238E27FC236}">
                  <a16:creationId xmlns:a16="http://schemas.microsoft.com/office/drawing/2014/main" id="{16A1C26D-21A7-43BF-B683-19FC628CFFCC}"/>
                </a:ext>
              </a:extLst>
            </p:cNvPr>
            <p:cNvSpPr/>
            <p:nvPr/>
          </p:nvSpPr>
          <p:spPr>
            <a:xfrm>
              <a:off x="3833174" y="3899550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2" name="正方形/長方形 131">
              <a:extLst>
                <a:ext uri="{FF2B5EF4-FFF2-40B4-BE49-F238E27FC236}">
                  <a16:creationId xmlns:a16="http://schemas.microsoft.com/office/drawing/2014/main" id="{3B517564-F7A9-45DB-A89F-BB5C7AE82BBE}"/>
                </a:ext>
              </a:extLst>
            </p:cNvPr>
            <p:cNvSpPr/>
            <p:nvPr/>
          </p:nvSpPr>
          <p:spPr>
            <a:xfrm>
              <a:off x="3303669" y="41643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3" name="正方形/長方形 132">
              <a:extLst>
                <a:ext uri="{FF2B5EF4-FFF2-40B4-BE49-F238E27FC236}">
                  <a16:creationId xmlns:a16="http://schemas.microsoft.com/office/drawing/2014/main" id="{556A0E58-5BA4-455B-9587-28DB8816DB79}"/>
                </a:ext>
              </a:extLst>
            </p:cNvPr>
            <p:cNvSpPr/>
            <p:nvPr/>
          </p:nvSpPr>
          <p:spPr>
            <a:xfrm>
              <a:off x="3568421" y="41643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4" name="正方形/長方形 133">
              <a:extLst>
                <a:ext uri="{FF2B5EF4-FFF2-40B4-BE49-F238E27FC236}">
                  <a16:creationId xmlns:a16="http://schemas.microsoft.com/office/drawing/2014/main" id="{2724C6D4-6165-41B4-9D19-98A060C8B6CF}"/>
                </a:ext>
              </a:extLst>
            </p:cNvPr>
            <p:cNvSpPr/>
            <p:nvPr/>
          </p:nvSpPr>
          <p:spPr>
            <a:xfrm>
              <a:off x="3833174" y="416430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5" name="正方形/長方形 134">
              <a:extLst>
                <a:ext uri="{FF2B5EF4-FFF2-40B4-BE49-F238E27FC236}">
                  <a16:creationId xmlns:a16="http://schemas.microsoft.com/office/drawing/2014/main" id="{819391C1-7C97-4C5D-A463-EAF28FA20D02}"/>
                </a:ext>
              </a:extLst>
            </p:cNvPr>
            <p:cNvSpPr/>
            <p:nvPr/>
          </p:nvSpPr>
          <p:spPr>
            <a:xfrm>
              <a:off x="4097926" y="3634798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B0B8B222-F914-4113-B305-DCBCC36F646F}"/>
                </a:ext>
              </a:extLst>
            </p:cNvPr>
            <p:cNvSpPr/>
            <p:nvPr/>
          </p:nvSpPr>
          <p:spPr>
            <a:xfrm>
              <a:off x="4362678" y="3634798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7" name="正方形/長方形 136">
              <a:extLst>
                <a:ext uri="{FF2B5EF4-FFF2-40B4-BE49-F238E27FC236}">
                  <a16:creationId xmlns:a16="http://schemas.microsoft.com/office/drawing/2014/main" id="{7606B3BC-E15C-4521-9FEA-31F3FBF5A174}"/>
                </a:ext>
              </a:extLst>
            </p:cNvPr>
            <p:cNvSpPr/>
            <p:nvPr/>
          </p:nvSpPr>
          <p:spPr>
            <a:xfrm>
              <a:off x="4627431" y="3634798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8" name="正方形/長方形 137">
              <a:extLst>
                <a:ext uri="{FF2B5EF4-FFF2-40B4-BE49-F238E27FC236}">
                  <a16:creationId xmlns:a16="http://schemas.microsoft.com/office/drawing/2014/main" id="{314527E1-0685-4014-A386-5F3CE20E2408}"/>
                </a:ext>
              </a:extLst>
            </p:cNvPr>
            <p:cNvSpPr/>
            <p:nvPr/>
          </p:nvSpPr>
          <p:spPr>
            <a:xfrm>
              <a:off x="4097926" y="3899550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9" name="正方形/長方形 138">
              <a:extLst>
                <a:ext uri="{FF2B5EF4-FFF2-40B4-BE49-F238E27FC236}">
                  <a16:creationId xmlns:a16="http://schemas.microsoft.com/office/drawing/2014/main" id="{B5054C97-9C9A-4DF7-8348-15AD277EBADF}"/>
                </a:ext>
              </a:extLst>
            </p:cNvPr>
            <p:cNvSpPr/>
            <p:nvPr/>
          </p:nvSpPr>
          <p:spPr>
            <a:xfrm>
              <a:off x="4362678" y="3899550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0" name="正方形/長方形 139">
              <a:extLst>
                <a:ext uri="{FF2B5EF4-FFF2-40B4-BE49-F238E27FC236}">
                  <a16:creationId xmlns:a16="http://schemas.microsoft.com/office/drawing/2014/main" id="{5D4929A5-7B3B-40A8-8AF7-77323B093606}"/>
                </a:ext>
              </a:extLst>
            </p:cNvPr>
            <p:cNvSpPr/>
            <p:nvPr/>
          </p:nvSpPr>
          <p:spPr>
            <a:xfrm>
              <a:off x="4627431" y="3899550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1" name="正方形/長方形 140">
              <a:extLst>
                <a:ext uri="{FF2B5EF4-FFF2-40B4-BE49-F238E27FC236}">
                  <a16:creationId xmlns:a16="http://schemas.microsoft.com/office/drawing/2014/main" id="{B770D670-377C-4ED6-A3D8-866C7C135AEC}"/>
                </a:ext>
              </a:extLst>
            </p:cNvPr>
            <p:cNvSpPr/>
            <p:nvPr/>
          </p:nvSpPr>
          <p:spPr>
            <a:xfrm>
              <a:off x="4097926" y="416430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2" name="正方形/長方形 141">
              <a:extLst>
                <a:ext uri="{FF2B5EF4-FFF2-40B4-BE49-F238E27FC236}">
                  <a16:creationId xmlns:a16="http://schemas.microsoft.com/office/drawing/2014/main" id="{57DA9B82-9C1A-4DEE-A507-C5D808CC34BB}"/>
                </a:ext>
              </a:extLst>
            </p:cNvPr>
            <p:cNvSpPr/>
            <p:nvPr/>
          </p:nvSpPr>
          <p:spPr>
            <a:xfrm>
              <a:off x="4362678" y="416430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03682957-C3AB-44ED-8A68-255E674B2ED5}"/>
                </a:ext>
              </a:extLst>
            </p:cNvPr>
            <p:cNvSpPr/>
            <p:nvPr/>
          </p:nvSpPr>
          <p:spPr>
            <a:xfrm>
              <a:off x="4627431" y="416430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4" name="正方形/長方形 143">
              <a:extLst>
                <a:ext uri="{FF2B5EF4-FFF2-40B4-BE49-F238E27FC236}">
                  <a16:creationId xmlns:a16="http://schemas.microsoft.com/office/drawing/2014/main" id="{74DC0C9E-FBCF-4B60-80EF-E8AA83692684}"/>
                </a:ext>
              </a:extLst>
            </p:cNvPr>
            <p:cNvSpPr/>
            <p:nvPr/>
          </p:nvSpPr>
          <p:spPr>
            <a:xfrm>
              <a:off x="4892183" y="284054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5" name="正方形/長方形 144">
              <a:extLst>
                <a:ext uri="{FF2B5EF4-FFF2-40B4-BE49-F238E27FC236}">
                  <a16:creationId xmlns:a16="http://schemas.microsoft.com/office/drawing/2014/main" id="{16EA24C2-A3F5-4018-8ADD-E2749D10934B}"/>
                </a:ext>
              </a:extLst>
            </p:cNvPr>
            <p:cNvSpPr/>
            <p:nvPr/>
          </p:nvSpPr>
          <p:spPr>
            <a:xfrm>
              <a:off x="5156935" y="284054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6" name="正方形/長方形 145">
              <a:extLst>
                <a:ext uri="{FF2B5EF4-FFF2-40B4-BE49-F238E27FC236}">
                  <a16:creationId xmlns:a16="http://schemas.microsoft.com/office/drawing/2014/main" id="{4635F3C2-63B9-4F54-BF42-084FC37D4ED5}"/>
                </a:ext>
              </a:extLst>
            </p:cNvPr>
            <p:cNvSpPr/>
            <p:nvPr/>
          </p:nvSpPr>
          <p:spPr>
            <a:xfrm>
              <a:off x="5421688" y="284054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7" name="正方形/長方形 146">
              <a:extLst>
                <a:ext uri="{FF2B5EF4-FFF2-40B4-BE49-F238E27FC236}">
                  <a16:creationId xmlns:a16="http://schemas.microsoft.com/office/drawing/2014/main" id="{F3F61412-547B-4571-BB2A-EE802F6D4FCC}"/>
                </a:ext>
              </a:extLst>
            </p:cNvPr>
            <p:cNvSpPr/>
            <p:nvPr/>
          </p:nvSpPr>
          <p:spPr>
            <a:xfrm>
              <a:off x="4892183" y="310529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BAE8F20B-BCAC-4C58-9CB5-FCED67DFC049}"/>
                </a:ext>
              </a:extLst>
            </p:cNvPr>
            <p:cNvSpPr/>
            <p:nvPr/>
          </p:nvSpPr>
          <p:spPr>
            <a:xfrm>
              <a:off x="5156935" y="310529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9" name="正方形/長方形 148">
              <a:extLst>
                <a:ext uri="{FF2B5EF4-FFF2-40B4-BE49-F238E27FC236}">
                  <a16:creationId xmlns:a16="http://schemas.microsoft.com/office/drawing/2014/main" id="{F8A18E2B-638D-49EB-B49F-330FC405DF8C}"/>
                </a:ext>
              </a:extLst>
            </p:cNvPr>
            <p:cNvSpPr/>
            <p:nvPr/>
          </p:nvSpPr>
          <p:spPr>
            <a:xfrm>
              <a:off x="5421688" y="3105292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0" name="正方形/長方形 149">
              <a:extLst>
                <a:ext uri="{FF2B5EF4-FFF2-40B4-BE49-F238E27FC236}">
                  <a16:creationId xmlns:a16="http://schemas.microsoft.com/office/drawing/2014/main" id="{AFDF453F-9B31-46A6-8A4D-1CC427E94B41}"/>
                </a:ext>
              </a:extLst>
            </p:cNvPr>
            <p:cNvSpPr/>
            <p:nvPr/>
          </p:nvSpPr>
          <p:spPr>
            <a:xfrm>
              <a:off x="4892183" y="337004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1" name="正方形/長方形 150">
              <a:extLst>
                <a:ext uri="{FF2B5EF4-FFF2-40B4-BE49-F238E27FC236}">
                  <a16:creationId xmlns:a16="http://schemas.microsoft.com/office/drawing/2014/main" id="{EB8C730B-9F46-4154-96A8-ECFBAAC89F3A}"/>
                </a:ext>
              </a:extLst>
            </p:cNvPr>
            <p:cNvSpPr/>
            <p:nvPr/>
          </p:nvSpPr>
          <p:spPr>
            <a:xfrm>
              <a:off x="5156935" y="337004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2" name="正方形/長方形 151">
              <a:extLst>
                <a:ext uri="{FF2B5EF4-FFF2-40B4-BE49-F238E27FC236}">
                  <a16:creationId xmlns:a16="http://schemas.microsoft.com/office/drawing/2014/main" id="{97FA79A2-9C36-44B3-88B8-98078D8963E8}"/>
                </a:ext>
              </a:extLst>
            </p:cNvPr>
            <p:cNvSpPr/>
            <p:nvPr/>
          </p:nvSpPr>
          <p:spPr>
            <a:xfrm>
              <a:off x="5421688" y="337004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3" name="正方形/長方形 152">
              <a:extLst>
                <a:ext uri="{FF2B5EF4-FFF2-40B4-BE49-F238E27FC236}">
                  <a16:creationId xmlns:a16="http://schemas.microsoft.com/office/drawing/2014/main" id="{266121B3-D724-4AB2-9415-7892A21C6CA7}"/>
                </a:ext>
              </a:extLst>
            </p:cNvPr>
            <p:cNvSpPr/>
            <p:nvPr/>
          </p:nvSpPr>
          <p:spPr>
            <a:xfrm>
              <a:off x="4892183" y="363479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4" name="正方形/長方形 153">
              <a:extLst>
                <a:ext uri="{FF2B5EF4-FFF2-40B4-BE49-F238E27FC236}">
                  <a16:creationId xmlns:a16="http://schemas.microsoft.com/office/drawing/2014/main" id="{0250FF83-7252-4D68-B97C-2AE3F33AB518}"/>
                </a:ext>
              </a:extLst>
            </p:cNvPr>
            <p:cNvSpPr/>
            <p:nvPr/>
          </p:nvSpPr>
          <p:spPr>
            <a:xfrm>
              <a:off x="5156935" y="3634797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5" name="正方形/長方形 154">
              <a:extLst>
                <a:ext uri="{FF2B5EF4-FFF2-40B4-BE49-F238E27FC236}">
                  <a16:creationId xmlns:a16="http://schemas.microsoft.com/office/drawing/2014/main" id="{FFFD6CCD-A624-4852-81D7-3F8A9EE48BEA}"/>
                </a:ext>
              </a:extLst>
            </p:cNvPr>
            <p:cNvSpPr/>
            <p:nvPr/>
          </p:nvSpPr>
          <p:spPr>
            <a:xfrm>
              <a:off x="5421688" y="3634797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6" name="正方形/長方形 155">
              <a:extLst>
                <a:ext uri="{FF2B5EF4-FFF2-40B4-BE49-F238E27FC236}">
                  <a16:creationId xmlns:a16="http://schemas.microsoft.com/office/drawing/2014/main" id="{E8650582-FFFA-4838-A1D2-8642D759D8FB}"/>
                </a:ext>
              </a:extLst>
            </p:cNvPr>
            <p:cNvSpPr/>
            <p:nvPr/>
          </p:nvSpPr>
          <p:spPr>
            <a:xfrm>
              <a:off x="4892183" y="3899549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7" name="正方形/長方形 156">
              <a:extLst>
                <a:ext uri="{FF2B5EF4-FFF2-40B4-BE49-F238E27FC236}">
                  <a16:creationId xmlns:a16="http://schemas.microsoft.com/office/drawing/2014/main" id="{2D1176A3-988F-4A39-896C-0C9DE4A5905B}"/>
                </a:ext>
              </a:extLst>
            </p:cNvPr>
            <p:cNvSpPr/>
            <p:nvPr/>
          </p:nvSpPr>
          <p:spPr>
            <a:xfrm>
              <a:off x="5156935" y="3899549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8" name="正方形/長方形 157">
              <a:extLst>
                <a:ext uri="{FF2B5EF4-FFF2-40B4-BE49-F238E27FC236}">
                  <a16:creationId xmlns:a16="http://schemas.microsoft.com/office/drawing/2014/main" id="{821689CC-6A61-46D0-B8A2-C68FDA721745}"/>
                </a:ext>
              </a:extLst>
            </p:cNvPr>
            <p:cNvSpPr/>
            <p:nvPr/>
          </p:nvSpPr>
          <p:spPr>
            <a:xfrm>
              <a:off x="5421688" y="389954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9" name="正方形/長方形 158">
              <a:extLst>
                <a:ext uri="{FF2B5EF4-FFF2-40B4-BE49-F238E27FC236}">
                  <a16:creationId xmlns:a16="http://schemas.microsoft.com/office/drawing/2014/main" id="{E31D6152-AF85-4473-AAAA-81F2D77F25D1}"/>
                </a:ext>
              </a:extLst>
            </p:cNvPr>
            <p:cNvSpPr/>
            <p:nvPr/>
          </p:nvSpPr>
          <p:spPr>
            <a:xfrm>
              <a:off x="4892183" y="4164302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0" name="正方形/長方形 159">
              <a:extLst>
                <a:ext uri="{FF2B5EF4-FFF2-40B4-BE49-F238E27FC236}">
                  <a16:creationId xmlns:a16="http://schemas.microsoft.com/office/drawing/2014/main" id="{17004BA9-3FCF-45CB-A93A-4A0967E8103E}"/>
                </a:ext>
              </a:extLst>
            </p:cNvPr>
            <p:cNvSpPr/>
            <p:nvPr/>
          </p:nvSpPr>
          <p:spPr>
            <a:xfrm>
              <a:off x="5156935" y="4164301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1" name="正方形/長方形 160">
              <a:extLst>
                <a:ext uri="{FF2B5EF4-FFF2-40B4-BE49-F238E27FC236}">
                  <a16:creationId xmlns:a16="http://schemas.microsoft.com/office/drawing/2014/main" id="{26617231-4C27-4D5A-8178-5B3BE5370286}"/>
                </a:ext>
              </a:extLst>
            </p:cNvPr>
            <p:cNvSpPr/>
            <p:nvPr/>
          </p:nvSpPr>
          <p:spPr>
            <a:xfrm>
              <a:off x="5421688" y="41643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2" name="正方形/長方形 161">
              <a:extLst>
                <a:ext uri="{FF2B5EF4-FFF2-40B4-BE49-F238E27FC236}">
                  <a16:creationId xmlns:a16="http://schemas.microsoft.com/office/drawing/2014/main" id="{398F053C-BB94-4F5D-A13F-3764A31E67B6}"/>
                </a:ext>
              </a:extLst>
            </p:cNvPr>
            <p:cNvSpPr/>
            <p:nvPr/>
          </p:nvSpPr>
          <p:spPr>
            <a:xfrm>
              <a:off x="3303669" y="44290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3" name="正方形/長方形 162">
              <a:extLst>
                <a:ext uri="{FF2B5EF4-FFF2-40B4-BE49-F238E27FC236}">
                  <a16:creationId xmlns:a16="http://schemas.microsoft.com/office/drawing/2014/main" id="{0D4B9EFD-ED96-41CE-994A-955DFAF39AC8}"/>
                </a:ext>
              </a:extLst>
            </p:cNvPr>
            <p:cNvSpPr/>
            <p:nvPr/>
          </p:nvSpPr>
          <p:spPr>
            <a:xfrm>
              <a:off x="3568421" y="44290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4" name="正方形/長方形 163">
              <a:extLst>
                <a:ext uri="{FF2B5EF4-FFF2-40B4-BE49-F238E27FC236}">
                  <a16:creationId xmlns:a16="http://schemas.microsoft.com/office/drawing/2014/main" id="{6A732D2F-0A89-465A-9B59-ED6F790AB778}"/>
                </a:ext>
              </a:extLst>
            </p:cNvPr>
            <p:cNvSpPr/>
            <p:nvPr/>
          </p:nvSpPr>
          <p:spPr>
            <a:xfrm>
              <a:off x="3833174" y="4429055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5" name="正方形/長方形 164">
              <a:extLst>
                <a:ext uri="{FF2B5EF4-FFF2-40B4-BE49-F238E27FC236}">
                  <a16:creationId xmlns:a16="http://schemas.microsoft.com/office/drawing/2014/main" id="{B895BEA8-3769-45CF-90F0-41F9FFD70601}"/>
                </a:ext>
              </a:extLst>
            </p:cNvPr>
            <p:cNvSpPr/>
            <p:nvPr/>
          </p:nvSpPr>
          <p:spPr>
            <a:xfrm>
              <a:off x="3303669" y="4693807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6" name="正方形/長方形 165">
              <a:extLst>
                <a:ext uri="{FF2B5EF4-FFF2-40B4-BE49-F238E27FC236}">
                  <a16:creationId xmlns:a16="http://schemas.microsoft.com/office/drawing/2014/main" id="{206B2152-FD3E-4168-8CE6-D0863D038C08}"/>
                </a:ext>
              </a:extLst>
            </p:cNvPr>
            <p:cNvSpPr/>
            <p:nvPr/>
          </p:nvSpPr>
          <p:spPr>
            <a:xfrm>
              <a:off x="3568421" y="4693807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7" name="正方形/長方形 166">
              <a:extLst>
                <a:ext uri="{FF2B5EF4-FFF2-40B4-BE49-F238E27FC236}">
                  <a16:creationId xmlns:a16="http://schemas.microsoft.com/office/drawing/2014/main" id="{A6EF3FB2-36ED-47BA-B84B-A6174C5E8F7C}"/>
                </a:ext>
              </a:extLst>
            </p:cNvPr>
            <p:cNvSpPr/>
            <p:nvPr/>
          </p:nvSpPr>
          <p:spPr>
            <a:xfrm>
              <a:off x="3833174" y="4693807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8" name="正方形/長方形 167">
              <a:extLst>
                <a:ext uri="{FF2B5EF4-FFF2-40B4-BE49-F238E27FC236}">
                  <a16:creationId xmlns:a16="http://schemas.microsoft.com/office/drawing/2014/main" id="{706DE22E-A45C-4845-89FF-44CB2D079F13}"/>
                </a:ext>
              </a:extLst>
            </p:cNvPr>
            <p:cNvSpPr/>
            <p:nvPr/>
          </p:nvSpPr>
          <p:spPr>
            <a:xfrm>
              <a:off x="3303669" y="495855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9" name="正方形/長方形 168">
              <a:extLst>
                <a:ext uri="{FF2B5EF4-FFF2-40B4-BE49-F238E27FC236}">
                  <a16:creationId xmlns:a16="http://schemas.microsoft.com/office/drawing/2014/main" id="{6086F8BA-48AB-4DF3-B42F-302B3B92280E}"/>
                </a:ext>
              </a:extLst>
            </p:cNvPr>
            <p:cNvSpPr/>
            <p:nvPr/>
          </p:nvSpPr>
          <p:spPr>
            <a:xfrm>
              <a:off x="3568421" y="495855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0" name="正方形/長方形 169">
              <a:extLst>
                <a:ext uri="{FF2B5EF4-FFF2-40B4-BE49-F238E27FC236}">
                  <a16:creationId xmlns:a16="http://schemas.microsoft.com/office/drawing/2014/main" id="{CEA2E541-0D5B-4EAD-919D-45C1AE924F8B}"/>
                </a:ext>
              </a:extLst>
            </p:cNvPr>
            <p:cNvSpPr/>
            <p:nvPr/>
          </p:nvSpPr>
          <p:spPr>
            <a:xfrm>
              <a:off x="3833175" y="495855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1" name="正方形/長方形 170">
              <a:extLst>
                <a:ext uri="{FF2B5EF4-FFF2-40B4-BE49-F238E27FC236}">
                  <a16:creationId xmlns:a16="http://schemas.microsoft.com/office/drawing/2014/main" id="{22FF8AD7-5A2F-4607-B77D-A5987D979C6F}"/>
                </a:ext>
              </a:extLst>
            </p:cNvPr>
            <p:cNvSpPr/>
            <p:nvPr/>
          </p:nvSpPr>
          <p:spPr>
            <a:xfrm>
              <a:off x="4097927" y="4429055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2" name="正方形/長方形 171">
              <a:extLst>
                <a:ext uri="{FF2B5EF4-FFF2-40B4-BE49-F238E27FC236}">
                  <a16:creationId xmlns:a16="http://schemas.microsoft.com/office/drawing/2014/main" id="{F1171308-AED7-4EBC-BAA1-E25B86D3DB85}"/>
                </a:ext>
              </a:extLst>
            </p:cNvPr>
            <p:cNvSpPr/>
            <p:nvPr/>
          </p:nvSpPr>
          <p:spPr>
            <a:xfrm>
              <a:off x="4362679" y="442905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3" name="正方形/長方形 172">
              <a:extLst>
                <a:ext uri="{FF2B5EF4-FFF2-40B4-BE49-F238E27FC236}">
                  <a16:creationId xmlns:a16="http://schemas.microsoft.com/office/drawing/2014/main" id="{E90C4DF0-B1AA-44B7-A46B-E10D32F26DD3}"/>
                </a:ext>
              </a:extLst>
            </p:cNvPr>
            <p:cNvSpPr/>
            <p:nvPr/>
          </p:nvSpPr>
          <p:spPr>
            <a:xfrm>
              <a:off x="4627432" y="4429055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4" name="正方形/長方形 173">
              <a:extLst>
                <a:ext uri="{FF2B5EF4-FFF2-40B4-BE49-F238E27FC236}">
                  <a16:creationId xmlns:a16="http://schemas.microsoft.com/office/drawing/2014/main" id="{BAFA5A25-2DFD-49D9-B408-73C2A8DD23EC}"/>
                </a:ext>
              </a:extLst>
            </p:cNvPr>
            <p:cNvSpPr/>
            <p:nvPr/>
          </p:nvSpPr>
          <p:spPr>
            <a:xfrm>
              <a:off x="4097926" y="4693807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5" name="正方形/長方形 174">
              <a:extLst>
                <a:ext uri="{FF2B5EF4-FFF2-40B4-BE49-F238E27FC236}">
                  <a16:creationId xmlns:a16="http://schemas.microsoft.com/office/drawing/2014/main" id="{A3A34068-269D-4639-B373-336B697377D5}"/>
                </a:ext>
              </a:extLst>
            </p:cNvPr>
            <p:cNvSpPr/>
            <p:nvPr/>
          </p:nvSpPr>
          <p:spPr>
            <a:xfrm>
              <a:off x="4362678" y="469380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6" name="正方形/長方形 175">
              <a:extLst>
                <a:ext uri="{FF2B5EF4-FFF2-40B4-BE49-F238E27FC236}">
                  <a16:creationId xmlns:a16="http://schemas.microsoft.com/office/drawing/2014/main" id="{1302AC3B-142A-43E5-B20D-F7453E3471C8}"/>
                </a:ext>
              </a:extLst>
            </p:cNvPr>
            <p:cNvSpPr/>
            <p:nvPr/>
          </p:nvSpPr>
          <p:spPr>
            <a:xfrm>
              <a:off x="4627431" y="4693807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7" name="正方形/長方形 176">
              <a:extLst>
                <a:ext uri="{FF2B5EF4-FFF2-40B4-BE49-F238E27FC236}">
                  <a16:creationId xmlns:a16="http://schemas.microsoft.com/office/drawing/2014/main" id="{A53319F2-D8C4-4BC2-92D5-4C1F335E6652}"/>
                </a:ext>
              </a:extLst>
            </p:cNvPr>
            <p:cNvSpPr/>
            <p:nvPr/>
          </p:nvSpPr>
          <p:spPr>
            <a:xfrm>
              <a:off x="4097927" y="495855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8" name="正方形/長方形 177">
              <a:extLst>
                <a:ext uri="{FF2B5EF4-FFF2-40B4-BE49-F238E27FC236}">
                  <a16:creationId xmlns:a16="http://schemas.microsoft.com/office/drawing/2014/main" id="{3CD8E3FD-14BB-4E34-8516-91FD853AE968}"/>
                </a:ext>
              </a:extLst>
            </p:cNvPr>
            <p:cNvSpPr/>
            <p:nvPr/>
          </p:nvSpPr>
          <p:spPr>
            <a:xfrm>
              <a:off x="4362678" y="495855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9" name="正方形/長方形 178">
              <a:extLst>
                <a:ext uri="{FF2B5EF4-FFF2-40B4-BE49-F238E27FC236}">
                  <a16:creationId xmlns:a16="http://schemas.microsoft.com/office/drawing/2014/main" id="{33C3F7CC-BC39-4043-8775-7C0C6765B33C}"/>
                </a:ext>
              </a:extLst>
            </p:cNvPr>
            <p:cNvSpPr/>
            <p:nvPr/>
          </p:nvSpPr>
          <p:spPr>
            <a:xfrm>
              <a:off x="4627433" y="495855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8EE58B47-BD21-4C1F-9C9D-29B97D3D270B}"/>
                </a:ext>
              </a:extLst>
            </p:cNvPr>
            <p:cNvSpPr/>
            <p:nvPr/>
          </p:nvSpPr>
          <p:spPr>
            <a:xfrm>
              <a:off x="4892185" y="4429055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3" name="正方形/長方形 182">
              <a:extLst>
                <a:ext uri="{FF2B5EF4-FFF2-40B4-BE49-F238E27FC236}">
                  <a16:creationId xmlns:a16="http://schemas.microsoft.com/office/drawing/2014/main" id="{4BE54712-EAC0-4FD5-9D78-31F3AB696935}"/>
                </a:ext>
              </a:extLst>
            </p:cNvPr>
            <p:cNvSpPr/>
            <p:nvPr/>
          </p:nvSpPr>
          <p:spPr>
            <a:xfrm>
              <a:off x="5156937" y="4429052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4" name="正方形/長方形 183">
              <a:extLst>
                <a:ext uri="{FF2B5EF4-FFF2-40B4-BE49-F238E27FC236}">
                  <a16:creationId xmlns:a16="http://schemas.microsoft.com/office/drawing/2014/main" id="{F2A33D8D-A7BC-45A5-8F3C-702FC9467CBD}"/>
                </a:ext>
              </a:extLst>
            </p:cNvPr>
            <p:cNvSpPr/>
            <p:nvPr/>
          </p:nvSpPr>
          <p:spPr>
            <a:xfrm>
              <a:off x="5421690" y="44290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5" name="正方形/長方形 184">
              <a:extLst>
                <a:ext uri="{FF2B5EF4-FFF2-40B4-BE49-F238E27FC236}">
                  <a16:creationId xmlns:a16="http://schemas.microsoft.com/office/drawing/2014/main" id="{16B9A007-8C65-4252-BA1D-6C232F2A4D67}"/>
                </a:ext>
              </a:extLst>
            </p:cNvPr>
            <p:cNvSpPr/>
            <p:nvPr/>
          </p:nvSpPr>
          <p:spPr>
            <a:xfrm>
              <a:off x="4892184" y="4693807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6" name="正方形/長方形 185">
              <a:extLst>
                <a:ext uri="{FF2B5EF4-FFF2-40B4-BE49-F238E27FC236}">
                  <a16:creationId xmlns:a16="http://schemas.microsoft.com/office/drawing/2014/main" id="{ECDF322F-890D-4F0A-8882-8A6BFF7D55F7}"/>
                </a:ext>
              </a:extLst>
            </p:cNvPr>
            <p:cNvSpPr/>
            <p:nvPr/>
          </p:nvSpPr>
          <p:spPr>
            <a:xfrm>
              <a:off x="5156936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7" name="正方形/長方形 186">
              <a:extLst>
                <a:ext uri="{FF2B5EF4-FFF2-40B4-BE49-F238E27FC236}">
                  <a16:creationId xmlns:a16="http://schemas.microsoft.com/office/drawing/2014/main" id="{1B83CB23-2AE7-4B06-B1AB-A12C21B88C1E}"/>
                </a:ext>
              </a:extLst>
            </p:cNvPr>
            <p:cNvSpPr/>
            <p:nvPr/>
          </p:nvSpPr>
          <p:spPr>
            <a:xfrm>
              <a:off x="5421692" y="4693806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8" name="正方形/長方形 187">
              <a:extLst>
                <a:ext uri="{FF2B5EF4-FFF2-40B4-BE49-F238E27FC236}">
                  <a16:creationId xmlns:a16="http://schemas.microsoft.com/office/drawing/2014/main" id="{73B39D65-9A20-41C5-A2CE-172E01B53CD0}"/>
                </a:ext>
              </a:extLst>
            </p:cNvPr>
            <p:cNvSpPr/>
            <p:nvPr/>
          </p:nvSpPr>
          <p:spPr>
            <a:xfrm>
              <a:off x="4892185" y="495855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9" name="正方形/長方形 188">
              <a:extLst>
                <a:ext uri="{FF2B5EF4-FFF2-40B4-BE49-F238E27FC236}">
                  <a16:creationId xmlns:a16="http://schemas.microsoft.com/office/drawing/2014/main" id="{6902E3BA-7C62-4000-BE1C-90694A2BB7BE}"/>
                </a:ext>
              </a:extLst>
            </p:cNvPr>
            <p:cNvSpPr/>
            <p:nvPr/>
          </p:nvSpPr>
          <p:spPr>
            <a:xfrm>
              <a:off x="5156934" y="495856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0" name="正方形/長方形 189">
              <a:extLst>
                <a:ext uri="{FF2B5EF4-FFF2-40B4-BE49-F238E27FC236}">
                  <a16:creationId xmlns:a16="http://schemas.microsoft.com/office/drawing/2014/main" id="{891CF15D-61F5-4D5C-A2D3-9AE9EA1FE6AC}"/>
                </a:ext>
              </a:extLst>
            </p:cNvPr>
            <p:cNvSpPr/>
            <p:nvPr/>
          </p:nvSpPr>
          <p:spPr>
            <a:xfrm>
              <a:off x="5421681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</p:grpSp>
      <p:pic>
        <p:nvPicPr>
          <p:cNvPr id="197" name="図 196">
            <a:extLst>
              <a:ext uri="{FF2B5EF4-FFF2-40B4-BE49-F238E27FC236}">
                <a16:creationId xmlns:a16="http://schemas.microsoft.com/office/drawing/2014/main" id="{AD9BEA17-E9C6-40A0-AE6C-84AD24EB01D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772" t="9323" r="20993" b="25304"/>
          <a:stretch/>
        </p:blipFill>
        <p:spPr>
          <a:xfrm flipH="1">
            <a:off x="7710520" y="5829585"/>
            <a:ext cx="1179776" cy="891350"/>
          </a:xfrm>
          <a:prstGeom prst="rect">
            <a:avLst/>
          </a:prstGeom>
        </p:spPr>
      </p:pic>
      <p:sp>
        <p:nvSpPr>
          <p:cNvPr id="198" name="二等辺三角形 28">
            <a:extLst>
              <a:ext uri="{FF2B5EF4-FFF2-40B4-BE49-F238E27FC236}">
                <a16:creationId xmlns:a16="http://schemas.microsoft.com/office/drawing/2014/main" id="{B76F489A-C83C-45C1-ADA8-26CA12F230D8}"/>
              </a:ext>
            </a:extLst>
          </p:cNvPr>
          <p:cNvSpPr/>
          <p:nvPr/>
        </p:nvSpPr>
        <p:spPr>
          <a:xfrm rot="5400000">
            <a:off x="7496808" y="6221144"/>
            <a:ext cx="266420" cy="292893"/>
          </a:xfrm>
          <a:custGeom>
            <a:avLst/>
            <a:gdLst>
              <a:gd name="connsiteX0" fmla="*/ 0 w 256894"/>
              <a:gd name="connsiteY0" fmla="*/ 557212 h 557212"/>
              <a:gd name="connsiteX1" fmla="*/ 128447 w 256894"/>
              <a:gd name="connsiteY1" fmla="*/ 0 h 557212"/>
              <a:gd name="connsiteX2" fmla="*/ 256894 w 256894"/>
              <a:gd name="connsiteY2" fmla="*/ 557212 h 557212"/>
              <a:gd name="connsiteX3" fmla="*/ 0 w 256894"/>
              <a:gd name="connsiteY3" fmla="*/ 557212 h 557212"/>
              <a:gd name="connsiteX0" fmla="*/ 106503 w 363397"/>
              <a:gd name="connsiteY0" fmla="*/ 506412 h 506412"/>
              <a:gd name="connsiteX1" fmla="*/ 0 w 363397"/>
              <a:gd name="connsiteY1" fmla="*/ 0 h 506412"/>
              <a:gd name="connsiteX2" fmla="*/ 363397 w 363397"/>
              <a:gd name="connsiteY2" fmla="*/ 506412 h 506412"/>
              <a:gd name="connsiteX3" fmla="*/ 106503 w 363397"/>
              <a:gd name="connsiteY3" fmla="*/ 506412 h 506412"/>
              <a:gd name="connsiteX0" fmla="*/ 142513 w 399407"/>
              <a:gd name="connsiteY0" fmla="*/ 442912 h 442912"/>
              <a:gd name="connsiteX1" fmla="*/ 1 w 399407"/>
              <a:gd name="connsiteY1" fmla="*/ 0 h 442912"/>
              <a:gd name="connsiteX2" fmla="*/ 399407 w 399407"/>
              <a:gd name="connsiteY2" fmla="*/ 442912 h 442912"/>
              <a:gd name="connsiteX3" fmla="*/ 142513 w 399407"/>
              <a:gd name="connsiteY3" fmla="*/ 442912 h 442912"/>
              <a:gd name="connsiteX0" fmla="*/ 179991 w 436885"/>
              <a:gd name="connsiteY0" fmla="*/ 376237 h 376237"/>
              <a:gd name="connsiteX1" fmla="*/ 0 w 436885"/>
              <a:gd name="connsiteY1" fmla="*/ 0 h 376237"/>
              <a:gd name="connsiteX2" fmla="*/ 436885 w 436885"/>
              <a:gd name="connsiteY2" fmla="*/ 376237 h 376237"/>
              <a:gd name="connsiteX3" fmla="*/ 179991 w 436885"/>
              <a:gd name="connsiteY3" fmla="*/ 376237 h 376237"/>
              <a:gd name="connsiteX0" fmla="*/ 92542 w 349436"/>
              <a:gd name="connsiteY0" fmla="*/ 292893 h 292893"/>
              <a:gd name="connsiteX1" fmla="*/ 1 w 349436"/>
              <a:gd name="connsiteY1" fmla="*/ 0 h 292893"/>
              <a:gd name="connsiteX2" fmla="*/ 349436 w 349436"/>
              <a:gd name="connsiteY2" fmla="*/ 292893 h 292893"/>
              <a:gd name="connsiteX3" fmla="*/ 92542 w 349436"/>
              <a:gd name="connsiteY3" fmla="*/ 292893 h 29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436" h="292893">
                <a:moveTo>
                  <a:pt x="92542" y="292893"/>
                </a:moveTo>
                <a:lnTo>
                  <a:pt x="1" y="0"/>
                </a:lnTo>
                <a:lnTo>
                  <a:pt x="349436" y="292893"/>
                </a:lnTo>
                <a:lnTo>
                  <a:pt x="92542" y="292893"/>
                </a:lnTo>
                <a:close/>
              </a:path>
            </a:pathLst>
          </a:custGeom>
          <a:solidFill>
            <a:schemeClr val="bg1"/>
          </a:solidFill>
          <a:ln w="22225" cap="sq">
            <a:solidFill>
              <a:schemeClr val="tx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9" name="AutoShape 3">
            <a:extLst>
              <a:ext uri="{FF2B5EF4-FFF2-40B4-BE49-F238E27FC236}">
                <a16:creationId xmlns:a16="http://schemas.microsoft.com/office/drawing/2014/main" id="{A5A0CF2D-420E-465A-9B4A-8C15F2B33AC7}"/>
              </a:ext>
            </a:extLst>
          </p:cNvPr>
          <p:cNvSpPr>
            <a:spLocks noChangeArrowheads="1"/>
          </p:cNvSpPr>
          <p:nvPr/>
        </p:nvSpPr>
        <p:spPr bwMode="gray">
          <a:xfrm>
            <a:off x="2469203" y="5966789"/>
            <a:ext cx="5029100" cy="621848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tIns="108000" anchor="ctr"/>
          <a:lstStyle/>
          <a:p>
            <a:pPr algn="ctr"/>
            <a:r>
              <a:rPr lang="ja-JP" altLang="en-US" dirty="0">
                <a:latin typeface="+mn-ea"/>
              </a:rPr>
              <a:t>収縮処理によって尖った部分が侵食される</a:t>
            </a:r>
          </a:p>
        </p:txBody>
      </p:sp>
      <p:grpSp>
        <p:nvGrpSpPr>
          <p:cNvPr id="200" name="グループ化 199">
            <a:extLst>
              <a:ext uri="{FF2B5EF4-FFF2-40B4-BE49-F238E27FC236}">
                <a16:creationId xmlns:a16="http://schemas.microsoft.com/office/drawing/2014/main" id="{7231C8DB-9904-4E64-B553-AA6F6BF3C168}"/>
              </a:ext>
            </a:extLst>
          </p:cNvPr>
          <p:cNvGrpSpPr/>
          <p:nvPr/>
        </p:nvGrpSpPr>
        <p:grpSpPr>
          <a:xfrm>
            <a:off x="7394063" y="6325161"/>
            <a:ext cx="152604" cy="143187"/>
            <a:chOff x="7160043" y="6310606"/>
            <a:chExt cx="152604" cy="143187"/>
          </a:xfrm>
        </p:grpSpPr>
        <p:sp>
          <p:nvSpPr>
            <p:cNvPr id="201" name="正方形/長方形 200">
              <a:extLst>
                <a:ext uri="{FF2B5EF4-FFF2-40B4-BE49-F238E27FC236}">
                  <a16:creationId xmlns:a16="http://schemas.microsoft.com/office/drawing/2014/main" id="{46FC4E4F-E5BC-4148-A238-FAEAD7C41D44}"/>
                </a:ext>
              </a:extLst>
            </p:cNvPr>
            <p:cNvSpPr/>
            <p:nvPr/>
          </p:nvSpPr>
          <p:spPr>
            <a:xfrm rot="4682659">
              <a:off x="7194170" y="6276479"/>
              <a:ext cx="84349" cy="1526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" name="正方形/長方形 201">
              <a:extLst>
                <a:ext uri="{FF2B5EF4-FFF2-40B4-BE49-F238E27FC236}">
                  <a16:creationId xmlns:a16="http://schemas.microsoft.com/office/drawing/2014/main" id="{469565DA-5893-4817-940B-2A589AAEFE05}"/>
                </a:ext>
              </a:extLst>
            </p:cNvPr>
            <p:cNvSpPr/>
            <p:nvPr/>
          </p:nvSpPr>
          <p:spPr>
            <a:xfrm rot="2849046">
              <a:off x="7221499" y="6367738"/>
              <a:ext cx="71429" cy="1006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931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3"/>
          <p:cNvSpPr txBox="1">
            <a:spLocks/>
          </p:cNvSpPr>
          <p:nvPr/>
        </p:nvSpPr>
        <p:spPr>
          <a:xfrm>
            <a:off x="420914" y="2828925"/>
            <a:ext cx="8302172" cy="18192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accent1"/>
                </a:solidFill>
                <a:latin typeface="+mj-ea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4800" b="1" dirty="0"/>
              <a:t>補足説明①</a:t>
            </a:r>
            <a:endParaRPr lang="en-US" altLang="ja-JP" sz="4800" b="1" dirty="0"/>
          </a:p>
          <a:p>
            <a:pPr>
              <a:lnSpc>
                <a:spcPct val="150000"/>
              </a:lnSpc>
            </a:pPr>
            <a:r>
              <a:rPr lang="ja-JP" altLang="en-US" sz="4800" dirty="0"/>
              <a:t>論理演算子について</a:t>
            </a:r>
          </a:p>
        </p:txBody>
      </p:sp>
    </p:spTree>
    <p:extLst>
      <p:ext uri="{BB962C8B-B14F-4D97-AF65-F5344CB8AC3E}">
        <p14:creationId xmlns:p14="http://schemas.microsoft.com/office/powerpoint/2010/main" val="16939219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A6AD0F35-0413-4FCF-B423-6FBB41D5D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収縮処理の実装</a:t>
            </a:r>
          </a:p>
        </p:txBody>
      </p:sp>
      <p:sp>
        <p:nvSpPr>
          <p:cNvPr id="6" name="角丸四角形 3">
            <a:extLst>
              <a:ext uri="{FF2B5EF4-FFF2-40B4-BE49-F238E27FC236}">
                <a16:creationId xmlns:a16="http://schemas.microsoft.com/office/drawing/2014/main" id="{01BEB778-5412-4027-86CC-2A54D9E1A798}"/>
              </a:ext>
            </a:extLst>
          </p:cNvPr>
          <p:cNvSpPr/>
          <p:nvPr/>
        </p:nvSpPr>
        <p:spPr>
          <a:xfrm>
            <a:off x="577121" y="1735122"/>
            <a:ext cx="8253892" cy="4791328"/>
          </a:xfrm>
          <a:prstGeom prst="roundRect">
            <a:avLst>
              <a:gd name="adj" fmla="val 24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private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void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b="1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btnErosionActionPerformed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2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java.awt.event.MouseEvent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evt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 {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if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bufImage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== 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null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 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return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; </a:t>
            </a: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// </a:t>
            </a:r>
            <a:r>
              <a:rPr lang="ja-JP" altLang="en-US" sz="12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画像パネルが空の場合、終了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for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int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y = 1; y &lt; 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imageHeight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- 1; y++) {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for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int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x = 1; x &lt; 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imageWidth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- 1; x++) {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	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if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imageDataBinary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[y * 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imageWidth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+ x] == 255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		    &amp;&amp; 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imageDataBinary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[y * 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imageWidth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+ x - 1] == 255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		    &amp;&amp; 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imageDataBinary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[y * 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imageWidth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+ x + 1] == 255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		    &amp;&amp; 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imageDataBinary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[(y - 1) * 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imageWidth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+ x] == 255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		    &amp;&amp; 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imageDataBinary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[(y + 1) * 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imageWidth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+ x] == 255) {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		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bufImageShow</a:t>
            </a:r>
            <a:r>
              <a:rPr lang="en-US" altLang="ja-JP" sz="12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.setRGB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(x, y, </a:t>
            </a:r>
            <a:r>
              <a:rPr lang="en-US" altLang="ja-JP" sz="1200" dirty="0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white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);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} 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else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{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		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bufImageShow</a:t>
            </a:r>
            <a:r>
              <a:rPr lang="en-US" altLang="ja-JP" sz="12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.setRGB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(x, y, </a:t>
            </a:r>
            <a:r>
              <a:rPr lang="en-US" altLang="ja-JP" sz="1200" dirty="0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black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);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}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}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ja-JP" sz="1200" dirty="0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lblDraw</a:t>
            </a:r>
            <a:r>
              <a:rPr lang="en-US" altLang="ja-JP" sz="12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.setIcon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new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ImageIcon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bufImageShow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));</a:t>
            </a:r>
            <a:endParaRPr lang="ja-JP" altLang="en-US" sz="1200" dirty="0">
              <a:solidFill>
                <a:srgbClr val="969696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3FCD736F-745D-4CF8-8BA7-FD0135324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C14D-EA41-4345-9FBD-80272997C6CD}" type="slidenum">
              <a:rPr kumimoji="1" lang="ja-JP" altLang="en-US" smtClean="0"/>
              <a:t>40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F88FB89-F44A-4C16-94E6-B36073B22BD3}"/>
              </a:ext>
            </a:extLst>
          </p:cNvPr>
          <p:cNvSpPr txBox="1"/>
          <p:nvPr/>
        </p:nvSpPr>
        <p:spPr>
          <a:xfrm>
            <a:off x="551259" y="1369977"/>
            <a:ext cx="8041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 err="1"/>
              <a:t>btnErosionActionPerformed</a:t>
            </a:r>
            <a:r>
              <a:rPr kumimoji="1" lang="en-US" altLang="ja-JP" sz="1600" dirty="0"/>
              <a:t> </a:t>
            </a:r>
            <a:r>
              <a:rPr kumimoji="1" lang="ja-JP" altLang="en-US" sz="1600" dirty="0"/>
              <a:t>を以下のように変更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4E88308-67F6-4BCD-8091-8C1EB580AC40}"/>
              </a:ext>
            </a:extLst>
          </p:cNvPr>
          <p:cNvSpPr/>
          <p:nvPr/>
        </p:nvSpPr>
        <p:spPr>
          <a:xfrm>
            <a:off x="1089660" y="2371092"/>
            <a:ext cx="4063365" cy="539748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23">
            <a:extLst>
              <a:ext uri="{FF2B5EF4-FFF2-40B4-BE49-F238E27FC236}">
                <a16:creationId xmlns:a16="http://schemas.microsoft.com/office/drawing/2014/main" id="{6405B357-0BDE-4FE4-B975-5C3E20627344}"/>
              </a:ext>
            </a:extLst>
          </p:cNvPr>
          <p:cNvSpPr/>
          <p:nvPr/>
        </p:nvSpPr>
        <p:spPr>
          <a:xfrm>
            <a:off x="5722138" y="2208999"/>
            <a:ext cx="2464588" cy="454827"/>
          </a:xfrm>
          <a:prstGeom prst="roundRect">
            <a:avLst/>
          </a:prstGeom>
          <a:gradFill flip="none" rotWithShape="1">
            <a:gsLst>
              <a:gs pos="0">
                <a:srgbClr val="BC0000"/>
              </a:gs>
              <a:gs pos="50000">
                <a:srgbClr val="E60000"/>
              </a:gs>
              <a:gs pos="100000">
                <a:srgbClr val="FF1919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perspectiveFront" fov="0">
              <a:rot lat="0" lon="0" rev="0"/>
            </a:camera>
            <a:lightRig rig="soft" dir="t">
              <a:rot lat="0" lon="0" rev="0"/>
            </a:lightRig>
          </a:scene3d>
          <a:sp3d prstMaterial="powder">
            <a:bevelT w="38100" h="31750" prst="softRound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tIns="72000" rIns="0" bIns="0" rtlCol="0" anchor="ctr" anchorCtr="0">
            <a:noAutofit/>
          </a:bodyPr>
          <a:lstStyle/>
          <a:p>
            <a:pPr algn="ctr"/>
            <a:r>
              <a:rPr lang="ja-JP" altLang="en-US" sz="1600" b="1" dirty="0">
                <a:solidFill>
                  <a:prstClr val="white"/>
                </a:solidFill>
                <a:latin typeface="+mn-ea"/>
              </a:rPr>
              <a:t>今回は画像の端を無視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3EBB2D9A-720F-4403-A064-1BE8A94982AA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>
            <a:off x="5153025" y="2436413"/>
            <a:ext cx="569113" cy="204553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A150C94-2D5D-49A1-BBE3-F61CD134ACDC}"/>
              </a:ext>
            </a:extLst>
          </p:cNvPr>
          <p:cNvSpPr/>
          <p:nvPr/>
        </p:nvSpPr>
        <p:spPr>
          <a:xfrm>
            <a:off x="1973401" y="2943402"/>
            <a:ext cx="5322749" cy="1616376"/>
          </a:xfrm>
          <a:prstGeom prst="rect">
            <a:avLst/>
          </a:prstGeom>
          <a:solidFill>
            <a:srgbClr val="FFCCCC"/>
          </a:solidFill>
          <a:ln w="19050">
            <a:solidFill>
              <a:srgbClr val="FF0000"/>
            </a:solidFill>
            <a:prstDash val="solid"/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0" rtlCol="0" anchor="ctr"/>
          <a:lstStyle/>
          <a:p>
            <a:pPr algn="ctr"/>
            <a:r>
              <a:rPr kumimoji="1" lang="ja-JP" altLang="en-US" sz="2400" b="1" dirty="0">
                <a:solidFill>
                  <a:schemeClr val="accent1"/>
                </a:solidFill>
              </a:rPr>
              <a:t>まずは自分の力で考えてみよう</a:t>
            </a:r>
          </a:p>
        </p:txBody>
      </p:sp>
      <p:sp>
        <p:nvSpPr>
          <p:cNvPr id="23" name="角丸四角形 23">
            <a:extLst>
              <a:ext uri="{FF2B5EF4-FFF2-40B4-BE49-F238E27FC236}">
                <a16:creationId xmlns:a16="http://schemas.microsoft.com/office/drawing/2014/main" id="{40081691-BF6A-4057-9CDB-F972C7BBCBF3}"/>
              </a:ext>
            </a:extLst>
          </p:cNvPr>
          <p:cNvSpPr/>
          <p:nvPr/>
        </p:nvSpPr>
        <p:spPr>
          <a:xfrm>
            <a:off x="5736414" y="4839354"/>
            <a:ext cx="2602712" cy="454827"/>
          </a:xfrm>
          <a:prstGeom prst="roundRect">
            <a:avLst/>
          </a:prstGeom>
          <a:gradFill flip="none" rotWithShape="1">
            <a:gsLst>
              <a:gs pos="0">
                <a:srgbClr val="BC0000"/>
              </a:gs>
              <a:gs pos="50000">
                <a:srgbClr val="E60000"/>
              </a:gs>
              <a:gs pos="100000">
                <a:srgbClr val="FF1919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perspectiveFront" fov="0">
              <a:rot lat="0" lon="0" rev="0"/>
            </a:camera>
            <a:lightRig rig="soft" dir="t">
              <a:rot lat="0" lon="0" rev="0"/>
            </a:lightRig>
          </a:scene3d>
          <a:sp3d prstMaterial="powder">
            <a:bevelT w="38100" h="31750" prst="softRound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tIns="72000" rIns="0" bIns="0" rtlCol="0" anchor="ctr" anchorCtr="0">
            <a:noAutofit/>
          </a:bodyPr>
          <a:lstStyle/>
          <a:p>
            <a:pPr algn="ctr"/>
            <a:r>
              <a:rPr lang="en-US" altLang="ja-JP" sz="1600" b="1" dirty="0">
                <a:solidFill>
                  <a:prstClr val="white"/>
                </a:solidFill>
                <a:latin typeface="+mn-ea"/>
              </a:rPr>
              <a:t>Fit </a:t>
            </a:r>
            <a:r>
              <a:rPr lang="ja-JP" altLang="en-US" sz="1600" b="1" dirty="0">
                <a:solidFill>
                  <a:prstClr val="white"/>
                </a:solidFill>
                <a:latin typeface="+mn-ea"/>
              </a:rPr>
              <a:t>のときのみ白で塗る</a:t>
            </a: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A172CE10-8809-4636-B2A2-12D3931E2733}"/>
              </a:ext>
            </a:extLst>
          </p:cNvPr>
          <p:cNvCxnSpPr>
            <a:cxnSpLocks/>
            <a:stCxn id="23" idx="1"/>
            <a:endCxn id="22" idx="2"/>
          </p:cNvCxnSpPr>
          <p:nvPr/>
        </p:nvCxnSpPr>
        <p:spPr>
          <a:xfrm flipH="1" flipV="1">
            <a:off x="4634776" y="4559778"/>
            <a:ext cx="1101638" cy="506990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2614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A6AD0F35-0413-4FCF-B423-6FBB41D5D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収縮処理の実装</a:t>
            </a:r>
          </a:p>
        </p:txBody>
      </p:sp>
      <p:sp>
        <p:nvSpPr>
          <p:cNvPr id="6" name="角丸四角形 3">
            <a:extLst>
              <a:ext uri="{FF2B5EF4-FFF2-40B4-BE49-F238E27FC236}">
                <a16:creationId xmlns:a16="http://schemas.microsoft.com/office/drawing/2014/main" id="{01BEB778-5412-4027-86CC-2A54D9E1A798}"/>
              </a:ext>
            </a:extLst>
          </p:cNvPr>
          <p:cNvSpPr/>
          <p:nvPr/>
        </p:nvSpPr>
        <p:spPr>
          <a:xfrm>
            <a:off x="577121" y="1735122"/>
            <a:ext cx="8253892" cy="4791328"/>
          </a:xfrm>
          <a:prstGeom prst="roundRect">
            <a:avLst>
              <a:gd name="adj" fmla="val 24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private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void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b="1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btnErosionActionPerformed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2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java.awt.event.MouseEvent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evt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 {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if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bufImage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== 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null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 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return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; </a:t>
            </a: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// </a:t>
            </a:r>
            <a:r>
              <a:rPr lang="ja-JP" altLang="en-US" sz="12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画像パネルが空の場合、終了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for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int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y = 1; y &lt; 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imageHeight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- 1; y++) {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for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int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x = 1; x &lt; 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imageWidth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- 1; x++) {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	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if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imageDataBinary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[y * 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imageWidth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+ x] == 255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		    &amp;&amp; 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imageDataBinary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[y * 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imageWidth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+ x - 1] == 255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		    &amp;&amp; 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imageDataBinary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[y * 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imageWidth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+ x + 1] == 255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		    &amp;&amp; 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imageDataBinary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[(y - 1) * 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imageWidth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+ x] == 255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		    &amp;&amp; 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imageDataBinary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[(y + 1) * 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imageWidth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+ x] == 255) {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		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bufImageShow</a:t>
            </a:r>
            <a:r>
              <a:rPr lang="en-US" altLang="ja-JP" sz="12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.setRGB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(x, y, </a:t>
            </a:r>
            <a:r>
              <a:rPr lang="en-US" altLang="ja-JP" sz="1200" dirty="0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white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);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} 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else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{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		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bufImageShow</a:t>
            </a:r>
            <a:r>
              <a:rPr lang="en-US" altLang="ja-JP" sz="12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.setRGB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(x, y, </a:t>
            </a:r>
            <a:r>
              <a:rPr lang="en-US" altLang="ja-JP" sz="1200" dirty="0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black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);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}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}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ja-JP" sz="1200" dirty="0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lblDraw</a:t>
            </a:r>
            <a:r>
              <a:rPr lang="en-US" altLang="ja-JP" sz="12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.setIcon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new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ImageIcon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bufImageShow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));</a:t>
            </a:r>
            <a:endParaRPr lang="ja-JP" altLang="en-US" sz="1200" dirty="0">
              <a:solidFill>
                <a:srgbClr val="969696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3FCD736F-745D-4CF8-8BA7-FD0135324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C14D-EA41-4345-9FBD-80272997C6CD}" type="slidenum">
              <a:rPr kumimoji="1" lang="ja-JP" altLang="en-US" smtClean="0"/>
              <a:t>41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F88FB89-F44A-4C16-94E6-B36073B22BD3}"/>
              </a:ext>
            </a:extLst>
          </p:cNvPr>
          <p:cNvSpPr txBox="1"/>
          <p:nvPr/>
        </p:nvSpPr>
        <p:spPr>
          <a:xfrm>
            <a:off x="551259" y="1369977"/>
            <a:ext cx="8041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 err="1"/>
              <a:t>btnErosionActionPerformed</a:t>
            </a:r>
            <a:r>
              <a:rPr kumimoji="1" lang="en-US" altLang="ja-JP" sz="1600" dirty="0"/>
              <a:t> </a:t>
            </a:r>
            <a:r>
              <a:rPr kumimoji="1" lang="ja-JP" altLang="en-US" sz="1600" dirty="0"/>
              <a:t>を以下のように変更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4E88308-67F6-4BCD-8091-8C1EB580AC40}"/>
              </a:ext>
            </a:extLst>
          </p:cNvPr>
          <p:cNvSpPr/>
          <p:nvPr/>
        </p:nvSpPr>
        <p:spPr>
          <a:xfrm>
            <a:off x="1089660" y="2371092"/>
            <a:ext cx="4063365" cy="539748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23">
            <a:extLst>
              <a:ext uri="{FF2B5EF4-FFF2-40B4-BE49-F238E27FC236}">
                <a16:creationId xmlns:a16="http://schemas.microsoft.com/office/drawing/2014/main" id="{6405B357-0BDE-4FE4-B975-5C3E20627344}"/>
              </a:ext>
            </a:extLst>
          </p:cNvPr>
          <p:cNvSpPr/>
          <p:nvPr/>
        </p:nvSpPr>
        <p:spPr>
          <a:xfrm>
            <a:off x="5722138" y="2208999"/>
            <a:ext cx="2464588" cy="454827"/>
          </a:xfrm>
          <a:prstGeom prst="roundRect">
            <a:avLst/>
          </a:prstGeom>
          <a:gradFill flip="none" rotWithShape="1">
            <a:gsLst>
              <a:gs pos="0">
                <a:srgbClr val="BC0000"/>
              </a:gs>
              <a:gs pos="50000">
                <a:srgbClr val="E60000"/>
              </a:gs>
              <a:gs pos="100000">
                <a:srgbClr val="FF1919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perspectiveFront" fov="0">
              <a:rot lat="0" lon="0" rev="0"/>
            </a:camera>
            <a:lightRig rig="soft" dir="t">
              <a:rot lat="0" lon="0" rev="0"/>
            </a:lightRig>
          </a:scene3d>
          <a:sp3d prstMaterial="powder">
            <a:bevelT w="38100" h="31750" prst="softRound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tIns="72000" rIns="0" bIns="0" rtlCol="0" anchor="ctr" anchorCtr="0">
            <a:noAutofit/>
          </a:bodyPr>
          <a:lstStyle/>
          <a:p>
            <a:pPr algn="ctr"/>
            <a:r>
              <a:rPr lang="ja-JP" altLang="en-US" sz="1600" b="1" dirty="0">
                <a:solidFill>
                  <a:prstClr val="white"/>
                </a:solidFill>
                <a:latin typeface="+mn-ea"/>
              </a:rPr>
              <a:t>今回は画像の端を無視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3EBB2D9A-720F-4403-A064-1BE8A94982AA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>
            <a:off x="5153025" y="2436413"/>
            <a:ext cx="569113" cy="204553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A150C94-2D5D-49A1-BBE3-F61CD134ACDC}"/>
              </a:ext>
            </a:extLst>
          </p:cNvPr>
          <p:cNvSpPr/>
          <p:nvPr/>
        </p:nvSpPr>
        <p:spPr>
          <a:xfrm>
            <a:off x="1973401" y="2943402"/>
            <a:ext cx="5322749" cy="1616376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3">
            <a:extLst>
              <a:ext uri="{FF2B5EF4-FFF2-40B4-BE49-F238E27FC236}">
                <a16:creationId xmlns:a16="http://schemas.microsoft.com/office/drawing/2014/main" id="{40081691-BF6A-4057-9CDB-F972C7BBCBF3}"/>
              </a:ext>
            </a:extLst>
          </p:cNvPr>
          <p:cNvSpPr/>
          <p:nvPr/>
        </p:nvSpPr>
        <p:spPr>
          <a:xfrm>
            <a:off x="5736414" y="4839354"/>
            <a:ext cx="2602712" cy="454827"/>
          </a:xfrm>
          <a:prstGeom prst="roundRect">
            <a:avLst/>
          </a:prstGeom>
          <a:gradFill flip="none" rotWithShape="1">
            <a:gsLst>
              <a:gs pos="0">
                <a:srgbClr val="BC0000"/>
              </a:gs>
              <a:gs pos="50000">
                <a:srgbClr val="E60000"/>
              </a:gs>
              <a:gs pos="100000">
                <a:srgbClr val="FF1919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perspectiveFront" fov="0">
              <a:rot lat="0" lon="0" rev="0"/>
            </a:camera>
            <a:lightRig rig="soft" dir="t">
              <a:rot lat="0" lon="0" rev="0"/>
            </a:lightRig>
          </a:scene3d>
          <a:sp3d prstMaterial="powder">
            <a:bevelT w="38100" h="31750" prst="softRound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tIns="72000" rIns="0" bIns="0" rtlCol="0" anchor="ctr" anchorCtr="0">
            <a:noAutofit/>
          </a:bodyPr>
          <a:lstStyle/>
          <a:p>
            <a:pPr algn="ctr"/>
            <a:r>
              <a:rPr lang="en-US" altLang="ja-JP" sz="1600" b="1" dirty="0">
                <a:solidFill>
                  <a:prstClr val="white"/>
                </a:solidFill>
                <a:latin typeface="+mn-ea"/>
              </a:rPr>
              <a:t>Fit </a:t>
            </a:r>
            <a:r>
              <a:rPr lang="ja-JP" altLang="en-US" sz="1600" b="1" dirty="0">
                <a:solidFill>
                  <a:prstClr val="white"/>
                </a:solidFill>
                <a:latin typeface="+mn-ea"/>
              </a:rPr>
              <a:t>のときのみ白で塗る</a:t>
            </a: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A172CE10-8809-4636-B2A2-12D3931E2733}"/>
              </a:ext>
            </a:extLst>
          </p:cNvPr>
          <p:cNvCxnSpPr>
            <a:cxnSpLocks/>
            <a:stCxn id="23" idx="1"/>
            <a:endCxn id="22" idx="2"/>
          </p:cNvCxnSpPr>
          <p:nvPr/>
        </p:nvCxnSpPr>
        <p:spPr>
          <a:xfrm flipH="1" flipV="1">
            <a:off x="4634776" y="4559778"/>
            <a:ext cx="1101638" cy="506990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5428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C90DA9-AFDD-4325-86CF-B1916CCA7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収縮処理の実行結果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5D11B04-3728-4423-B91D-476AC9483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C14D-EA41-4345-9FBD-80272997C6CD}" type="slidenum">
              <a:rPr kumimoji="1" lang="ja-JP" altLang="en-US" smtClean="0"/>
              <a:t>42</a:t>
            </a:fld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7EB3CCA-A290-4AA9-AD39-0877944E6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61" y="2211467"/>
            <a:ext cx="4163670" cy="321945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C576DED-D469-49CC-A178-7D7225F76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775" y="2211467"/>
            <a:ext cx="4163670" cy="3219450"/>
          </a:xfrm>
          <a:prstGeom prst="rect">
            <a:avLst/>
          </a:prstGeom>
        </p:spPr>
      </p:pic>
      <p:sp>
        <p:nvSpPr>
          <p:cNvPr id="6" name="二等辺三角形 28">
            <a:extLst>
              <a:ext uri="{FF2B5EF4-FFF2-40B4-BE49-F238E27FC236}">
                <a16:creationId xmlns:a16="http://schemas.microsoft.com/office/drawing/2014/main" id="{546827A7-6F75-4F29-B1BD-D4BE185AE487}"/>
              </a:ext>
            </a:extLst>
          </p:cNvPr>
          <p:cNvSpPr/>
          <p:nvPr/>
        </p:nvSpPr>
        <p:spPr>
          <a:xfrm rot="5400000">
            <a:off x="7331110" y="6156758"/>
            <a:ext cx="266420" cy="292893"/>
          </a:xfrm>
          <a:custGeom>
            <a:avLst/>
            <a:gdLst>
              <a:gd name="connsiteX0" fmla="*/ 0 w 256894"/>
              <a:gd name="connsiteY0" fmla="*/ 557212 h 557212"/>
              <a:gd name="connsiteX1" fmla="*/ 128447 w 256894"/>
              <a:gd name="connsiteY1" fmla="*/ 0 h 557212"/>
              <a:gd name="connsiteX2" fmla="*/ 256894 w 256894"/>
              <a:gd name="connsiteY2" fmla="*/ 557212 h 557212"/>
              <a:gd name="connsiteX3" fmla="*/ 0 w 256894"/>
              <a:gd name="connsiteY3" fmla="*/ 557212 h 557212"/>
              <a:gd name="connsiteX0" fmla="*/ 106503 w 363397"/>
              <a:gd name="connsiteY0" fmla="*/ 506412 h 506412"/>
              <a:gd name="connsiteX1" fmla="*/ 0 w 363397"/>
              <a:gd name="connsiteY1" fmla="*/ 0 h 506412"/>
              <a:gd name="connsiteX2" fmla="*/ 363397 w 363397"/>
              <a:gd name="connsiteY2" fmla="*/ 506412 h 506412"/>
              <a:gd name="connsiteX3" fmla="*/ 106503 w 363397"/>
              <a:gd name="connsiteY3" fmla="*/ 506412 h 506412"/>
              <a:gd name="connsiteX0" fmla="*/ 142513 w 399407"/>
              <a:gd name="connsiteY0" fmla="*/ 442912 h 442912"/>
              <a:gd name="connsiteX1" fmla="*/ 1 w 399407"/>
              <a:gd name="connsiteY1" fmla="*/ 0 h 442912"/>
              <a:gd name="connsiteX2" fmla="*/ 399407 w 399407"/>
              <a:gd name="connsiteY2" fmla="*/ 442912 h 442912"/>
              <a:gd name="connsiteX3" fmla="*/ 142513 w 399407"/>
              <a:gd name="connsiteY3" fmla="*/ 442912 h 442912"/>
              <a:gd name="connsiteX0" fmla="*/ 179991 w 436885"/>
              <a:gd name="connsiteY0" fmla="*/ 376237 h 376237"/>
              <a:gd name="connsiteX1" fmla="*/ 0 w 436885"/>
              <a:gd name="connsiteY1" fmla="*/ 0 h 376237"/>
              <a:gd name="connsiteX2" fmla="*/ 436885 w 436885"/>
              <a:gd name="connsiteY2" fmla="*/ 376237 h 376237"/>
              <a:gd name="connsiteX3" fmla="*/ 179991 w 436885"/>
              <a:gd name="connsiteY3" fmla="*/ 376237 h 376237"/>
              <a:gd name="connsiteX0" fmla="*/ 92542 w 349436"/>
              <a:gd name="connsiteY0" fmla="*/ 292893 h 292893"/>
              <a:gd name="connsiteX1" fmla="*/ 1 w 349436"/>
              <a:gd name="connsiteY1" fmla="*/ 0 h 292893"/>
              <a:gd name="connsiteX2" fmla="*/ 349436 w 349436"/>
              <a:gd name="connsiteY2" fmla="*/ 292893 h 292893"/>
              <a:gd name="connsiteX3" fmla="*/ 92542 w 349436"/>
              <a:gd name="connsiteY3" fmla="*/ 292893 h 29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436" h="292893">
                <a:moveTo>
                  <a:pt x="92542" y="292893"/>
                </a:moveTo>
                <a:lnTo>
                  <a:pt x="1" y="0"/>
                </a:lnTo>
                <a:lnTo>
                  <a:pt x="349436" y="292893"/>
                </a:lnTo>
                <a:lnTo>
                  <a:pt x="92542" y="292893"/>
                </a:lnTo>
                <a:close/>
              </a:path>
            </a:pathLst>
          </a:custGeom>
          <a:solidFill>
            <a:schemeClr val="bg1"/>
          </a:solidFill>
          <a:ln w="22225" cap="sq">
            <a:solidFill>
              <a:schemeClr val="tx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id="{6CDA6211-0E0D-4C1D-BCB4-2E4D69D4286E}"/>
              </a:ext>
            </a:extLst>
          </p:cNvPr>
          <p:cNvSpPr>
            <a:spLocks noChangeArrowheads="1"/>
          </p:cNvSpPr>
          <p:nvPr/>
        </p:nvSpPr>
        <p:spPr bwMode="gray">
          <a:xfrm>
            <a:off x="3000374" y="5902403"/>
            <a:ext cx="4332229" cy="621848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tIns="108000" anchor="ctr"/>
          <a:lstStyle/>
          <a:p>
            <a:pPr algn="ctr"/>
            <a:r>
              <a:rPr lang="ja-JP" altLang="en-US" dirty="0">
                <a:latin typeface="+mn-ea"/>
              </a:rPr>
              <a:t>ちょっとだけ白い領域が収縮した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5F3C702A-8BC1-4C4C-ABAA-3F39D7A36C26}"/>
              </a:ext>
            </a:extLst>
          </p:cNvPr>
          <p:cNvGrpSpPr/>
          <p:nvPr/>
        </p:nvGrpSpPr>
        <p:grpSpPr>
          <a:xfrm>
            <a:off x="7228365" y="6260775"/>
            <a:ext cx="152604" cy="143187"/>
            <a:chOff x="7160043" y="6310606"/>
            <a:chExt cx="152604" cy="143187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74A86C43-DB4C-4DA4-9119-D7BB71CCF09C}"/>
                </a:ext>
              </a:extLst>
            </p:cNvPr>
            <p:cNvSpPr/>
            <p:nvPr/>
          </p:nvSpPr>
          <p:spPr>
            <a:xfrm rot="4682659">
              <a:off x="7194170" y="6276479"/>
              <a:ext cx="84349" cy="1526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70E68E55-55C6-4DAE-8935-02A9885B2B09}"/>
                </a:ext>
              </a:extLst>
            </p:cNvPr>
            <p:cNvSpPr/>
            <p:nvPr/>
          </p:nvSpPr>
          <p:spPr>
            <a:xfrm rot="2849046">
              <a:off x="7221499" y="6367738"/>
              <a:ext cx="71429" cy="1006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1" name="図 10">
            <a:extLst>
              <a:ext uri="{FF2B5EF4-FFF2-40B4-BE49-F238E27FC236}">
                <a16:creationId xmlns:a16="http://schemas.microsoft.com/office/drawing/2014/main" id="{497A19D5-F00D-4DCE-BDF3-A367F6141E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212" y="5371358"/>
            <a:ext cx="1691339" cy="1337090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BD02B9B-03AE-4A09-875D-671EAF39877F}"/>
              </a:ext>
            </a:extLst>
          </p:cNvPr>
          <p:cNvSpPr/>
          <p:nvPr/>
        </p:nvSpPr>
        <p:spPr>
          <a:xfrm>
            <a:off x="1232668" y="1711702"/>
            <a:ext cx="24172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1"/>
                </a:solidFill>
              </a:rPr>
              <a:t>二値化処理</a:t>
            </a:r>
            <a:endParaRPr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782D90C-6A2F-4D11-ACF4-49D990602F94}"/>
              </a:ext>
            </a:extLst>
          </p:cNvPr>
          <p:cNvSpPr/>
          <p:nvPr/>
        </p:nvSpPr>
        <p:spPr>
          <a:xfrm>
            <a:off x="5549982" y="1711702"/>
            <a:ext cx="24172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1"/>
                </a:solidFill>
              </a:rPr>
              <a:t>収縮処理</a:t>
            </a:r>
            <a:endParaRPr lang="ja-JP" altLang="en-US" sz="2400" dirty="0">
              <a:solidFill>
                <a:schemeClr val="accent1"/>
              </a:solidFill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FCF9A948-EB36-4267-94DF-3268ABE047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6775" y="2211467"/>
            <a:ext cx="416367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3942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3"/>
          <p:cNvSpPr txBox="1">
            <a:spLocks/>
          </p:cNvSpPr>
          <p:nvPr/>
        </p:nvSpPr>
        <p:spPr>
          <a:xfrm>
            <a:off x="420914" y="3037640"/>
            <a:ext cx="8302172" cy="10009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accent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ja-JP" altLang="en-US" sz="4400" b="1" dirty="0"/>
              <a:t> オープニング（</a:t>
            </a:r>
            <a:r>
              <a:rPr lang="en-US" altLang="ja-JP" sz="4400" b="1" dirty="0"/>
              <a:t>Opening</a:t>
            </a:r>
            <a:r>
              <a:rPr lang="ja-JP" altLang="en-US" sz="4400" b="1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8873348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E306600F-5C10-44B6-BC77-3AFF896CE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オープニング</a:t>
            </a:r>
            <a:r>
              <a:rPr kumimoji="1" lang="ja-JP" altLang="en-US" dirty="0"/>
              <a:t>（</a:t>
            </a:r>
            <a:r>
              <a:rPr lang="en-US" altLang="ja-JP" dirty="0"/>
              <a:t>Opening</a:t>
            </a:r>
            <a:r>
              <a:rPr kumimoji="1" lang="ja-JP" altLang="en-US" dirty="0"/>
              <a:t>）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F9960BD-BF7F-4A12-82B7-54887ECDF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2400" b="1" dirty="0"/>
              <a:t>収縮の後に膨張 </a:t>
            </a:r>
            <a:r>
              <a:rPr lang="ja-JP" altLang="en-US" sz="2400" dirty="0"/>
              <a:t>をする処理</a:t>
            </a:r>
            <a:endParaRPr kumimoji="1" lang="ja-JP" altLang="en-US" sz="2400" dirty="0"/>
          </a:p>
        </p:txBody>
      </p:sp>
      <p:grpSp>
        <p:nvGrpSpPr>
          <p:cNvPr id="180" name="グループ化 179">
            <a:extLst>
              <a:ext uri="{FF2B5EF4-FFF2-40B4-BE49-F238E27FC236}">
                <a16:creationId xmlns:a16="http://schemas.microsoft.com/office/drawing/2014/main" id="{1761AC93-D74D-42CA-BC46-D1281463E104}"/>
              </a:ext>
            </a:extLst>
          </p:cNvPr>
          <p:cNvGrpSpPr/>
          <p:nvPr/>
        </p:nvGrpSpPr>
        <p:grpSpPr>
          <a:xfrm>
            <a:off x="1347569" y="3105381"/>
            <a:ext cx="2722350" cy="2722350"/>
            <a:chOff x="3303665" y="2840539"/>
            <a:chExt cx="2382768" cy="2382768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1576A22-6080-4BE7-9081-CABCF1A8218F}"/>
                </a:ext>
              </a:extLst>
            </p:cNvPr>
            <p:cNvSpPr/>
            <p:nvPr/>
          </p:nvSpPr>
          <p:spPr>
            <a:xfrm>
              <a:off x="3303665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C3FE370C-6D0E-4DAB-A929-48788A4103CD}"/>
                </a:ext>
              </a:extLst>
            </p:cNvPr>
            <p:cNvSpPr/>
            <p:nvPr/>
          </p:nvSpPr>
          <p:spPr>
            <a:xfrm>
              <a:off x="3568417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A04C4124-5A1E-41E3-B8A0-92986F162CB6}"/>
                </a:ext>
              </a:extLst>
            </p:cNvPr>
            <p:cNvSpPr/>
            <p:nvPr/>
          </p:nvSpPr>
          <p:spPr>
            <a:xfrm>
              <a:off x="3833169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B26A585A-C7A1-4D22-84A9-412026F82F8C}"/>
                </a:ext>
              </a:extLst>
            </p:cNvPr>
            <p:cNvSpPr/>
            <p:nvPr/>
          </p:nvSpPr>
          <p:spPr>
            <a:xfrm>
              <a:off x="3303665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D290272B-024D-457F-AD67-37685464F922}"/>
                </a:ext>
              </a:extLst>
            </p:cNvPr>
            <p:cNvSpPr/>
            <p:nvPr/>
          </p:nvSpPr>
          <p:spPr>
            <a:xfrm>
              <a:off x="3568417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05FADDCF-19A9-4915-850E-85AA41826FAE}"/>
                </a:ext>
              </a:extLst>
            </p:cNvPr>
            <p:cNvSpPr/>
            <p:nvPr/>
          </p:nvSpPr>
          <p:spPr>
            <a:xfrm>
              <a:off x="3833169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393CA5B9-F3C4-4533-9DA8-FE2382D6B481}"/>
                </a:ext>
              </a:extLst>
            </p:cNvPr>
            <p:cNvSpPr/>
            <p:nvPr/>
          </p:nvSpPr>
          <p:spPr>
            <a:xfrm>
              <a:off x="3303665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94027B8D-3E93-4827-B9D6-F49670850F21}"/>
                </a:ext>
              </a:extLst>
            </p:cNvPr>
            <p:cNvSpPr/>
            <p:nvPr/>
          </p:nvSpPr>
          <p:spPr>
            <a:xfrm>
              <a:off x="3568417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214ED2EA-76C8-4A70-A252-A4CEECCCF099}"/>
                </a:ext>
              </a:extLst>
            </p:cNvPr>
            <p:cNvSpPr/>
            <p:nvPr/>
          </p:nvSpPr>
          <p:spPr>
            <a:xfrm>
              <a:off x="3833169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62118CEF-E826-47F7-B93A-786B2611227D}"/>
                </a:ext>
              </a:extLst>
            </p:cNvPr>
            <p:cNvSpPr/>
            <p:nvPr/>
          </p:nvSpPr>
          <p:spPr>
            <a:xfrm>
              <a:off x="4097921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807690DC-5E17-45A7-B67A-ED73ECC39179}"/>
                </a:ext>
              </a:extLst>
            </p:cNvPr>
            <p:cNvSpPr/>
            <p:nvPr/>
          </p:nvSpPr>
          <p:spPr>
            <a:xfrm>
              <a:off x="4362673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AD8DF4E0-AB74-41F8-85F4-4379A7FCDD64}"/>
                </a:ext>
              </a:extLst>
            </p:cNvPr>
            <p:cNvSpPr/>
            <p:nvPr/>
          </p:nvSpPr>
          <p:spPr>
            <a:xfrm>
              <a:off x="4627425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7E50919B-F033-463B-B924-5B72E1D9C87F}"/>
                </a:ext>
              </a:extLst>
            </p:cNvPr>
            <p:cNvSpPr/>
            <p:nvPr/>
          </p:nvSpPr>
          <p:spPr>
            <a:xfrm>
              <a:off x="4097921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A04FAA1D-BA49-469C-91C2-59414A1CDB48}"/>
                </a:ext>
              </a:extLst>
            </p:cNvPr>
            <p:cNvSpPr/>
            <p:nvPr/>
          </p:nvSpPr>
          <p:spPr>
            <a:xfrm>
              <a:off x="4362673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4076C2CB-BD25-425A-ADD4-D34B24B58CA2}"/>
                </a:ext>
              </a:extLst>
            </p:cNvPr>
            <p:cNvSpPr/>
            <p:nvPr/>
          </p:nvSpPr>
          <p:spPr>
            <a:xfrm>
              <a:off x="4627425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811B267-97D5-4ECC-9D4A-3B14317D03D9}"/>
                </a:ext>
              </a:extLst>
            </p:cNvPr>
            <p:cNvSpPr/>
            <p:nvPr/>
          </p:nvSpPr>
          <p:spPr>
            <a:xfrm>
              <a:off x="4097921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A7E8A58A-2179-46C0-BCA4-742CBCF20215}"/>
                </a:ext>
              </a:extLst>
            </p:cNvPr>
            <p:cNvSpPr/>
            <p:nvPr/>
          </p:nvSpPr>
          <p:spPr>
            <a:xfrm>
              <a:off x="4362673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503CA1D-1CC2-48A0-AE17-4B1565AEBB9C}"/>
                </a:ext>
              </a:extLst>
            </p:cNvPr>
            <p:cNvSpPr/>
            <p:nvPr/>
          </p:nvSpPr>
          <p:spPr>
            <a:xfrm>
              <a:off x="4627425" y="337004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52AF7A14-2EA1-49FC-A684-3B95F2957FAC}"/>
                </a:ext>
              </a:extLst>
            </p:cNvPr>
            <p:cNvSpPr/>
            <p:nvPr/>
          </p:nvSpPr>
          <p:spPr>
            <a:xfrm>
              <a:off x="3303665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785AFA15-DFF7-4E18-9737-BB6A37067D9A}"/>
                </a:ext>
              </a:extLst>
            </p:cNvPr>
            <p:cNvSpPr/>
            <p:nvPr/>
          </p:nvSpPr>
          <p:spPr>
            <a:xfrm>
              <a:off x="3568417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37BD27B5-9BCF-484C-AEAF-C33DF4B837D4}"/>
                </a:ext>
              </a:extLst>
            </p:cNvPr>
            <p:cNvSpPr/>
            <p:nvPr/>
          </p:nvSpPr>
          <p:spPr>
            <a:xfrm>
              <a:off x="3833169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280A4184-E35C-45A7-A330-B2DDFA14473C}"/>
                </a:ext>
              </a:extLst>
            </p:cNvPr>
            <p:cNvSpPr/>
            <p:nvPr/>
          </p:nvSpPr>
          <p:spPr>
            <a:xfrm>
              <a:off x="3303665" y="3899547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FA95B997-51B0-4462-900D-0AD84D1F98BB}"/>
                </a:ext>
              </a:extLst>
            </p:cNvPr>
            <p:cNvSpPr/>
            <p:nvPr/>
          </p:nvSpPr>
          <p:spPr>
            <a:xfrm>
              <a:off x="3568417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989DF937-933B-4F94-B73C-7EA14392A831}"/>
                </a:ext>
              </a:extLst>
            </p:cNvPr>
            <p:cNvSpPr/>
            <p:nvPr/>
          </p:nvSpPr>
          <p:spPr>
            <a:xfrm>
              <a:off x="3833169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EA6DDC7C-A611-4E2C-91C4-BFF02EFC3182}"/>
                </a:ext>
              </a:extLst>
            </p:cNvPr>
            <p:cNvSpPr/>
            <p:nvPr/>
          </p:nvSpPr>
          <p:spPr>
            <a:xfrm>
              <a:off x="3303665" y="416429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B2D8FDF7-9709-4C40-AA0D-96E34D31E11E}"/>
                </a:ext>
              </a:extLst>
            </p:cNvPr>
            <p:cNvSpPr/>
            <p:nvPr/>
          </p:nvSpPr>
          <p:spPr>
            <a:xfrm>
              <a:off x="3568417" y="416429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68C4F0FE-8302-4D15-9524-220E6581E368}"/>
                </a:ext>
              </a:extLst>
            </p:cNvPr>
            <p:cNvSpPr/>
            <p:nvPr/>
          </p:nvSpPr>
          <p:spPr>
            <a:xfrm>
              <a:off x="3833169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CABD178F-742D-4C3F-B85D-FA57DE2979ED}"/>
                </a:ext>
              </a:extLst>
            </p:cNvPr>
            <p:cNvSpPr/>
            <p:nvPr/>
          </p:nvSpPr>
          <p:spPr>
            <a:xfrm>
              <a:off x="4097921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7516D264-C54D-43FF-B0E7-ACC973870765}"/>
                </a:ext>
              </a:extLst>
            </p:cNvPr>
            <p:cNvSpPr/>
            <p:nvPr/>
          </p:nvSpPr>
          <p:spPr>
            <a:xfrm>
              <a:off x="4362673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77917C2C-9FEE-4A5A-B4DF-470DB76227A9}"/>
                </a:ext>
              </a:extLst>
            </p:cNvPr>
            <p:cNvSpPr/>
            <p:nvPr/>
          </p:nvSpPr>
          <p:spPr>
            <a:xfrm>
              <a:off x="4627425" y="3634795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C546ED1E-F24B-4239-8007-6520C7A60099}"/>
                </a:ext>
              </a:extLst>
            </p:cNvPr>
            <p:cNvSpPr/>
            <p:nvPr/>
          </p:nvSpPr>
          <p:spPr>
            <a:xfrm>
              <a:off x="4097921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9DCDFBC5-3A70-4CED-994C-A5176004A29F}"/>
                </a:ext>
              </a:extLst>
            </p:cNvPr>
            <p:cNvSpPr/>
            <p:nvPr/>
          </p:nvSpPr>
          <p:spPr>
            <a:xfrm>
              <a:off x="4362673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DCC643E4-BE2C-492B-AC19-5D441A9B753D}"/>
                </a:ext>
              </a:extLst>
            </p:cNvPr>
            <p:cNvSpPr/>
            <p:nvPr/>
          </p:nvSpPr>
          <p:spPr>
            <a:xfrm>
              <a:off x="4627425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5B364238-6A23-47CA-956C-3AB124B7DE83}"/>
                </a:ext>
              </a:extLst>
            </p:cNvPr>
            <p:cNvSpPr/>
            <p:nvPr/>
          </p:nvSpPr>
          <p:spPr>
            <a:xfrm>
              <a:off x="4097921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6C1F0B31-70A7-4608-B549-70C5D8C2A40C}"/>
                </a:ext>
              </a:extLst>
            </p:cNvPr>
            <p:cNvSpPr/>
            <p:nvPr/>
          </p:nvSpPr>
          <p:spPr>
            <a:xfrm>
              <a:off x="4362673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8E84A26B-6B8B-4AD4-832C-B22BCBDB98D3}"/>
                </a:ext>
              </a:extLst>
            </p:cNvPr>
            <p:cNvSpPr/>
            <p:nvPr/>
          </p:nvSpPr>
          <p:spPr>
            <a:xfrm>
              <a:off x="4627425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8BCFCB7F-8F42-4085-A68C-98086C828CFB}"/>
                </a:ext>
              </a:extLst>
            </p:cNvPr>
            <p:cNvSpPr/>
            <p:nvPr/>
          </p:nvSpPr>
          <p:spPr>
            <a:xfrm>
              <a:off x="4892177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A30CD9F7-03DC-4C6A-B49C-4019DDD6469C}"/>
                </a:ext>
              </a:extLst>
            </p:cNvPr>
            <p:cNvSpPr/>
            <p:nvPr/>
          </p:nvSpPr>
          <p:spPr>
            <a:xfrm>
              <a:off x="5156929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1CE69507-359F-47DF-81AA-6A224433C024}"/>
                </a:ext>
              </a:extLst>
            </p:cNvPr>
            <p:cNvSpPr/>
            <p:nvPr/>
          </p:nvSpPr>
          <p:spPr>
            <a:xfrm>
              <a:off x="5421681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CE866520-8B9C-4238-B31F-4AD105B59AEF}"/>
                </a:ext>
              </a:extLst>
            </p:cNvPr>
            <p:cNvSpPr/>
            <p:nvPr/>
          </p:nvSpPr>
          <p:spPr>
            <a:xfrm>
              <a:off x="4892177" y="310529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E502E4C9-937B-46C0-A522-5B450DFB787C}"/>
                </a:ext>
              </a:extLst>
            </p:cNvPr>
            <p:cNvSpPr/>
            <p:nvPr/>
          </p:nvSpPr>
          <p:spPr>
            <a:xfrm>
              <a:off x="5156929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AFE485C6-7E2E-4E7B-9C2B-8E5F74B11441}"/>
                </a:ext>
              </a:extLst>
            </p:cNvPr>
            <p:cNvSpPr/>
            <p:nvPr/>
          </p:nvSpPr>
          <p:spPr>
            <a:xfrm>
              <a:off x="5421681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A2651213-A6D8-45CF-9030-3E3BBADCB373}"/>
                </a:ext>
              </a:extLst>
            </p:cNvPr>
            <p:cNvSpPr/>
            <p:nvPr/>
          </p:nvSpPr>
          <p:spPr>
            <a:xfrm>
              <a:off x="4892177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3318D620-F2C4-4B8C-A9D8-C920936A603F}"/>
                </a:ext>
              </a:extLst>
            </p:cNvPr>
            <p:cNvSpPr/>
            <p:nvPr/>
          </p:nvSpPr>
          <p:spPr>
            <a:xfrm>
              <a:off x="5156929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087E3BCD-28E8-4FF7-9631-8A50E41D0AAE}"/>
                </a:ext>
              </a:extLst>
            </p:cNvPr>
            <p:cNvSpPr/>
            <p:nvPr/>
          </p:nvSpPr>
          <p:spPr>
            <a:xfrm>
              <a:off x="5421681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74268ED3-0955-4D5C-BC35-6621D8E7230C}"/>
                </a:ext>
              </a:extLst>
            </p:cNvPr>
            <p:cNvSpPr/>
            <p:nvPr/>
          </p:nvSpPr>
          <p:spPr>
            <a:xfrm>
              <a:off x="4892177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EEE1BD0C-535F-4895-BE47-2BA8D4EDE87A}"/>
                </a:ext>
              </a:extLst>
            </p:cNvPr>
            <p:cNvSpPr/>
            <p:nvPr/>
          </p:nvSpPr>
          <p:spPr>
            <a:xfrm>
              <a:off x="5156929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9A81990B-CD3E-4871-A445-C98F1FFBFEC5}"/>
                </a:ext>
              </a:extLst>
            </p:cNvPr>
            <p:cNvSpPr/>
            <p:nvPr/>
          </p:nvSpPr>
          <p:spPr>
            <a:xfrm>
              <a:off x="5421681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3BF8D479-0603-4F42-84DB-37D9095B538E}"/>
                </a:ext>
              </a:extLst>
            </p:cNvPr>
            <p:cNvSpPr/>
            <p:nvPr/>
          </p:nvSpPr>
          <p:spPr>
            <a:xfrm>
              <a:off x="4892177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D9E1EF3D-4D26-4812-8C97-BBC07F668DB9}"/>
                </a:ext>
              </a:extLst>
            </p:cNvPr>
            <p:cNvSpPr/>
            <p:nvPr/>
          </p:nvSpPr>
          <p:spPr>
            <a:xfrm>
              <a:off x="5156929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570E55B4-3702-4098-B5F3-77464EF9726B}"/>
                </a:ext>
              </a:extLst>
            </p:cNvPr>
            <p:cNvSpPr/>
            <p:nvPr/>
          </p:nvSpPr>
          <p:spPr>
            <a:xfrm>
              <a:off x="5421681" y="3899547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39CEF94A-DC74-4C50-97B6-C41C7BA42BBE}"/>
                </a:ext>
              </a:extLst>
            </p:cNvPr>
            <p:cNvSpPr/>
            <p:nvPr/>
          </p:nvSpPr>
          <p:spPr>
            <a:xfrm>
              <a:off x="4892177" y="4164299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B30E056A-BAC6-408E-9E3D-2A9A04CB16B2}"/>
                </a:ext>
              </a:extLst>
            </p:cNvPr>
            <p:cNvSpPr/>
            <p:nvPr/>
          </p:nvSpPr>
          <p:spPr>
            <a:xfrm>
              <a:off x="5156929" y="4164299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3C6F1250-245B-4503-9894-B57C13E824DD}"/>
                </a:ext>
              </a:extLst>
            </p:cNvPr>
            <p:cNvSpPr/>
            <p:nvPr/>
          </p:nvSpPr>
          <p:spPr>
            <a:xfrm>
              <a:off x="5421681" y="416429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439C87DE-9575-4448-8FBA-AEF360C462F7}"/>
                </a:ext>
              </a:extLst>
            </p:cNvPr>
            <p:cNvSpPr/>
            <p:nvPr/>
          </p:nvSpPr>
          <p:spPr>
            <a:xfrm>
              <a:off x="3303665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FA05E5FC-6AAD-4812-B88A-2530404A855A}"/>
                </a:ext>
              </a:extLst>
            </p:cNvPr>
            <p:cNvSpPr/>
            <p:nvPr/>
          </p:nvSpPr>
          <p:spPr>
            <a:xfrm>
              <a:off x="3568417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13951149-ECCD-41CB-8E76-B53AF9CB8597}"/>
                </a:ext>
              </a:extLst>
            </p:cNvPr>
            <p:cNvSpPr/>
            <p:nvPr/>
          </p:nvSpPr>
          <p:spPr>
            <a:xfrm>
              <a:off x="3833169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E4CA036A-0C2E-452C-B279-2B273DADC64C}"/>
                </a:ext>
              </a:extLst>
            </p:cNvPr>
            <p:cNvSpPr/>
            <p:nvPr/>
          </p:nvSpPr>
          <p:spPr>
            <a:xfrm>
              <a:off x="3303665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94315DAA-9DFB-4146-A990-52A0E1AADBF4}"/>
                </a:ext>
              </a:extLst>
            </p:cNvPr>
            <p:cNvSpPr/>
            <p:nvPr/>
          </p:nvSpPr>
          <p:spPr>
            <a:xfrm>
              <a:off x="3568417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7B37114A-C51D-487D-A1EE-75E2DDB93FC6}"/>
                </a:ext>
              </a:extLst>
            </p:cNvPr>
            <p:cNvSpPr/>
            <p:nvPr/>
          </p:nvSpPr>
          <p:spPr>
            <a:xfrm>
              <a:off x="3833169" y="469380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ED1684AB-A55A-4EB1-8296-CA43EEEC9894}"/>
                </a:ext>
              </a:extLst>
            </p:cNvPr>
            <p:cNvSpPr/>
            <p:nvPr/>
          </p:nvSpPr>
          <p:spPr>
            <a:xfrm>
              <a:off x="3303665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9E18BB59-A8C2-4258-8261-4462B6C4C6AC}"/>
                </a:ext>
              </a:extLst>
            </p:cNvPr>
            <p:cNvSpPr/>
            <p:nvPr/>
          </p:nvSpPr>
          <p:spPr>
            <a:xfrm>
              <a:off x="3568417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4CE205DB-DB78-4B20-9E73-5B7210149384}"/>
                </a:ext>
              </a:extLst>
            </p:cNvPr>
            <p:cNvSpPr/>
            <p:nvPr/>
          </p:nvSpPr>
          <p:spPr>
            <a:xfrm>
              <a:off x="3833169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EF397A14-5FB7-40A6-B2E3-63DD8C0F6A70}"/>
                </a:ext>
              </a:extLst>
            </p:cNvPr>
            <p:cNvSpPr/>
            <p:nvPr/>
          </p:nvSpPr>
          <p:spPr>
            <a:xfrm>
              <a:off x="4097921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80DD0FE3-1A66-49E6-AFE7-AB65DEABF313}"/>
                </a:ext>
              </a:extLst>
            </p:cNvPr>
            <p:cNvSpPr/>
            <p:nvPr/>
          </p:nvSpPr>
          <p:spPr>
            <a:xfrm>
              <a:off x="4362673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3373661C-096D-48B3-AFC0-CA97C51C0E61}"/>
                </a:ext>
              </a:extLst>
            </p:cNvPr>
            <p:cNvSpPr/>
            <p:nvPr/>
          </p:nvSpPr>
          <p:spPr>
            <a:xfrm>
              <a:off x="4627425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3CD6703E-0767-46A4-B698-F93A02B3932E}"/>
                </a:ext>
              </a:extLst>
            </p:cNvPr>
            <p:cNvSpPr/>
            <p:nvPr/>
          </p:nvSpPr>
          <p:spPr>
            <a:xfrm>
              <a:off x="4097921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DA918A49-1D06-43F4-B3CD-E37EC3005876}"/>
                </a:ext>
              </a:extLst>
            </p:cNvPr>
            <p:cNvSpPr/>
            <p:nvPr/>
          </p:nvSpPr>
          <p:spPr>
            <a:xfrm>
              <a:off x="4362673" y="469380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CB24C658-14BF-427A-9BA9-94A6E962FD0E}"/>
                </a:ext>
              </a:extLst>
            </p:cNvPr>
            <p:cNvSpPr/>
            <p:nvPr/>
          </p:nvSpPr>
          <p:spPr>
            <a:xfrm>
              <a:off x="4627425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173A9985-6746-4564-B72C-90090B13B393}"/>
                </a:ext>
              </a:extLst>
            </p:cNvPr>
            <p:cNvSpPr/>
            <p:nvPr/>
          </p:nvSpPr>
          <p:spPr>
            <a:xfrm>
              <a:off x="4097921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3E369894-F5CD-43A3-B170-F1B9EC7FCE28}"/>
                </a:ext>
              </a:extLst>
            </p:cNvPr>
            <p:cNvSpPr/>
            <p:nvPr/>
          </p:nvSpPr>
          <p:spPr>
            <a:xfrm>
              <a:off x="4362673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789E0CB9-F66D-4045-9DC4-551CE049B9A4}"/>
                </a:ext>
              </a:extLst>
            </p:cNvPr>
            <p:cNvSpPr/>
            <p:nvPr/>
          </p:nvSpPr>
          <p:spPr>
            <a:xfrm>
              <a:off x="4627425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0FACD7C2-334D-44E9-B564-C66FCD11C388}"/>
                </a:ext>
              </a:extLst>
            </p:cNvPr>
            <p:cNvSpPr/>
            <p:nvPr/>
          </p:nvSpPr>
          <p:spPr>
            <a:xfrm>
              <a:off x="4892177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0E4AD457-E65C-4242-A387-376D8F25AB2E}"/>
                </a:ext>
              </a:extLst>
            </p:cNvPr>
            <p:cNvSpPr/>
            <p:nvPr/>
          </p:nvSpPr>
          <p:spPr>
            <a:xfrm>
              <a:off x="5156929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F0E282D3-1683-4338-91A3-35B0F42EA044}"/>
                </a:ext>
              </a:extLst>
            </p:cNvPr>
            <p:cNvSpPr/>
            <p:nvPr/>
          </p:nvSpPr>
          <p:spPr>
            <a:xfrm>
              <a:off x="5421681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8D935659-F362-40EC-8840-4B9CF78BC64D}"/>
                </a:ext>
              </a:extLst>
            </p:cNvPr>
            <p:cNvSpPr/>
            <p:nvPr/>
          </p:nvSpPr>
          <p:spPr>
            <a:xfrm>
              <a:off x="4892177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9A674D5C-3561-4BB6-89B9-B844643658C9}"/>
                </a:ext>
              </a:extLst>
            </p:cNvPr>
            <p:cNvSpPr/>
            <p:nvPr/>
          </p:nvSpPr>
          <p:spPr>
            <a:xfrm>
              <a:off x="5156929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C52FEF5B-3507-473A-A659-E601F19A8536}"/>
                </a:ext>
              </a:extLst>
            </p:cNvPr>
            <p:cNvSpPr/>
            <p:nvPr/>
          </p:nvSpPr>
          <p:spPr>
            <a:xfrm>
              <a:off x="5421681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1E90ED82-DDCC-4743-A66B-E6565CD8F490}"/>
                </a:ext>
              </a:extLst>
            </p:cNvPr>
            <p:cNvSpPr/>
            <p:nvPr/>
          </p:nvSpPr>
          <p:spPr>
            <a:xfrm>
              <a:off x="4892177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964290BE-3A1B-4537-8AAD-BA510889D66C}"/>
                </a:ext>
              </a:extLst>
            </p:cNvPr>
            <p:cNvSpPr/>
            <p:nvPr/>
          </p:nvSpPr>
          <p:spPr>
            <a:xfrm>
              <a:off x="5156929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F5E98177-1FF1-43FB-B4E2-A60278305C80}"/>
                </a:ext>
              </a:extLst>
            </p:cNvPr>
            <p:cNvSpPr/>
            <p:nvPr/>
          </p:nvSpPr>
          <p:spPr>
            <a:xfrm>
              <a:off x="5421681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2F29B0CF-02F7-424F-BE63-1245AB6ECBD4}"/>
              </a:ext>
            </a:extLst>
          </p:cNvPr>
          <p:cNvGrpSpPr/>
          <p:nvPr/>
        </p:nvGrpSpPr>
        <p:grpSpPr>
          <a:xfrm>
            <a:off x="742603" y="2002274"/>
            <a:ext cx="907450" cy="907450"/>
            <a:chOff x="636715" y="2311035"/>
            <a:chExt cx="794256" cy="794256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8475D084-0AF7-4974-9141-E0954064668F}"/>
                </a:ext>
              </a:extLst>
            </p:cNvPr>
            <p:cNvSpPr/>
            <p:nvPr/>
          </p:nvSpPr>
          <p:spPr>
            <a:xfrm>
              <a:off x="636715" y="2311035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C5304B5E-5F69-4F65-A6ED-C4FA02BF09CC}"/>
                </a:ext>
              </a:extLst>
            </p:cNvPr>
            <p:cNvSpPr/>
            <p:nvPr/>
          </p:nvSpPr>
          <p:spPr>
            <a:xfrm>
              <a:off x="901467" y="2311035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AD6D5AA-1901-4A83-9990-E72491A1070A}"/>
                </a:ext>
              </a:extLst>
            </p:cNvPr>
            <p:cNvSpPr/>
            <p:nvPr/>
          </p:nvSpPr>
          <p:spPr>
            <a:xfrm>
              <a:off x="1166219" y="2311035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2AA4160F-96D7-4A08-82BB-3D4D58FBD0F5}"/>
                </a:ext>
              </a:extLst>
            </p:cNvPr>
            <p:cNvSpPr/>
            <p:nvPr/>
          </p:nvSpPr>
          <p:spPr>
            <a:xfrm>
              <a:off x="636715" y="2575787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699FDE17-4EAB-4E37-BAA6-16D89D5C9CE7}"/>
                </a:ext>
              </a:extLst>
            </p:cNvPr>
            <p:cNvSpPr/>
            <p:nvPr/>
          </p:nvSpPr>
          <p:spPr>
            <a:xfrm>
              <a:off x="901467" y="2575787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184ECAB-362C-4BA3-9BD4-4826F58CB53F}"/>
                </a:ext>
              </a:extLst>
            </p:cNvPr>
            <p:cNvSpPr/>
            <p:nvPr/>
          </p:nvSpPr>
          <p:spPr>
            <a:xfrm>
              <a:off x="1166219" y="2575787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4FF8215C-39DF-411F-9913-4EC2B06B16D2}"/>
                </a:ext>
              </a:extLst>
            </p:cNvPr>
            <p:cNvSpPr/>
            <p:nvPr/>
          </p:nvSpPr>
          <p:spPr>
            <a:xfrm>
              <a:off x="636715" y="2840539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9BF8CC67-EE9F-4CC0-AA05-BA007E8EB4AC}"/>
                </a:ext>
              </a:extLst>
            </p:cNvPr>
            <p:cNvSpPr/>
            <p:nvPr/>
          </p:nvSpPr>
          <p:spPr>
            <a:xfrm>
              <a:off x="901467" y="2840539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365C12B9-039B-4171-B33B-00851EB5268F}"/>
                </a:ext>
              </a:extLst>
            </p:cNvPr>
            <p:cNvSpPr/>
            <p:nvPr/>
          </p:nvSpPr>
          <p:spPr>
            <a:xfrm>
              <a:off x="1166219" y="2840539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81" name="正方形/長方形 180">
            <a:extLst>
              <a:ext uri="{FF2B5EF4-FFF2-40B4-BE49-F238E27FC236}">
                <a16:creationId xmlns:a16="http://schemas.microsoft.com/office/drawing/2014/main" id="{911E4C0F-C9EC-4A7E-B078-954B8E456AB9}"/>
              </a:ext>
            </a:extLst>
          </p:cNvPr>
          <p:cNvSpPr/>
          <p:nvPr/>
        </p:nvSpPr>
        <p:spPr>
          <a:xfrm>
            <a:off x="1669101" y="2294937"/>
            <a:ext cx="3539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・・・構造化要素（</a:t>
            </a:r>
            <a:r>
              <a:rPr lang="en-US" altLang="ja-JP" dirty="0"/>
              <a:t>Disk, 3x3</a:t>
            </a:r>
            <a:r>
              <a:rPr lang="ja-JP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9811293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E306600F-5C10-44B6-BC77-3AFF896CE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オープニング</a:t>
            </a:r>
            <a:r>
              <a:rPr kumimoji="1" lang="ja-JP" altLang="en-US" dirty="0"/>
              <a:t>（</a:t>
            </a:r>
            <a:r>
              <a:rPr lang="en-US" altLang="ja-JP" dirty="0"/>
              <a:t>Opening</a:t>
            </a:r>
            <a:r>
              <a:rPr kumimoji="1" lang="ja-JP" altLang="en-US" dirty="0"/>
              <a:t>）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F9960BD-BF7F-4A12-82B7-54887ECDF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2400" b="1" dirty="0"/>
              <a:t>収縮の後に膨張 </a:t>
            </a:r>
            <a:r>
              <a:rPr lang="ja-JP" altLang="en-US" sz="2400" dirty="0"/>
              <a:t>をする処理</a:t>
            </a:r>
            <a:endParaRPr kumimoji="1" lang="ja-JP" altLang="en-US" sz="2400" dirty="0"/>
          </a:p>
        </p:txBody>
      </p:sp>
      <p:grpSp>
        <p:nvGrpSpPr>
          <p:cNvPr id="180" name="グループ化 179">
            <a:extLst>
              <a:ext uri="{FF2B5EF4-FFF2-40B4-BE49-F238E27FC236}">
                <a16:creationId xmlns:a16="http://schemas.microsoft.com/office/drawing/2014/main" id="{1761AC93-D74D-42CA-BC46-D1281463E104}"/>
              </a:ext>
            </a:extLst>
          </p:cNvPr>
          <p:cNvGrpSpPr/>
          <p:nvPr/>
        </p:nvGrpSpPr>
        <p:grpSpPr>
          <a:xfrm>
            <a:off x="1347569" y="3105381"/>
            <a:ext cx="2722350" cy="2722350"/>
            <a:chOff x="3303665" y="2840539"/>
            <a:chExt cx="2382768" cy="2382768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1576A22-6080-4BE7-9081-CABCF1A8218F}"/>
                </a:ext>
              </a:extLst>
            </p:cNvPr>
            <p:cNvSpPr/>
            <p:nvPr/>
          </p:nvSpPr>
          <p:spPr>
            <a:xfrm>
              <a:off x="3303665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C3FE370C-6D0E-4DAB-A929-48788A4103CD}"/>
                </a:ext>
              </a:extLst>
            </p:cNvPr>
            <p:cNvSpPr/>
            <p:nvPr/>
          </p:nvSpPr>
          <p:spPr>
            <a:xfrm>
              <a:off x="3568417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A04C4124-5A1E-41E3-B8A0-92986F162CB6}"/>
                </a:ext>
              </a:extLst>
            </p:cNvPr>
            <p:cNvSpPr/>
            <p:nvPr/>
          </p:nvSpPr>
          <p:spPr>
            <a:xfrm>
              <a:off x="3833169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B26A585A-C7A1-4D22-84A9-412026F82F8C}"/>
                </a:ext>
              </a:extLst>
            </p:cNvPr>
            <p:cNvSpPr/>
            <p:nvPr/>
          </p:nvSpPr>
          <p:spPr>
            <a:xfrm>
              <a:off x="3303665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D290272B-024D-457F-AD67-37685464F922}"/>
                </a:ext>
              </a:extLst>
            </p:cNvPr>
            <p:cNvSpPr/>
            <p:nvPr/>
          </p:nvSpPr>
          <p:spPr>
            <a:xfrm>
              <a:off x="3568417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05FADDCF-19A9-4915-850E-85AA41826FAE}"/>
                </a:ext>
              </a:extLst>
            </p:cNvPr>
            <p:cNvSpPr/>
            <p:nvPr/>
          </p:nvSpPr>
          <p:spPr>
            <a:xfrm>
              <a:off x="3833169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393CA5B9-F3C4-4533-9DA8-FE2382D6B481}"/>
                </a:ext>
              </a:extLst>
            </p:cNvPr>
            <p:cNvSpPr/>
            <p:nvPr/>
          </p:nvSpPr>
          <p:spPr>
            <a:xfrm>
              <a:off x="3303665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94027B8D-3E93-4827-B9D6-F49670850F21}"/>
                </a:ext>
              </a:extLst>
            </p:cNvPr>
            <p:cNvSpPr/>
            <p:nvPr/>
          </p:nvSpPr>
          <p:spPr>
            <a:xfrm>
              <a:off x="3568417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214ED2EA-76C8-4A70-A252-A4CEECCCF099}"/>
                </a:ext>
              </a:extLst>
            </p:cNvPr>
            <p:cNvSpPr/>
            <p:nvPr/>
          </p:nvSpPr>
          <p:spPr>
            <a:xfrm>
              <a:off x="3833169" y="3370043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62118CEF-E826-47F7-B93A-786B2611227D}"/>
                </a:ext>
              </a:extLst>
            </p:cNvPr>
            <p:cNvSpPr/>
            <p:nvPr/>
          </p:nvSpPr>
          <p:spPr>
            <a:xfrm>
              <a:off x="4097921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807690DC-5E17-45A7-B67A-ED73ECC39179}"/>
                </a:ext>
              </a:extLst>
            </p:cNvPr>
            <p:cNvSpPr/>
            <p:nvPr/>
          </p:nvSpPr>
          <p:spPr>
            <a:xfrm>
              <a:off x="4362673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AD8DF4E0-AB74-41F8-85F4-4379A7FCDD64}"/>
                </a:ext>
              </a:extLst>
            </p:cNvPr>
            <p:cNvSpPr/>
            <p:nvPr/>
          </p:nvSpPr>
          <p:spPr>
            <a:xfrm>
              <a:off x="4627425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7E50919B-F033-463B-B924-5B72E1D9C87F}"/>
                </a:ext>
              </a:extLst>
            </p:cNvPr>
            <p:cNvSpPr/>
            <p:nvPr/>
          </p:nvSpPr>
          <p:spPr>
            <a:xfrm>
              <a:off x="4097921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A04FAA1D-BA49-469C-91C2-59414A1CDB48}"/>
                </a:ext>
              </a:extLst>
            </p:cNvPr>
            <p:cNvSpPr/>
            <p:nvPr/>
          </p:nvSpPr>
          <p:spPr>
            <a:xfrm>
              <a:off x="4362673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4076C2CB-BD25-425A-ADD4-D34B24B58CA2}"/>
                </a:ext>
              </a:extLst>
            </p:cNvPr>
            <p:cNvSpPr/>
            <p:nvPr/>
          </p:nvSpPr>
          <p:spPr>
            <a:xfrm>
              <a:off x="4627425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811B267-97D5-4ECC-9D4A-3B14317D03D9}"/>
                </a:ext>
              </a:extLst>
            </p:cNvPr>
            <p:cNvSpPr/>
            <p:nvPr/>
          </p:nvSpPr>
          <p:spPr>
            <a:xfrm>
              <a:off x="4097921" y="3370043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A7E8A58A-2179-46C0-BCA4-742CBCF20215}"/>
                </a:ext>
              </a:extLst>
            </p:cNvPr>
            <p:cNvSpPr/>
            <p:nvPr/>
          </p:nvSpPr>
          <p:spPr>
            <a:xfrm>
              <a:off x="4362673" y="3370043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503CA1D-1CC2-48A0-AE17-4B1565AEBB9C}"/>
                </a:ext>
              </a:extLst>
            </p:cNvPr>
            <p:cNvSpPr/>
            <p:nvPr/>
          </p:nvSpPr>
          <p:spPr>
            <a:xfrm>
              <a:off x="4627425" y="337004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52AF7A14-2EA1-49FC-A684-3B95F2957FAC}"/>
                </a:ext>
              </a:extLst>
            </p:cNvPr>
            <p:cNvSpPr/>
            <p:nvPr/>
          </p:nvSpPr>
          <p:spPr>
            <a:xfrm>
              <a:off x="3303665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785AFA15-DFF7-4E18-9737-BB6A37067D9A}"/>
                </a:ext>
              </a:extLst>
            </p:cNvPr>
            <p:cNvSpPr/>
            <p:nvPr/>
          </p:nvSpPr>
          <p:spPr>
            <a:xfrm>
              <a:off x="3568417" y="3634795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37BD27B5-9BCF-484C-AEAF-C33DF4B837D4}"/>
                </a:ext>
              </a:extLst>
            </p:cNvPr>
            <p:cNvSpPr/>
            <p:nvPr/>
          </p:nvSpPr>
          <p:spPr>
            <a:xfrm>
              <a:off x="3833169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280A4184-E35C-45A7-A330-B2DDFA14473C}"/>
                </a:ext>
              </a:extLst>
            </p:cNvPr>
            <p:cNvSpPr/>
            <p:nvPr/>
          </p:nvSpPr>
          <p:spPr>
            <a:xfrm>
              <a:off x="3303665" y="3899547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FA95B997-51B0-4462-900D-0AD84D1F98BB}"/>
                </a:ext>
              </a:extLst>
            </p:cNvPr>
            <p:cNvSpPr/>
            <p:nvPr/>
          </p:nvSpPr>
          <p:spPr>
            <a:xfrm>
              <a:off x="3568417" y="3899547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989DF937-933B-4F94-B73C-7EA14392A831}"/>
                </a:ext>
              </a:extLst>
            </p:cNvPr>
            <p:cNvSpPr/>
            <p:nvPr/>
          </p:nvSpPr>
          <p:spPr>
            <a:xfrm>
              <a:off x="3833169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EA6DDC7C-A611-4E2C-91C4-BFF02EFC3182}"/>
                </a:ext>
              </a:extLst>
            </p:cNvPr>
            <p:cNvSpPr/>
            <p:nvPr/>
          </p:nvSpPr>
          <p:spPr>
            <a:xfrm>
              <a:off x="3303665" y="416429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B2D8FDF7-9709-4C40-AA0D-96E34D31E11E}"/>
                </a:ext>
              </a:extLst>
            </p:cNvPr>
            <p:cNvSpPr/>
            <p:nvPr/>
          </p:nvSpPr>
          <p:spPr>
            <a:xfrm>
              <a:off x="3568417" y="416429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68C4F0FE-8302-4D15-9524-220E6581E368}"/>
                </a:ext>
              </a:extLst>
            </p:cNvPr>
            <p:cNvSpPr/>
            <p:nvPr/>
          </p:nvSpPr>
          <p:spPr>
            <a:xfrm>
              <a:off x="3833169" y="4164299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CABD178F-742D-4C3F-B85D-FA57DE2979ED}"/>
                </a:ext>
              </a:extLst>
            </p:cNvPr>
            <p:cNvSpPr/>
            <p:nvPr/>
          </p:nvSpPr>
          <p:spPr>
            <a:xfrm>
              <a:off x="4097921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7516D264-C54D-43FF-B0E7-ACC973870765}"/>
                </a:ext>
              </a:extLst>
            </p:cNvPr>
            <p:cNvSpPr/>
            <p:nvPr/>
          </p:nvSpPr>
          <p:spPr>
            <a:xfrm>
              <a:off x="4362673" y="3634795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77917C2C-9FEE-4A5A-B4DF-470DB76227A9}"/>
                </a:ext>
              </a:extLst>
            </p:cNvPr>
            <p:cNvSpPr/>
            <p:nvPr/>
          </p:nvSpPr>
          <p:spPr>
            <a:xfrm>
              <a:off x="4627425" y="3634795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C546ED1E-F24B-4239-8007-6520C7A60099}"/>
                </a:ext>
              </a:extLst>
            </p:cNvPr>
            <p:cNvSpPr/>
            <p:nvPr/>
          </p:nvSpPr>
          <p:spPr>
            <a:xfrm>
              <a:off x="4097921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9DCDFBC5-3A70-4CED-994C-A5176004A29F}"/>
                </a:ext>
              </a:extLst>
            </p:cNvPr>
            <p:cNvSpPr/>
            <p:nvPr/>
          </p:nvSpPr>
          <p:spPr>
            <a:xfrm>
              <a:off x="4362673" y="3899547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DCC643E4-BE2C-492B-AC19-5D441A9B753D}"/>
                </a:ext>
              </a:extLst>
            </p:cNvPr>
            <p:cNvSpPr/>
            <p:nvPr/>
          </p:nvSpPr>
          <p:spPr>
            <a:xfrm>
              <a:off x="4627425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5B364238-6A23-47CA-956C-3AB124B7DE83}"/>
                </a:ext>
              </a:extLst>
            </p:cNvPr>
            <p:cNvSpPr/>
            <p:nvPr/>
          </p:nvSpPr>
          <p:spPr>
            <a:xfrm>
              <a:off x="4097921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6C1F0B31-70A7-4608-B549-70C5D8C2A40C}"/>
                </a:ext>
              </a:extLst>
            </p:cNvPr>
            <p:cNvSpPr/>
            <p:nvPr/>
          </p:nvSpPr>
          <p:spPr>
            <a:xfrm>
              <a:off x="4362673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8E84A26B-6B8B-4AD4-832C-B22BCBDB98D3}"/>
                </a:ext>
              </a:extLst>
            </p:cNvPr>
            <p:cNvSpPr/>
            <p:nvPr/>
          </p:nvSpPr>
          <p:spPr>
            <a:xfrm>
              <a:off x="4627425" y="4164299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8BCFCB7F-8F42-4085-A68C-98086C828CFB}"/>
                </a:ext>
              </a:extLst>
            </p:cNvPr>
            <p:cNvSpPr/>
            <p:nvPr/>
          </p:nvSpPr>
          <p:spPr>
            <a:xfrm>
              <a:off x="4892177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A30CD9F7-03DC-4C6A-B49C-4019DDD6469C}"/>
                </a:ext>
              </a:extLst>
            </p:cNvPr>
            <p:cNvSpPr/>
            <p:nvPr/>
          </p:nvSpPr>
          <p:spPr>
            <a:xfrm>
              <a:off x="5156929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1CE69507-359F-47DF-81AA-6A224433C024}"/>
                </a:ext>
              </a:extLst>
            </p:cNvPr>
            <p:cNvSpPr/>
            <p:nvPr/>
          </p:nvSpPr>
          <p:spPr>
            <a:xfrm>
              <a:off x="5421681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CE866520-8B9C-4238-B31F-4AD105B59AEF}"/>
                </a:ext>
              </a:extLst>
            </p:cNvPr>
            <p:cNvSpPr/>
            <p:nvPr/>
          </p:nvSpPr>
          <p:spPr>
            <a:xfrm>
              <a:off x="4892177" y="3105291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E502E4C9-937B-46C0-A522-5B450DFB787C}"/>
                </a:ext>
              </a:extLst>
            </p:cNvPr>
            <p:cNvSpPr/>
            <p:nvPr/>
          </p:nvSpPr>
          <p:spPr>
            <a:xfrm>
              <a:off x="5156929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AFE485C6-7E2E-4E7B-9C2B-8E5F74B11441}"/>
                </a:ext>
              </a:extLst>
            </p:cNvPr>
            <p:cNvSpPr/>
            <p:nvPr/>
          </p:nvSpPr>
          <p:spPr>
            <a:xfrm>
              <a:off x="5421681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A2651213-A6D8-45CF-9030-3E3BBADCB373}"/>
                </a:ext>
              </a:extLst>
            </p:cNvPr>
            <p:cNvSpPr/>
            <p:nvPr/>
          </p:nvSpPr>
          <p:spPr>
            <a:xfrm>
              <a:off x="4892177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3318D620-F2C4-4B8C-A9D8-C920936A603F}"/>
                </a:ext>
              </a:extLst>
            </p:cNvPr>
            <p:cNvSpPr/>
            <p:nvPr/>
          </p:nvSpPr>
          <p:spPr>
            <a:xfrm>
              <a:off x="5156929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087E3BCD-28E8-4FF7-9631-8A50E41D0AAE}"/>
                </a:ext>
              </a:extLst>
            </p:cNvPr>
            <p:cNvSpPr/>
            <p:nvPr/>
          </p:nvSpPr>
          <p:spPr>
            <a:xfrm>
              <a:off x="5421681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74268ED3-0955-4D5C-BC35-6621D8E7230C}"/>
                </a:ext>
              </a:extLst>
            </p:cNvPr>
            <p:cNvSpPr/>
            <p:nvPr/>
          </p:nvSpPr>
          <p:spPr>
            <a:xfrm>
              <a:off x="4892177" y="3634795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EEE1BD0C-535F-4895-BE47-2BA8D4EDE87A}"/>
                </a:ext>
              </a:extLst>
            </p:cNvPr>
            <p:cNvSpPr/>
            <p:nvPr/>
          </p:nvSpPr>
          <p:spPr>
            <a:xfrm>
              <a:off x="5156929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9A81990B-CD3E-4871-A445-C98F1FFBFEC5}"/>
                </a:ext>
              </a:extLst>
            </p:cNvPr>
            <p:cNvSpPr/>
            <p:nvPr/>
          </p:nvSpPr>
          <p:spPr>
            <a:xfrm>
              <a:off x="5421681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3BF8D479-0603-4F42-84DB-37D9095B538E}"/>
                </a:ext>
              </a:extLst>
            </p:cNvPr>
            <p:cNvSpPr/>
            <p:nvPr/>
          </p:nvSpPr>
          <p:spPr>
            <a:xfrm>
              <a:off x="4892177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D9E1EF3D-4D26-4812-8C97-BBC07F668DB9}"/>
                </a:ext>
              </a:extLst>
            </p:cNvPr>
            <p:cNvSpPr/>
            <p:nvPr/>
          </p:nvSpPr>
          <p:spPr>
            <a:xfrm>
              <a:off x="5156929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570E55B4-3702-4098-B5F3-77464EF9726B}"/>
                </a:ext>
              </a:extLst>
            </p:cNvPr>
            <p:cNvSpPr/>
            <p:nvPr/>
          </p:nvSpPr>
          <p:spPr>
            <a:xfrm>
              <a:off x="5421681" y="3899547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39CEF94A-DC74-4C50-97B6-C41C7BA42BBE}"/>
                </a:ext>
              </a:extLst>
            </p:cNvPr>
            <p:cNvSpPr/>
            <p:nvPr/>
          </p:nvSpPr>
          <p:spPr>
            <a:xfrm>
              <a:off x="4892177" y="4164299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B30E056A-BAC6-408E-9E3D-2A9A04CB16B2}"/>
                </a:ext>
              </a:extLst>
            </p:cNvPr>
            <p:cNvSpPr/>
            <p:nvPr/>
          </p:nvSpPr>
          <p:spPr>
            <a:xfrm>
              <a:off x="5156929" y="4164299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3C6F1250-245B-4503-9894-B57C13E824DD}"/>
                </a:ext>
              </a:extLst>
            </p:cNvPr>
            <p:cNvSpPr/>
            <p:nvPr/>
          </p:nvSpPr>
          <p:spPr>
            <a:xfrm>
              <a:off x="5421681" y="416429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439C87DE-9575-4448-8FBA-AEF360C462F7}"/>
                </a:ext>
              </a:extLst>
            </p:cNvPr>
            <p:cNvSpPr/>
            <p:nvPr/>
          </p:nvSpPr>
          <p:spPr>
            <a:xfrm>
              <a:off x="3303665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FA05E5FC-6AAD-4812-B88A-2530404A855A}"/>
                </a:ext>
              </a:extLst>
            </p:cNvPr>
            <p:cNvSpPr/>
            <p:nvPr/>
          </p:nvSpPr>
          <p:spPr>
            <a:xfrm>
              <a:off x="3568417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13951149-ECCD-41CB-8E76-B53AF9CB8597}"/>
                </a:ext>
              </a:extLst>
            </p:cNvPr>
            <p:cNvSpPr/>
            <p:nvPr/>
          </p:nvSpPr>
          <p:spPr>
            <a:xfrm>
              <a:off x="3833169" y="4429051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E4CA036A-0C2E-452C-B279-2B273DADC64C}"/>
                </a:ext>
              </a:extLst>
            </p:cNvPr>
            <p:cNvSpPr/>
            <p:nvPr/>
          </p:nvSpPr>
          <p:spPr>
            <a:xfrm>
              <a:off x="3303665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94315DAA-9DFB-4146-A990-52A0E1AADBF4}"/>
                </a:ext>
              </a:extLst>
            </p:cNvPr>
            <p:cNvSpPr/>
            <p:nvPr/>
          </p:nvSpPr>
          <p:spPr>
            <a:xfrm>
              <a:off x="3568417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7B37114A-C51D-487D-A1EE-75E2DDB93FC6}"/>
                </a:ext>
              </a:extLst>
            </p:cNvPr>
            <p:cNvSpPr/>
            <p:nvPr/>
          </p:nvSpPr>
          <p:spPr>
            <a:xfrm>
              <a:off x="3833169" y="4693803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ED1684AB-A55A-4EB1-8296-CA43EEEC9894}"/>
                </a:ext>
              </a:extLst>
            </p:cNvPr>
            <p:cNvSpPr/>
            <p:nvPr/>
          </p:nvSpPr>
          <p:spPr>
            <a:xfrm>
              <a:off x="3303665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9E18BB59-A8C2-4258-8261-4462B6C4C6AC}"/>
                </a:ext>
              </a:extLst>
            </p:cNvPr>
            <p:cNvSpPr/>
            <p:nvPr/>
          </p:nvSpPr>
          <p:spPr>
            <a:xfrm>
              <a:off x="3568417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4CE205DB-DB78-4B20-9E73-5B7210149384}"/>
                </a:ext>
              </a:extLst>
            </p:cNvPr>
            <p:cNvSpPr/>
            <p:nvPr/>
          </p:nvSpPr>
          <p:spPr>
            <a:xfrm>
              <a:off x="3833169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EF397A14-5FB7-40A6-B2E3-63DD8C0F6A70}"/>
                </a:ext>
              </a:extLst>
            </p:cNvPr>
            <p:cNvSpPr/>
            <p:nvPr/>
          </p:nvSpPr>
          <p:spPr>
            <a:xfrm>
              <a:off x="4097921" y="4429051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80DD0FE3-1A66-49E6-AFE7-AB65DEABF313}"/>
                </a:ext>
              </a:extLst>
            </p:cNvPr>
            <p:cNvSpPr/>
            <p:nvPr/>
          </p:nvSpPr>
          <p:spPr>
            <a:xfrm>
              <a:off x="4362673" y="4429051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3373661C-096D-48B3-AFC0-CA97C51C0E61}"/>
                </a:ext>
              </a:extLst>
            </p:cNvPr>
            <p:cNvSpPr/>
            <p:nvPr/>
          </p:nvSpPr>
          <p:spPr>
            <a:xfrm>
              <a:off x="4627425" y="4429051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3CD6703E-0767-46A4-B698-F93A02B3932E}"/>
                </a:ext>
              </a:extLst>
            </p:cNvPr>
            <p:cNvSpPr/>
            <p:nvPr/>
          </p:nvSpPr>
          <p:spPr>
            <a:xfrm>
              <a:off x="4097921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DA918A49-1D06-43F4-B3CD-E37EC3005876}"/>
                </a:ext>
              </a:extLst>
            </p:cNvPr>
            <p:cNvSpPr/>
            <p:nvPr/>
          </p:nvSpPr>
          <p:spPr>
            <a:xfrm>
              <a:off x="4362673" y="469380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CB24C658-14BF-427A-9BA9-94A6E962FD0E}"/>
                </a:ext>
              </a:extLst>
            </p:cNvPr>
            <p:cNvSpPr/>
            <p:nvPr/>
          </p:nvSpPr>
          <p:spPr>
            <a:xfrm>
              <a:off x="4627425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173A9985-6746-4564-B72C-90090B13B393}"/>
                </a:ext>
              </a:extLst>
            </p:cNvPr>
            <p:cNvSpPr/>
            <p:nvPr/>
          </p:nvSpPr>
          <p:spPr>
            <a:xfrm>
              <a:off x="4097921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3E369894-F5CD-43A3-B170-F1B9EC7FCE28}"/>
                </a:ext>
              </a:extLst>
            </p:cNvPr>
            <p:cNvSpPr/>
            <p:nvPr/>
          </p:nvSpPr>
          <p:spPr>
            <a:xfrm>
              <a:off x="4362673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789E0CB9-F66D-4045-9DC4-551CE049B9A4}"/>
                </a:ext>
              </a:extLst>
            </p:cNvPr>
            <p:cNvSpPr/>
            <p:nvPr/>
          </p:nvSpPr>
          <p:spPr>
            <a:xfrm>
              <a:off x="4627425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0FACD7C2-334D-44E9-B564-C66FCD11C388}"/>
                </a:ext>
              </a:extLst>
            </p:cNvPr>
            <p:cNvSpPr/>
            <p:nvPr/>
          </p:nvSpPr>
          <p:spPr>
            <a:xfrm>
              <a:off x="4892177" y="4429051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0E4AD457-E65C-4242-A387-376D8F25AB2E}"/>
                </a:ext>
              </a:extLst>
            </p:cNvPr>
            <p:cNvSpPr/>
            <p:nvPr/>
          </p:nvSpPr>
          <p:spPr>
            <a:xfrm>
              <a:off x="5156929" y="4429051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F0E282D3-1683-4338-91A3-35B0F42EA044}"/>
                </a:ext>
              </a:extLst>
            </p:cNvPr>
            <p:cNvSpPr/>
            <p:nvPr/>
          </p:nvSpPr>
          <p:spPr>
            <a:xfrm>
              <a:off x="5421681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8D935659-F362-40EC-8840-4B9CF78BC64D}"/>
                </a:ext>
              </a:extLst>
            </p:cNvPr>
            <p:cNvSpPr/>
            <p:nvPr/>
          </p:nvSpPr>
          <p:spPr>
            <a:xfrm>
              <a:off x="4892177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9A674D5C-3561-4BB6-89B9-B844643658C9}"/>
                </a:ext>
              </a:extLst>
            </p:cNvPr>
            <p:cNvSpPr/>
            <p:nvPr/>
          </p:nvSpPr>
          <p:spPr>
            <a:xfrm>
              <a:off x="5156929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C52FEF5B-3507-473A-A659-E601F19A8536}"/>
                </a:ext>
              </a:extLst>
            </p:cNvPr>
            <p:cNvSpPr/>
            <p:nvPr/>
          </p:nvSpPr>
          <p:spPr>
            <a:xfrm>
              <a:off x="5421681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1E90ED82-DDCC-4743-A66B-E6565CD8F490}"/>
                </a:ext>
              </a:extLst>
            </p:cNvPr>
            <p:cNvSpPr/>
            <p:nvPr/>
          </p:nvSpPr>
          <p:spPr>
            <a:xfrm>
              <a:off x="4892177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964290BE-3A1B-4537-8AAD-BA510889D66C}"/>
                </a:ext>
              </a:extLst>
            </p:cNvPr>
            <p:cNvSpPr/>
            <p:nvPr/>
          </p:nvSpPr>
          <p:spPr>
            <a:xfrm>
              <a:off x="5156929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F5E98177-1FF1-43FB-B4E2-A60278305C80}"/>
                </a:ext>
              </a:extLst>
            </p:cNvPr>
            <p:cNvSpPr/>
            <p:nvPr/>
          </p:nvSpPr>
          <p:spPr>
            <a:xfrm>
              <a:off x="5421681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2F29B0CF-02F7-424F-BE63-1245AB6ECBD4}"/>
              </a:ext>
            </a:extLst>
          </p:cNvPr>
          <p:cNvGrpSpPr/>
          <p:nvPr/>
        </p:nvGrpSpPr>
        <p:grpSpPr>
          <a:xfrm>
            <a:off x="742603" y="2002274"/>
            <a:ext cx="907450" cy="907450"/>
            <a:chOff x="636715" y="2311035"/>
            <a:chExt cx="794256" cy="794256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8475D084-0AF7-4974-9141-E0954064668F}"/>
                </a:ext>
              </a:extLst>
            </p:cNvPr>
            <p:cNvSpPr/>
            <p:nvPr/>
          </p:nvSpPr>
          <p:spPr>
            <a:xfrm>
              <a:off x="636715" y="2311035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C5304B5E-5F69-4F65-A6ED-C4FA02BF09CC}"/>
                </a:ext>
              </a:extLst>
            </p:cNvPr>
            <p:cNvSpPr/>
            <p:nvPr/>
          </p:nvSpPr>
          <p:spPr>
            <a:xfrm>
              <a:off x="901467" y="2311035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AD6D5AA-1901-4A83-9990-E72491A1070A}"/>
                </a:ext>
              </a:extLst>
            </p:cNvPr>
            <p:cNvSpPr/>
            <p:nvPr/>
          </p:nvSpPr>
          <p:spPr>
            <a:xfrm>
              <a:off x="1166219" y="2311035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2AA4160F-96D7-4A08-82BB-3D4D58FBD0F5}"/>
                </a:ext>
              </a:extLst>
            </p:cNvPr>
            <p:cNvSpPr/>
            <p:nvPr/>
          </p:nvSpPr>
          <p:spPr>
            <a:xfrm>
              <a:off x="636715" y="2575787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699FDE17-4EAB-4E37-BAA6-16D89D5C9CE7}"/>
                </a:ext>
              </a:extLst>
            </p:cNvPr>
            <p:cNvSpPr/>
            <p:nvPr/>
          </p:nvSpPr>
          <p:spPr>
            <a:xfrm>
              <a:off x="901467" y="2575787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184ECAB-362C-4BA3-9BD4-4826F58CB53F}"/>
                </a:ext>
              </a:extLst>
            </p:cNvPr>
            <p:cNvSpPr/>
            <p:nvPr/>
          </p:nvSpPr>
          <p:spPr>
            <a:xfrm>
              <a:off x="1166219" y="2575787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4FF8215C-39DF-411F-9913-4EC2B06B16D2}"/>
                </a:ext>
              </a:extLst>
            </p:cNvPr>
            <p:cNvSpPr/>
            <p:nvPr/>
          </p:nvSpPr>
          <p:spPr>
            <a:xfrm>
              <a:off x="636715" y="2840539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9BF8CC67-EE9F-4CC0-AA05-BA007E8EB4AC}"/>
                </a:ext>
              </a:extLst>
            </p:cNvPr>
            <p:cNvSpPr/>
            <p:nvPr/>
          </p:nvSpPr>
          <p:spPr>
            <a:xfrm>
              <a:off x="901467" y="2840539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365C12B9-039B-4171-B33B-00851EB5268F}"/>
                </a:ext>
              </a:extLst>
            </p:cNvPr>
            <p:cNvSpPr/>
            <p:nvPr/>
          </p:nvSpPr>
          <p:spPr>
            <a:xfrm>
              <a:off x="1166219" y="2840539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81" name="正方形/長方形 180">
            <a:extLst>
              <a:ext uri="{FF2B5EF4-FFF2-40B4-BE49-F238E27FC236}">
                <a16:creationId xmlns:a16="http://schemas.microsoft.com/office/drawing/2014/main" id="{911E4C0F-C9EC-4A7E-B078-954B8E456AB9}"/>
              </a:ext>
            </a:extLst>
          </p:cNvPr>
          <p:cNvSpPr/>
          <p:nvPr/>
        </p:nvSpPr>
        <p:spPr>
          <a:xfrm>
            <a:off x="1669101" y="2294937"/>
            <a:ext cx="3539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・・・構造化要素（</a:t>
            </a:r>
            <a:r>
              <a:rPr lang="en-US" altLang="ja-JP" dirty="0"/>
              <a:t>Disk, 3x3</a:t>
            </a:r>
            <a:r>
              <a:rPr lang="ja-JP" altLang="en-US" dirty="0"/>
              <a:t>）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AA0A8B3-DDA0-4143-9888-69FAE075C154}"/>
              </a:ext>
            </a:extLst>
          </p:cNvPr>
          <p:cNvSpPr/>
          <p:nvPr/>
        </p:nvSpPr>
        <p:spPr>
          <a:xfrm>
            <a:off x="2000857" y="599134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solidFill>
                  <a:schemeClr val="accent1"/>
                </a:solidFill>
              </a:rPr>
              <a:t>収縮処理</a:t>
            </a:r>
            <a:endParaRPr lang="ja-JP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9022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E306600F-5C10-44B6-BC77-3AFF896CE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オープニング</a:t>
            </a:r>
            <a:r>
              <a:rPr kumimoji="1" lang="ja-JP" altLang="en-US" dirty="0"/>
              <a:t>（</a:t>
            </a:r>
            <a:r>
              <a:rPr lang="en-US" altLang="ja-JP" dirty="0"/>
              <a:t>Opening</a:t>
            </a:r>
            <a:r>
              <a:rPr kumimoji="1" lang="ja-JP" altLang="en-US" dirty="0"/>
              <a:t>）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F9960BD-BF7F-4A12-82B7-54887ECDF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2400" b="1" dirty="0"/>
              <a:t>収縮の後に膨張 </a:t>
            </a:r>
            <a:r>
              <a:rPr lang="ja-JP" altLang="en-US" sz="2400" dirty="0"/>
              <a:t>をする処理</a:t>
            </a:r>
            <a:endParaRPr kumimoji="1" lang="ja-JP" altLang="en-US" sz="2400" dirty="0"/>
          </a:p>
        </p:txBody>
      </p:sp>
      <p:grpSp>
        <p:nvGrpSpPr>
          <p:cNvPr id="180" name="グループ化 179">
            <a:extLst>
              <a:ext uri="{FF2B5EF4-FFF2-40B4-BE49-F238E27FC236}">
                <a16:creationId xmlns:a16="http://schemas.microsoft.com/office/drawing/2014/main" id="{1761AC93-D74D-42CA-BC46-D1281463E104}"/>
              </a:ext>
            </a:extLst>
          </p:cNvPr>
          <p:cNvGrpSpPr/>
          <p:nvPr/>
        </p:nvGrpSpPr>
        <p:grpSpPr>
          <a:xfrm>
            <a:off x="1347569" y="3105381"/>
            <a:ext cx="2722350" cy="2722350"/>
            <a:chOff x="3303665" y="2840539"/>
            <a:chExt cx="2382768" cy="2382768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1576A22-6080-4BE7-9081-CABCF1A8218F}"/>
                </a:ext>
              </a:extLst>
            </p:cNvPr>
            <p:cNvSpPr/>
            <p:nvPr/>
          </p:nvSpPr>
          <p:spPr>
            <a:xfrm>
              <a:off x="3303665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C3FE370C-6D0E-4DAB-A929-48788A4103CD}"/>
                </a:ext>
              </a:extLst>
            </p:cNvPr>
            <p:cNvSpPr/>
            <p:nvPr/>
          </p:nvSpPr>
          <p:spPr>
            <a:xfrm>
              <a:off x="3568417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A04C4124-5A1E-41E3-B8A0-92986F162CB6}"/>
                </a:ext>
              </a:extLst>
            </p:cNvPr>
            <p:cNvSpPr/>
            <p:nvPr/>
          </p:nvSpPr>
          <p:spPr>
            <a:xfrm>
              <a:off x="3833169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B26A585A-C7A1-4D22-84A9-412026F82F8C}"/>
                </a:ext>
              </a:extLst>
            </p:cNvPr>
            <p:cNvSpPr/>
            <p:nvPr/>
          </p:nvSpPr>
          <p:spPr>
            <a:xfrm>
              <a:off x="3303665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D290272B-024D-457F-AD67-37685464F922}"/>
                </a:ext>
              </a:extLst>
            </p:cNvPr>
            <p:cNvSpPr/>
            <p:nvPr/>
          </p:nvSpPr>
          <p:spPr>
            <a:xfrm>
              <a:off x="3568417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05FADDCF-19A9-4915-850E-85AA41826FAE}"/>
                </a:ext>
              </a:extLst>
            </p:cNvPr>
            <p:cNvSpPr/>
            <p:nvPr/>
          </p:nvSpPr>
          <p:spPr>
            <a:xfrm>
              <a:off x="3833169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393CA5B9-F3C4-4533-9DA8-FE2382D6B481}"/>
                </a:ext>
              </a:extLst>
            </p:cNvPr>
            <p:cNvSpPr/>
            <p:nvPr/>
          </p:nvSpPr>
          <p:spPr>
            <a:xfrm>
              <a:off x="3303665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94027B8D-3E93-4827-B9D6-F49670850F21}"/>
                </a:ext>
              </a:extLst>
            </p:cNvPr>
            <p:cNvSpPr/>
            <p:nvPr/>
          </p:nvSpPr>
          <p:spPr>
            <a:xfrm>
              <a:off x="3568417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214ED2EA-76C8-4A70-A252-A4CEECCCF099}"/>
                </a:ext>
              </a:extLst>
            </p:cNvPr>
            <p:cNvSpPr/>
            <p:nvPr/>
          </p:nvSpPr>
          <p:spPr>
            <a:xfrm>
              <a:off x="3833169" y="3370043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62118CEF-E826-47F7-B93A-786B2611227D}"/>
                </a:ext>
              </a:extLst>
            </p:cNvPr>
            <p:cNvSpPr/>
            <p:nvPr/>
          </p:nvSpPr>
          <p:spPr>
            <a:xfrm>
              <a:off x="4097921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807690DC-5E17-45A7-B67A-ED73ECC39179}"/>
                </a:ext>
              </a:extLst>
            </p:cNvPr>
            <p:cNvSpPr/>
            <p:nvPr/>
          </p:nvSpPr>
          <p:spPr>
            <a:xfrm>
              <a:off x="4362673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AD8DF4E0-AB74-41F8-85F4-4379A7FCDD64}"/>
                </a:ext>
              </a:extLst>
            </p:cNvPr>
            <p:cNvSpPr/>
            <p:nvPr/>
          </p:nvSpPr>
          <p:spPr>
            <a:xfrm>
              <a:off x="4627425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7E50919B-F033-463B-B924-5B72E1D9C87F}"/>
                </a:ext>
              </a:extLst>
            </p:cNvPr>
            <p:cNvSpPr/>
            <p:nvPr/>
          </p:nvSpPr>
          <p:spPr>
            <a:xfrm>
              <a:off x="4097921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A04FAA1D-BA49-469C-91C2-59414A1CDB48}"/>
                </a:ext>
              </a:extLst>
            </p:cNvPr>
            <p:cNvSpPr/>
            <p:nvPr/>
          </p:nvSpPr>
          <p:spPr>
            <a:xfrm>
              <a:off x="4362673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4076C2CB-BD25-425A-ADD4-D34B24B58CA2}"/>
                </a:ext>
              </a:extLst>
            </p:cNvPr>
            <p:cNvSpPr/>
            <p:nvPr/>
          </p:nvSpPr>
          <p:spPr>
            <a:xfrm>
              <a:off x="4627425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811B267-97D5-4ECC-9D4A-3B14317D03D9}"/>
                </a:ext>
              </a:extLst>
            </p:cNvPr>
            <p:cNvSpPr/>
            <p:nvPr/>
          </p:nvSpPr>
          <p:spPr>
            <a:xfrm>
              <a:off x="4097921" y="3370043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A7E8A58A-2179-46C0-BCA4-742CBCF20215}"/>
                </a:ext>
              </a:extLst>
            </p:cNvPr>
            <p:cNvSpPr/>
            <p:nvPr/>
          </p:nvSpPr>
          <p:spPr>
            <a:xfrm>
              <a:off x="4362673" y="3370043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503CA1D-1CC2-48A0-AE17-4B1565AEBB9C}"/>
                </a:ext>
              </a:extLst>
            </p:cNvPr>
            <p:cNvSpPr/>
            <p:nvPr/>
          </p:nvSpPr>
          <p:spPr>
            <a:xfrm>
              <a:off x="4627425" y="337004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52AF7A14-2EA1-49FC-A684-3B95F2957FAC}"/>
                </a:ext>
              </a:extLst>
            </p:cNvPr>
            <p:cNvSpPr/>
            <p:nvPr/>
          </p:nvSpPr>
          <p:spPr>
            <a:xfrm>
              <a:off x="3303665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785AFA15-DFF7-4E18-9737-BB6A37067D9A}"/>
                </a:ext>
              </a:extLst>
            </p:cNvPr>
            <p:cNvSpPr/>
            <p:nvPr/>
          </p:nvSpPr>
          <p:spPr>
            <a:xfrm>
              <a:off x="3568417" y="3634795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37BD27B5-9BCF-484C-AEAF-C33DF4B837D4}"/>
                </a:ext>
              </a:extLst>
            </p:cNvPr>
            <p:cNvSpPr/>
            <p:nvPr/>
          </p:nvSpPr>
          <p:spPr>
            <a:xfrm>
              <a:off x="3833169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280A4184-E35C-45A7-A330-B2DDFA14473C}"/>
                </a:ext>
              </a:extLst>
            </p:cNvPr>
            <p:cNvSpPr/>
            <p:nvPr/>
          </p:nvSpPr>
          <p:spPr>
            <a:xfrm>
              <a:off x="3303665" y="3899547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FA95B997-51B0-4462-900D-0AD84D1F98BB}"/>
                </a:ext>
              </a:extLst>
            </p:cNvPr>
            <p:cNvSpPr/>
            <p:nvPr/>
          </p:nvSpPr>
          <p:spPr>
            <a:xfrm>
              <a:off x="3568417" y="3899547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989DF937-933B-4F94-B73C-7EA14392A831}"/>
                </a:ext>
              </a:extLst>
            </p:cNvPr>
            <p:cNvSpPr/>
            <p:nvPr/>
          </p:nvSpPr>
          <p:spPr>
            <a:xfrm>
              <a:off x="3833169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EA6DDC7C-A611-4E2C-91C4-BFF02EFC3182}"/>
                </a:ext>
              </a:extLst>
            </p:cNvPr>
            <p:cNvSpPr/>
            <p:nvPr/>
          </p:nvSpPr>
          <p:spPr>
            <a:xfrm>
              <a:off x="3303665" y="416429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B2D8FDF7-9709-4C40-AA0D-96E34D31E11E}"/>
                </a:ext>
              </a:extLst>
            </p:cNvPr>
            <p:cNvSpPr/>
            <p:nvPr/>
          </p:nvSpPr>
          <p:spPr>
            <a:xfrm>
              <a:off x="3568417" y="416429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68C4F0FE-8302-4D15-9524-220E6581E368}"/>
                </a:ext>
              </a:extLst>
            </p:cNvPr>
            <p:cNvSpPr/>
            <p:nvPr/>
          </p:nvSpPr>
          <p:spPr>
            <a:xfrm>
              <a:off x="3833169" y="4164299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CABD178F-742D-4C3F-B85D-FA57DE2979ED}"/>
                </a:ext>
              </a:extLst>
            </p:cNvPr>
            <p:cNvSpPr/>
            <p:nvPr/>
          </p:nvSpPr>
          <p:spPr>
            <a:xfrm>
              <a:off x="4097921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7516D264-C54D-43FF-B0E7-ACC973870765}"/>
                </a:ext>
              </a:extLst>
            </p:cNvPr>
            <p:cNvSpPr/>
            <p:nvPr/>
          </p:nvSpPr>
          <p:spPr>
            <a:xfrm>
              <a:off x="4362673" y="3634795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77917C2C-9FEE-4A5A-B4DF-470DB76227A9}"/>
                </a:ext>
              </a:extLst>
            </p:cNvPr>
            <p:cNvSpPr/>
            <p:nvPr/>
          </p:nvSpPr>
          <p:spPr>
            <a:xfrm>
              <a:off x="4627425" y="3634795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C546ED1E-F24B-4239-8007-6520C7A60099}"/>
                </a:ext>
              </a:extLst>
            </p:cNvPr>
            <p:cNvSpPr/>
            <p:nvPr/>
          </p:nvSpPr>
          <p:spPr>
            <a:xfrm>
              <a:off x="4097921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9DCDFBC5-3A70-4CED-994C-A5176004A29F}"/>
                </a:ext>
              </a:extLst>
            </p:cNvPr>
            <p:cNvSpPr/>
            <p:nvPr/>
          </p:nvSpPr>
          <p:spPr>
            <a:xfrm>
              <a:off x="4362673" y="3899547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DCC643E4-BE2C-492B-AC19-5D441A9B753D}"/>
                </a:ext>
              </a:extLst>
            </p:cNvPr>
            <p:cNvSpPr/>
            <p:nvPr/>
          </p:nvSpPr>
          <p:spPr>
            <a:xfrm>
              <a:off x="4627425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5B364238-6A23-47CA-956C-3AB124B7DE83}"/>
                </a:ext>
              </a:extLst>
            </p:cNvPr>
            <p:cNvSpPr/>
            <p:nvPr/>
          </p:nvSpPr>
          <p:spPr>
            <a:xfrm>
              <a:off x="4097921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6C1F0B31-70A7-4608-B549-70C5D8C2A40C}"/>
                </a:ext>
              </a:extLst>
            </p:cNvPr>
            <p:cNvSpPr/>
            <p:nvPr/>
          </p:nvSpPr>
          <p:spPr>
            <a:xfrm>
              <a:off x="4362673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8E84A26B-6B8B-4AD4-832C-B22BCBDB98D3}"/>
                </a:ext>
              </a:extLst>
            </p:cNvPr>
            <p:cNvSpPr/>
            <p:nvPr/>
          </p:nvSpPr>
          <p:spPr>
            <a:xfrm>
              <a:off x="4627425" y="4164299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8BCFCB7F-8F42-4085-A68C-98086C828CFB}"/>
                </a:ext>
              </a:extLst>
            </p:cNvPr>
            <p:cNvSpPr/>
            <p:nvPr/>
          </p:nvSpPr>
          <p:spPr>
            <a:xfrm>
              <a:off x="4892177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A30CD9F7-03DC-4C6A-B49C-4019DDD6469C}"/>
                </a:ext>
              </a:extLst>
            </p:cNvPr>
            <p:cNvSpPr/>
            <p:nvPr/>
          </p:nvSpPr>
          <p:spPr>
            <a:xfrm>
              <a:off x="5156929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1CE69507-359F-47DF-81AA-6A224433C024}"/>
                </a:ext>
              </a:extLst>
            </p:cNvPr>
            <p:cNvSpPr/>
            <p:nvPr/>
          </p:nvSpPr>
          <p:spPr>
            <a:xfrm>
              <a:off x="5421681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CE866520-8B9C-4238-B31F-4AD105B59AEF}"/>
                </a:ext>
              </a:extLst>
            </p:cNvPr>
            <p:cNvSpPr/>
            <p:nvPr/>
          </p:nvSpPr>
          <p:spPr>
            <a:xfrm>
              <a:off x="4892177" y="3105291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E502E4C9-937B-46C0-A522-5B450DFB787C}"/>
                </a:ext>
              </a:extLst>
            </p:cNvPr>
            <p:cNvSpPr/>
            <p:nvPr/>
          </p:nvSpPr>
          <p:spPr>
            <a:xfrm>
              <a:off x="5156929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AFE485C6-7E2E-4E7B-9C2B-8E5F74B11441}"/>
                </a:ext>
              </a:extLst>
            </p:cNvPr>
            <p:cNvSpPr/>
            <p:nvPr/>
          </p:nvSpPr>
          <p:spPr>
            <a:xfrm>
              <a:off x="5421681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A2651213-A6D8-45CF-9030-3E3BBADCB373}"/>
                </a:ext>
              </a:extLst>
            </p:cNvPr>
            <p:cNvSpPr/>
            <p:nvPr/>
          </p:nvSpPr>
          <p:spPr>
            <a:xfrm>
              <a:off x="4892177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3318D620-F2C4-4B8C-A9D8-C920936A603F}"/>
                </a:ext>
              </a:extLst>
            </p:cNvPr>
            <p:cNvSpPr/>
            <p:nvPr/>
          </p:nvSpPr>
          <p:spPr>
            <a:xfrm>
              <a:off x="5156929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087E3BCD-28E8-4FF7-9631-8A50E41D0AAE}"/>
                </a:ext>
              </a:extLst>
            </p:cNvPr>
            <p:cNvSpPr/>
            <p:nvPr/>
          </p:nvSpPr>
          <p:spPr>
            <a:xfrm>
              <a:off x="5421681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74268ED3-0955-4D5C-BC35-6621D8E7230C}"/>
                </a:ext>
              </a:extLst>
            </p:cNvPr>
            <p:cNvSpPr/>
            <p:nvPr/>
          </p:nvSpPr>
          <p:spPr>
            <a:xfrm>
              <a:off x="4892177" y="3634795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EEE1BD0C-535F-4895-BE47-2BA8D4EDE87A}"/>
                </a:ext>
              </a:extLst>
            </p:cNvPr>
            <p:cNvSpPr/>
            <p:nvPr/>
          </p:nvSpPr>
          <p:spPr>
            <a:xfrm>
              <a:off x="5156929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9A81990B-CD3E-4871-A445-C98F1FFBFEC5}"/>
                </a:ext>
              </a:extLst>
            </p:cNvPr>
            <p:cNvSpPr/>
            <p:nvPr/>
          </p:nvSpPr>
          <p:spPr>
            <a:xfrm>
              <a:off x="5421681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3BF8D479-0603-4F42-84DB-37D9095B538E}"/>
                </a:ext>
              </a:extLst>
            </p:cNvPr>
            <p:cNvSpPr/>
            <p:nvPr/>
          </p:nvSpPr>
          <p:spPr>
            <a:xfrm>
              <a:off x="4892177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D9E1EF3D-4D26-4812-8C97-BBC07F668DB9}"/>
                </a:ext>
              </a:extLst>
            </p:cNvPr>
            <p:cNvSpPr/>
            <p:nvPr/>
          </p:nvSpPr>
          <p:spPr>
            <a:xfrm>
              <a:off x="5156929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570E55B4-3702-4098-B5F3-77464EF9726B}"/>
                </a:ext>
              </a:extLst>
            </p:cNvPr>
            <p:cNvSpPr/>
            <p:nvPr/>
          </p:nvSpPr>
          <p:spPr>
            <a:xfrm>
              <a:off x="5421681" y="3899547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39CEF94A-DC74-4C50-97B6-C41C7BA42BBE}"/>
                </a:ext>
              </a:extLst>
            </p:cNvPr>
            <p:cNvSpPr/>
            <p:nvPr/>
          </p:nvSpPr>
          <p:spPr>
            <a:xfrm>
              <a:off x="4892177" y="4164299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B30E056A-BAC6-408E-9E3D-2A9A04CB16B2}"/>
                </a:ext>
              </a:extLst>
            </p:cNvPr>
            <p:cNvSpPr/>
            <p:nvPr/>
          </p:nvSpPr>
          <p:spPr>
            <a:xfrm>
              <a:off x="5156929" y="4164299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3C6F1250-245B-4503-9894-B57C13E824DD}"/>
                </a:ext>
              </a:extLst>
            </p:cNvPr>
            <p:cNvSpPr/>
            <p:nvPr/>
          </p:nvSpPr>
          <p:spPr>
            <a:xfrm>
              <a:off x="5421681" y="416429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439C87DE-9575-4448-8FBA-AEF360C462F7}"/>
                </a:ext>
              </a:extLst>
            </p:cNvPr>
            <p:cNvSpPr/>
            <p:nvPr/>
          </p:nvSpPr>
          <p:spPr>
            <a:xfrm>
              <a:off x="3303665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FA05E5FC-6AAD-4812-B88A-2530404A855A}"/>
                </a:ext>
              </a:extLst>
            </p:cNvPr>
            <p:cNvSpPr/>
            <p:nvPr/>
          </p:nvSpPr>
          <p:spPr>
            <a:xfrm>
              <a:off x="3568417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13951149-ECCD-41CB-8E76-B53AF9CB8597}"/>
                </a:ext>
              </a:extLst>
            </p:cNvPr>
            <p:cNvSpPr/>
            <p:nvPr/>
          </p:nvSpPr>
          <p:spPr>
            <a:xfrm>
              <a:off x="3833169" y="4429051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E4CA036A-0C2E-452C-B279-2B273DADC64C}"/>
                </a:ext>
              </a:extLst>
            </p:cNvPr>
            <p:cNvSpPr/>
            <p:nvPr/>
          </p:nvSpPr>
          <p:spPr>
            <a:xfrm>
              <a:off x="3303665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94315DAA-9DFB-4146-A990-52A0E1AADBF4}"/>
                </a:ext>
              </a:extLst>
            </p:cNvPr>
            <p:cNvSpPr/>
            <p:nvPr/>
          </p:nvSpPr>
          <p:spPr>
            <a:xfrm>
              <a:off x="3568417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7B37114A-C51D-487D-A1EE-75E2DDB93FC6}"/>
                </a:ext>
              </a:extLst>
            </p:cNvPr>
            <p:cNvSpPr/>
            <p:nvPr/>
          </p:nvSpPr>
          <p:spPr>
            <a:xfrm>
              <a:off x="3833169" y="4693803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ED1684AB-A55A-4EB1-8296-CA43EEEC9894}"/>
                </a:ext>
              </a:extLst>
            </p:cNvPr>
            <p:cNvSpPr/>
            <p:nvPr/>
          </p:nvSpPr>
          <p:spPr>
            <a:xfrm>
              <a:off x="3303665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9E18BB59-A8C2-4258-8261-4462B6C4C6AC}"/>
                </a:ext>
              </a:extLst>
            </p:cNvPr>
            <p:cNvSpPr/>
            <p:nvPr/>
          </p:nvSpPr>
          <p:spPr>
            <a:xfrm>
              <a:off x="3568417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4CE205DB-DB78-4B20-9E73-5B7210149384}"/>
                </a:ext>
              </a:extLst>
            </p:cNvPr>
            <p:cNvSpPr/>
            <p:nvPr/>
          </p:nvSpPr>
          <p:spPr>
            <a:xfrm>
              <a:off x="3833169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EF397A14-5FB7-40A6-B2E3-63DD8C0F6A70}"/>
                </a:ext>
              </a:extLst>
            </p:cNvPr>
            <p:cNvSpPr/>
            <p:nvPr/>
          </p:nvSpPr>
          <p:spPr>
            <a:xfrm>
              <a:off x="4097921" y="4429051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80DD0FE3-1A66-49E6-AFE7-AB65DEABF313}"/>
                </a:ext>
              </a:extLst>
            </p:cNvPr>
            <p:cNvSpPr/>
            <p:nvPr/>
          </p:nvSpPr>
          <p:spPr>
            <a:xfrm>
              <a:off x="4362673" y="4429051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3373661C-096D-48B3-AFC0-CA97C51C0E61}"/>
                </a:ext>
              </a:extLst>
            </p:cNvPr>
            <p:cNvSpPr/>
            <p:nvPr/>
          </p:nvSpPr>
          <p:spPr>
            <a:xfrm>
              <a:off x="4627425" y="4429051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3CD6703E-0767-46A4-B698-F93A02B3932E}"/>
                </a:ext>
              </a:extLst>
            </p:cNvPr>
            <p:cNvSpPr/>
            <p:nvPr/>
          </p:nvSpPr>
          <p:spPr>
            <a:xfrm>
              <a:off x="4097921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DA918A49-1D06-43F4-B3CD-E37EC3005876}"/>
                </a:ext>
              </a:extLst>
            </p:cNvPr>
            <p:cNvSpPr/>
            <p:nvPr/>
          </p:nvSpPr>
          <p:spPr>
            <a:xfrm>
              <a:off x="4362673" y="469380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CB24C658-14BF-427A-9BA9-94A6E962FD0E}"/>
                </a:ext>
              </a:extLst>
            </p:cNvPr>
            <p:cNvSpPr/>
            <p:nvPr/>
          </p:nvSpPr>
          <p:spPr>
            <a:xfrm>
              <a:off x="4627425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173A9985-6746-4564-B72C-90090B13B393}"/>
                </a:ext>
              </a:extLst>
            </p:cNvPr>
            <p:cNvSpPr/>
            <p:nvPr/>
          </p:nvSpPr>
          <p:spPr>
            <a:xfrm>
              <a:off x="4097921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3E369894-F5CD-43A3-B170-F1B9EC7FCE28}"/>
                </a:ext>
              </a:extLst>
            </p:cNvPr>
            <p:cNvSpPr/>
            <p:nvPr/>
          </p:nvSpPr>
          <p:spPr>
            <a:xfrm>
              <a:off x="4362673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789E0CB9-F66D-4045-9DC4-551CE049B9A4}"/>
                </a:ext>
              </a:extLst>
            </p:cNvPr>
            <p:cNvSpPr/>
            <p:nvPr/>
          </p:nvSpPr>
          <p:spPr>
            <a:xfrm>
              <a:off x="4627425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0FACD7C2-334D-44E9-B564-C66FCD11C388}"/>
                </a:ext>
              </a:extLst>
            </p:cNvPr>
            <p:cNvSpPr/>
            <p:nvPr/>
          </p:nvSpPr>
          <p:spPr>
            <a:xfrm>
              <a:off x="4892177" y="4429051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0E4AD457-E65C-4242-A387-376D8F25AB2E}"/>
                </a:ext>
              </a:extLst>
            </p:cNvPr>
            <p:cNvSpPr/>
            <p:nvPr/>
          </p:nvSpPr>
          <p:spPr>
            <a:xfrm>
              <a:off x="5156929" y="4429051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F0E282D3-1683-4338-91A3-35B0F42EA044}"/>
                </a:ext>
              </a:extLst>
            </p:cNvPr>
            <p:cNvSpPr/>
            <p:nvPr/>
          </p:nvSpPr>
          <p:spPr>
            <a:xfrm>
              <a:off x="5421681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8D935659-F362-40EC-8840-4B9CF78BC64D}"/>
                </a:ext>
              </a:extLst>
            </p:cNvPr>
            <p:cNvSpPr/>
            <p:nvPr/>
          </p:nvSpPr>
          <p:spPr>
            <a:xfrm>
              <a:off x="4892177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9A674D5C-3561-4BB6-89B9-B844643658C9}"/>
                </a:ext>
              </a:extLst>
            </p:cNvPr>
            <p:cNvSpPr/>
            <p:nvPr/>
          </p:nvSpPr>
          <p:spPr>
            <a:xfrm>
              <a:off x="5156929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C52FEF5B-3507-473A-A659-E601F19A8536}"/>
                </a:ext>
              </a:extLst>
            </p:cNvPr>
            <p:cNvSpPr/>
            <p:nvPr/>
          </p:nvSpPr>
          <p:spPr>
            <a:xfrm>
              <a:off x="5421681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1E90ED82-DDCC-4743-A66B-E6565CD8F490}"/>
                </a:ext>
              </a:extLst>
            </p:cNvPr>
            <p:cNvSpPr/>
            <p:nvPr/>
          </p:nvSpPr>
          <p:spPr>
            <a:xfrm>
              <a:off x="4892177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964290BE-3A1B-4537-8AAD-BA510889D66C}"/>
                </a:ext>
              </a:extLst>
            </p:cNvPr>
            <p:cNvSpPr/>
            <p:nvPr/>
          </p:nvSpPr>
          <p:spPr>
            <a:xfrm>
              <a:off x="5156929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F5E98177-1FF1-43FB-B4E2-A60278305C80}"/>
                </a:ext>
              </a:extLst>
            </p:cNvPr>
            <p:cNvSpPr/>
            <p:nvPr/>
          </p:nvSpPr>
          <p:spPr>
            <a:xfrm>
              <a:off x="5421681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2F29B0CF-02F7-424F-BE63-1245AB6ECBD4}"/>
              </a:ext>
            </a:extLst>
          </p:cNvPr>
          <p:cNvGrpSpPr/>
          <p:nvPr/>
        </p:nvGrpSpPr>
        <p:grpSpPr>
          <a:xfrm>
            <a:off x="742603" y="2002274"/>
            <a:ext cx="907450" cy="907450"/>
            <a:chOff x="636715" y="2311035"/>
            <a:chExt cx="794256" cy="794256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8475D084-0AF7-4974-9141-E0954064668F}"/>
                </a:ext>
              </a:extLst>
            </p:cNvPr>
            <p:cNvSpPr/>
            <p:nvPr/>
          </p:nvSpPr>
          <p:spPr>
            <a:xfrm>
              <a:off x="636715" y="2311035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C5304B5E-5F69-4F65-A6ED-C4FA02BF09CC}"/>
                </a:ext>
              </a:extLst>
            </p:cNvPr>
            <p:cNvSpPr/>
            <p:nvPr/>
          </p:nvSpPr>
          <p:spPr>
            <a:xfrm>
              <a:off x="901467" y="2311035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AD6D5AA-1901-4A83-9990-E72491A1070A}"/>
                </a:ext>
              </a:extLst>
            </p:cNvPr>
            <p:cNvSpPr/>
            <p:nvPr/>
          </p:nvSpPr>
          <p:spPr>
            <a:xfrm>
              <a:off x="1166219" y="2311035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2AA4160F-96D7-4A08-82BB-3D4D58FBD0F5}"/>
                </a:ext>
              </a:extLst>
            </p:cNvPr>
            <p:cNvSpPr/>
            <p:nvPr/>
          </p:nvSpPr>
          <p:spPr>
            <a:xfrm>
              <a:off x="636715" y="2575787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699FDE17-4EAB-4E37-BAA6-16D89D5C9CE7}"/>
                </a:ext>
              </a:extLst>
            </p:cNvPr>
            <p:cNvSpPr/>
            <p:nvPr/>
          </p:nvSpPr>
          <p:spPr>
            <a:xfrm>
              <a:off x="901467" y="2575787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184ECAB-362C-4BA3-9BD4-4826F58CB53F}"/>
                </a:ext>
              </a:extLst>
            </p:cNvPr>
            <p:cNvSpPr/>
            <p:nvPr/>
          </p:nvSpPr>
          <p:spPr>
            <a:xfrm>
              <a:off x="1166219" y="2575787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4FF8215C-39DF-411F-9913-4EC2B06B16D2}"/>
                </a:ext>
              </a:extLst>
            </p:cNvPr>
            <p:cNvSpPr/>
            <p:nvPr/>
          </p:nvSpPr>
          <p:spPr>
            <a:xfrm>
              <a:off x="636715" y="2840539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9BF8CC67-EE9F-4CC0-AA05-BA007E8EB4AC}"/>
                </a:ext>
              </a:extLst>
            </p:cNvPr>
            <p:cNvSpPr/>
            <p:nvPr/>
          </p:nvSpPr>
          <p:spPr>
            <a:xfrm>
              <a:off x="901467" y="2840539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365C12B9-039B-4171-B33B-00851EB5268F}"/>
                </a:ext>
              </a:extLst>
            </p:cNvPr>
            <p:cNvSpPr/>
            <p:nvPr/>
          </p:nvSpPr>
          <p:spPr>
            <a:xfrm>
              <a:off x="1166219" y="2840539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81" name="正方形/長方形 180">
            <a:extLst>
              <a:ext uri="{FF2B5EF4-FFF2-40B4-BE49-F238E27FC236}">
                <a16:creationId xmlns:a16="http://schemas.microsoft.com/office/drawing/2014/main" id="{911E4C0F-C9EC-4A7E-B078-954B8E456AB9}"/>
              </a:ext>
            </a:extLst>
          </p:cNvPr>
          <p:cNvSpPr/>
          <p:nvPr/>
        </p:nvSpPr>
        <p:spPr>
          <a:xfrm>
            <a:off x="1669101" y="2294937"/>
            <a:ext cx="3539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・・・構造化要素（</a:t>
            </a:r>
            <a:r>
              <a:rPr lang="en-US" altLang="ja-JP" dirty="0"/>
              <a:t>Disk, 3x3</a:t>
            </a:r>
            <a:r>
              <a:rPr lang="ja-JP" altLang="en-US" dirty="0"/>
              <a:t>）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AA0A8B3-DDA0-4143-9888-69FAE075C154}"/>
              </a:ext>
            </a:extLst>
          </p:cNvPr>
          <p:cNvSpPr/>
          <p:nvPr/>
        </p:nvSpPr>
        <p:spPr>
          <a:xfrm>
            <a:off x="2000857" y="599134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solidFill>
                  <a:schemeClr val="accent1"/>
                </a:solidFill>
              </a:rPr>
              <a:t>収縮処理</a:t>
            </a:r>
            <a:endParaRPr lang="ja-JP" altLang="en-US" sz="2400" dirty="0">
              <a:solidFill>
                <a:schemeClr val="accent1"/>
              </a:solidFill>
            </a:endParaRPr>
          </a:p>
        </p:txBody>
      </p:sp>
      <p:grpSp>
        <p:nvGrpSpPr>
          <p:cNvPr id="99" name="グループ化 98">
            <a:extLst>
              <a:ext uri="{FF2B5EF4-FFF2-40B4-BE49-F238E27FC236}">
                <a16:creationId xmlns:a16="http://schemas.microsoft.com/office/drawing/2014/main" id="{66B85BA2-EC38-4587-9CA1-F105127D25BE}"/>
              </a:ext>
            </a:extLst>
          </p:cNvPr>
          <p:cNvGrpSpPr/>
          <p:nvPr/>
        </p:nvGrpSpPr>
        <p:grpSpPr>
          <a:xfrm>
            <a:off x="1347569" y="3105380"/>
            <a:ext cx="2722350" cy="2722350"/>
            <a:chOff x="3303665" y="2840539"/>
            <a:chExt cx="2382768" cy="2382768"/>
          </a:xfrm>
        </p:grpSpPr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F3980238-C25E-48AD-ACC8-4FDFA734F3B6}"/>
                </a:ext>
              </a:extLst>
            </p:cNvPr>
            <p:cNvSpPr/>
            <p:nvPr/>
          </p:nvSpPr>
          <p:spPr>
            <a:xfrm>
              <a:off x="3303665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E9758246-FA65-4881-8DDE-6F44DEC8CD19}"/>
                </a:ext>
              </a:extLst>
            </p:cNvPr>
            <p:cNvSpPr/>
            <p:nvPr/>
          </p:nvSpPr>
          <p:spPr>
            <a:xfrm>
              <a:off x="3568417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4C88070F-CED8-4F5A-9285-5533282DEF5E}"/>
                </a:ext>
              </a:extLst>
            </p:cNvPr>
            <p:cNvSpPr/>
            <p:nvPr/>
          </p:nvSpPr>
          <p:spPr>
            <a:xfrm>
              <a:off x="3833169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2E503A72-CD6A-471F-BACF-0B1E73AE4C07}"/>
                </a:ext>
              </a:extLst>
            </p:cNvPr>
            <p:cNvSpPr/>
            <p:nvPr/>
          </p:nvSpPr>
          <p:spPr>
            <a:xfrm>
              <a:off x="3303665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8ACA7DC0-C998-4E70-BD6B-28549E85E40C}"/>
                </a:ext>
              </a:extLst>
            </p:cNvPr>
            <p:cNvSpPr/>
            <p:nvPr/>
          </p:nvSpPr>
          <p:spPr>
            <a:xfrm>
              <a:off x="3568417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5" name="正方形/長方形 104">
              <a:extLst>
                <a:ext uri="{FF2B5EF4-FFF2-40B4-BE49-F238E27FC236}">
                  <a16:creationId xmlns:a16="http://schemas.microsoft.com/office/drawing/2014/main" id="{04370342-AD30-47D9-BADD-3E208B6AF082}"/>
                </a:ext>
              </a:extLst>
            </p:cNvPr>
            <p:cNvSpPr/>
            <p:nvPr/>
          </p:nvSpPr>
          <p:spPr>
            <a:xfrm>
              <a:off x="3833169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6" name="正方形/長方形 105">
              <a:extLst>
                <a:ext uri="{FF2B5EF4-FFF2-40B4-BE49-F238E27FC236}">
                  <a16:creationId xmlns:a16="http://schemas.microsoft.com/office/drawing/2014/main" id="{0158D364-9970-416D-BA09-F70AB1683BEA}"/>
                </a:ext>
              </a:extLst>
            </p:cNvPr>
            <p:cNvSpPr/>
            <p:nvPr/>
          </p:nvSpPr>
          <p:spPr>
            <a:xfrm>
              <a:off x="3303665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E35C2C32-03F9-4C1E-8CAF-13FB9AA9AF1D}"/>
                </a:ext>
              </a:extLst>
            </p:cNvPr>
            <p:cNvSpPr/>
            <p:nvPr/>
          </p:nvSpPr>
          <p:spPr>
            <a:xfrm>
              <a:off x="3568417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BA8FB18A-F4A9-458E-9ECE-7BCD4BE48421}"/>
                </a:ext>
              </a:extLst>
            </p:cNvPr>
            <p:cNvSpPr/>
            <p:nvPr/>
          </p:nvSpPr>
          <p:spPr>
            <a:xfrm>
              <a:off x="3833169" y="337004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09" name="正方形/長方形 108">
              <a:extLst>
                <a:ext uri="{FF2B5EF4-FFF2-40B4-BE49-F238E27FC236}">
                  <a16:creationId xmlns:a16="http://schemas.microsoft.com/office/drawing/2014/main" id="{FEF51A69-9D16-422A-814A-59AED22D6E92}"/>
                </a:ext>
              </a:extLst>
            </p:cNvPr>
            <p:cNvSpPr/>
            <p:nvPr/>
          </p:nvSpPr>
          <p:spPr>
            <a:xfrm>
              <a:off x="4097921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0" name="正方形/長方形 109">
              <a:extLst>
                <a:ext uri="{FF2B5EF4-FFF2-40B4-BE49-F238E27FC236}">
                  <a16:creationId xmlns:a16="http://schemas.microsoft.com/office/drawing/2014/main" id="{63370505-2DB3-4FE3-8DD0-28A30024A4C9}"/>
                </a:ext>
              </a:extLst>
            </p:cNvPr>
            <p:cNvSpPr/>
            <p:nvPr/>
          </p:nvSpPr>
          <p:spPr>
            <a:xfrm>
              <a:off x="4362673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FA6FBB75-9AA2-4E5F-87BC-6CBF805464A5}"/>
                </a:ext>
              </a:extLst>
            </p:cNvPr>
            <p:cNvSpPr/>
            <p:nvPr/>
          </p:nvSpPr>
          <p:spPr>
            <a:xfrm>
              <a:off x="4627425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2" name="正方形/長方形 111">
              <a:extLst>
                <a:ext uri="{FF2B5EF4-FFF2-40B4-BE49-F238E27FC236}">
                  <a16:creationId xmlns:a16="http://schemas.microsoft.com/office/drawing/2014/main" id="{876FE430-9335-467F-B631-3CEEB1FAC2A7}"/>
                </a:ext>
              </a:extLst>
            </p:cNvPr>
            <p:cNvSpPr/>
            <p:nvPr/>
          </p:nvSpPr>
          <p:spPr>
            <a:xfrm>
              <a:off x="4097921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3" name="正方形/長方形 112">
              <a:extLst>
                <a:ext uri="{FF2B5EF4-FFF2-40B4-BE49-F238E27FC236}">
                  <a16:creationId xmlns:a16="http://schemas.microsoft.com/office/drawing/2014/main" id="{0C0537FB-5A0A-44D4-8A24-6C8E48B7DE8D}"/>
                </a:ext>
              </a:extLst>
            </p:cNvPr>
            <p:cNvSpPr/>
            <p:nvPr/>
          </p:nvSpPr>
          <p:spPr>
            <a:xfrm>
              <a:off x="4362673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4" name="正方形/長方形 113">
              <a:extLst>
                <a:ext uri="{FF2B5EF4-FFF2-40B4-BE49-F238E27FC236}">
                  <a16:creationId xmlns:a16="http://schemas.microsoft.com/office/drawing/2014/main" id="{3F081598-3CD8-4BEC-8BF1-2584EF42F1F7}"/>
                </a:ext>
              </a:extLst>
            </p:cNvPr>
            <p:cNvSpPr/>
            <p:nvPr/>
          </p:nvSpPr>
          <p:spPr>
            <a:xfrm>
              <a:off x="4627425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96031529-EC7C-469D-8889-0D7EA3852E5E}"/>
                </a:ext>
              </a:extLst>
            </p:cNvPr>
            <p:cNvSpPr/>
            <p:nvPr/>
          </p:nvSpPr>
          <p:spPr>
            <a:xfrm>
              <a:off x="4097921" y="337004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16" name="正方形/長方形 115">
              <a:extLst>
                <a:ext uri="{FF2B5EF4-FFF2-40B4-BE49-F238E27FC236}">
                  <a16:creationId xmlns:a16="http://schemas.microsoft.com/office/drawing/2014/main" id="{CE246FAA-C875-49EA-A952-6748661700BE}"/>
                </a:ext>
              </a:extLst>
            </p:cNvPr>
            <p:cNvSpPr/>
            <p:nvPr/>
          </p:nvSpPr>
          <p:spPr>
            <a:xfrm>
              <a:off x="4362673" y="337004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17" name="正方形/長方形 116">
              <a:extLst>
                <a:ext uri="{FF2B5EF4-FFF2-40B4-BE49-F238E27FC236}">
                  <a16:creationId xmlns:a16="http://schemas.microsoft.com/office/drawing/2014/main" id="{04C95E34-B67C-48C4-BFF1-9B53D1E7DC5A}"/>
                </a:ext>
              </a:extLst>
            </p:cNvPr>
            <p:cNvSpPr/>
            <p:nvPr/>
          </p:nvSpPr>
          <p:spPr>
            <a:xfrm>
              <a:off x="4627425" y="337004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8" name="正方形/長方形 117">
              <a:extLst>
                <a:ext uri="{FF2B5EF4-FFF2-40B4-BE49-F238E27FC236}">
                  <a16:creationId xmlns:a16="http://schemas.microsoft.com/office/drawing/2014/main" id="{9D8C2D73-3CD6-4F73-9200-6914F144D33D}"/>
                </a:ext>
              </a:extLst>
            </p:cNvPr>
            <p:cNvSpPr/>
            <p:nvPr/>
          </p:nvSpPr>
          <p:spPr>
            <a:xfrm>
              <a:off x="3303665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9" name="正方形/長方形 118">
              <a:extLst>
                <a:ext uri="{FF2B5EF4-FFF2-40B4-BE49-F238E27FC236}">
                  <a16:creationId xmlns:a16="http://schemas.microsoft.com/office/drawing/2014/main" id="{4A029148-E2A1-4686-A1F8-284726792A02}"/>
                </a:ext>
              </a:extLst>
            </p:cNvPr>
            <p:cNvSpPr/>
            <p:nvPr/>
          </p:nvSpPr>
          <p:spPr>
            <a:xfrm>
              <a:off x="3568417" y="3634795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20" name="正方形/長方形 119">
              <a:extLst>
                <a:ext uri="{FF2B5EF4-FFF2-40B4-BE49-F238E27FC236}">
                  <a16:creationId xmlns:a16="http://schemas.microsoft.com/office/drawing/2014/main" id="{B6C69F16-4DCD-491A-9AF6-5924F22FC6AB}"/>
                </a:ext>
              </a:extLst>
            </p:cNvPr>
            <p:cNvSpPr/>
            <p:nvPr/>
          </p:nvSpPr>
          <p:spPr>
            <a:xfrm>
              <a:off x="3833169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1" name="正方形/長方形 120">
              <a:extLst>
                <a:ext uri="{FF2B5EF4-FFF2-40B4-BE49-F238E27FC236}">
                  <a16:creationId xmlns:a16="http://schemas.microsoft.com/office/drawing/2014/main" id="{94C4C376-8066-4651-B0DA-628947AAA9DC}"/>
                </a:ext>
              </a:extLst>
            </p:cNvPr>
            <p:cNvSpPr/>
            <p:nvPr/>
          </p:nvSpPr>
          <p:spPr>
            <a:xfrm>
              <a:off x="3303665" y="3899547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2" name="正方形/長方形 121">
              <a:extLst>
                <a:ext uri="{FF2B5EF4-FFF2-40B4-BE49-F238E27FC236}">
                  <a16:creationId xmlns:a16="http://schemas.microsoft.com/office/drawing/2014/main" id="{1D96CD2D-215D-42C8-8209-AA927958FB65}"/>
                </a:ext>
              </a:extLst>
            </p:cNvPr>
            <p:cNvSpPr/>
            <p:nvPr/>
          </p:nvSpPr>
          <p:spPr>
            <a:xfrm>
              <a:off x="3568417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23" name="正方形/長方形 122">
              <a:extLst>
                <a:ext uri="{FF2B5EF4-FFF2-40B4-BE49-F238E27FC236}">
                  <a16:creationId xmlns:a16="http://schemas.microsoft.com/office/drawing/2014/main" id="{0284FE42-0675-42CB-9F64-5D33BBC51AD9}"/>
                </a:ext>
              </a:extLst>
            </p:cNvPr>
            <p:cNvSpPr/>
            <p:nvPr/>
          </p:nvSpPr>
          <p:spPr>
            <a:xfrm>
              <a:off x="3833169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4" name="正方形/長方形 123">
              <a:extLst>
                <a:ext uri="{FF2B5EF4-FFF2-40B4-BE49-F238E27FC236}">
                  <a16:creationId xmlns:a16="http://schemas.microsoft.com/office/drawing/2014/main" id="{68D4151F-9E88-4A29-8267-B8DD1F0F8127}"/>
                </a:ext>
              </a:extLst>
            </p:cNvPr>
            <p:cNvSpPr/>
            <p:nvPr/>
          </p:nvSpPr>
          <p:spPr>
            <a:xfrm>
              <a:off x="3303665" y="416429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5" name="正方形/長方形 124">
              <a:extLst>
                <a:ext uri="{FF2B5EF4-FFF2-40B4-BE49-F238E27FC236}">
                  <a16:creationId xmlns:a16="http://schemas.microsoft.com/office/drawing/2014/main" id="{125CDE47-A84D-4E9D-A55C-36573C65F9B4}"/>
                </a:ext>
              </a:extLst>
            </p:cNvPr>
            <p:cNvSpPr/>
            <p:nvPr/>
          </p:nvSpPr>
          <p:spPr>
            <a:xfrm>
              <a:off x="3568417" y="416429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6" name="正方形/長方形 125">
              <a:extLst>
                <a:ext uri="{FF2B5EF4-FFF2-40B4-BE49-F238E27FC236}">
                  <a16:creationId xmlns:a16="http://schemas.microsoft.com/office/drawing/2014/main" id="{089520F7-4D9F-4A29-8018-9D0931CAAAEA}"/>
                </a:ext>
              </a:extLst>
            </p:cNvPr>
            <p:cNvSpPr/>
            <p:nvPr/>
          </p:nvSpPr>
          <p:spPr>
            <a:xfrm>
              <a:off x="3833169" y="4164299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7" name="正方形/長方形 126">
              <a:extLst>
                <a:ext uri="{FF2B5EF4-FFF2-40B4-BE49-F238E27FC236}">
                  <a16:creationId xmlns:a16="http://schemas.microsoft.com/office/drawing/2014/main" id="{FF0B80C2-376A-401D-A565-27CE66925C5E}"/>
                </a:ext>
              </a:extLst>
            </p:cNvPr>
            <p:cNvSpPr/>
            <p:nvPr/>
          </p:nvSpPr>
          <p:spPr>
            <a:xfrm>
              <a:off x="4097921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8" name="正方形/長方形 127">
              <a:extLst>
                <a:ext uri="{FF2B5EF4-FFF2-40B4-BE49-F238E27FC236}">
                  <a16:creationId xmlns:a16="http://schemas.microsoft.com/office/drawing/2014/main" id="{FFB87855-E4D7-4DFC-ADB5-226D5002218A}"/>
                </a:ext>
              </a:extLst>
            </p:cNvPr>
            <p:cNvSpPr/>
            <p:nvPr/>
          </p:nvSpPr>
          <p:spPr>
            <a:xfrm>
              <a:off x="4362673" y="3634795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9" name="正方形/長方形 128">
              <a:extLst>
                <a:ext uri="{FF2B5EF4-FFF2-40B4-BE49-F238E27FC236}">
                  <a16:creationId xmlns:a16="http://schemas.microsoft.com/office/drawing/2014/main" id="{933E01CE-F77C-4648-A9AE-235FDF0D88A0}"/>
                </a:ext>
              </a:extLst>
            </p:cNvPr>
            <p:cNvSpPr/>
            <p:nvPr/>
          </p:nvSpPr>
          <p:spPr>
            <a:xfrm>
              <a:off x="4627425" y="3634795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0" name="正方形/長方形 129">
              <a:extLst>
                <a:ext uri="{FF2B5EF4-FFF2-40B4-BE49-F238E27FC236}">
                  <a16:creationId xmlns:a16="http://schemas.microsoft.com/office/drawing/2014/main" id="{B46EC672-584E-4A2E-BAE0-8B65A74FC955}"/>
                </a:ext>
              </a:extLst>
            </p:cNvPr>
            <p:cNvSpPr/>
            <p:nvPr/>
          </p:nvSpPr>
          <p:spPr>
            <a:xfrm>
              <a:off x="4097921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1" name="正方形/長方形 130">
              <a:extLst>
                <a:ext uri="{FF2B5EF4-FFF2-40B4-BE49-F238E27FC236}">
                  <a16:creationId xmlns:a16="http://schemas.microsoft.com/office/drawing/2014/main" id="{48B15769-2406-4D8C-A756-EAE497B41982}"/>
                </a:ext>
              </a:extLst>
            </p:cNvPr>
            <p:cNvSpPr/>
            <p:nvPr/>
          </p:nvSpPr>
          <p:spPr>
            <a:xfrm>
              <a:off x="4362673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2" name="正方形/長方形 131">
              <a:extLst>
                <a:ext uri="{FF2B5EF4-FFF2-40B4-BE49-F238E27FC236}">
                  <a16:creationId xmlns:a16="http://schemas.microsoft.com/office/drawing/2014/main" id="{EA5F4CBC-2A03-4C4B-B9CF-EFD12FA13A5B}"/>
                </a:ext>
              </a:extLst>
            </p:cNvPr>
            <p:cNvSpPr/>
            <p:nvPr/>
          </p:nvSpPr>
          <p:spPr>
            <a:xfrm>
              <a:off x="4627425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3" name="正方形/長方形 132">
              <a:extLst>
                <a:ext uri="{FF2B5EF4-FFF2-40B4-BE49-F238E27FC236}">
                  <a16:creationId xmlns:a16="http://schemas.microsoft.com/office/drawing/2014/main" id="{243EF7A9-28E8-46E9-B0F0-4AFC18BEF223}"/>
                </a:ext>
              </a:extLst>
            </p:cNvPr>
            <p:cNvSpPr/>
            <p:nvPr/>
          </p:nvSpPr>
          <p:spPr>
            <a:xfrm>
              <a:off x="4097921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4" name="正方形/長方形 133">
              <a:extLst>
                <a:ext uri="{FF2B5EF4-FFF2-40B4-BE49-F238E27FC236}">
                  <a16:creationId xmlns:a16="http://schemas.microsoft.com/office/drawing/2014/main" id="{A9A8106C-7251-4D86-98D3-93EB43B47E99}"/>
                </a:ext>
              </a:extLst>
            </p:cNvPr>
            <p:cNvSpPr/>
            <p:nvPr/>
          </p:nvSpPr>
          <p:spPr>
            <a:xfrm>
              <a:off x="4362673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5" name="正方形/長方形 134">
              <a:extLst>
                <a:ext uri="{FF2B5EF4-FFF2-40B4-BE49-F238E27FC236}">
                  <a16:creationId xmlns:a16="http://schemas.microsoft.com/office/drawing/2014/main" id="{62AE1B79-F870-495B-A817-5EA2CBB5B190}"/>
                </a:ext>
              </a:extLst>
            </p:cNvPr>
            <p:cNvSpPr/>
            <p:nvPr/>
          </p:nvSpPr>
          <p:spPr>
            <a:xfrm>
              <a:off x="4627425" y="4164299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D5C9DEEB-1A67-49C1-BA60-B21F0AF70D7E}"/>
                </a:ext>
              </a:extLst>
            </p:cNvPr>
            <p:cNvSpPr/>
            <p:nvPr/>
          </p:nvSpPr>
          <p:spPr>
            <a:xfrm>
              <a:off x="4892177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7" name="正方形/長方形 136">
              <a:extLst>
                <a:ext uri="{FF2B5EF4-FFF2-40B4-BE49-F238E27FC236}">
                  <a16:creationId xmlns:a16="http://schemas.microsoft.com/office/drawing/2014/main" id="{6D9BD586-5BFD-45C5-8FEE-4204FB4AA3A5}"/>
                </a:ext>
              </a:extLst>
            </p:cNvPr>
            <p:cNvSpPr/>
            <p:nvPr/>
          </p:nvSpPr>
          <p:spPr>
            <a:xfrm>
              <a:off x="5156929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8" name="正方形/長方形 137">
              <a:extLst>
                <a:ext uri="{FF2B5EF4-FFF2-40B4-BE49-F238E27FC236}">
                  <a16:creationId xmlns:a16="http://schemas.microsoft.com/office/drawing/2014/main" id="{57780EB1-8C82-40CB-81B5-346041B048C5}"/>
                </a:ext>
              </a:extLst>
            </p:cNvPr>
            <p:cNvSpPr/>
            <p:nvPr/>
          </p:nvSpPr>
          <p:spPr>
            <a:xfrm>
              <a:off x="5421681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9" name="正方形/長方形 138">
              <a:extLst>
                <a:ext uri="{FF2B5EF4-FFF2-40B4-BE49-F238E27FC236}">
                  <a16:creationId xmlns:a16="http://schemas.microsoft.com/office/drawing/2014/main" id="{11EABE0D-EA2F-4A36-998A-38947075DC3E}"/>
                </a:ext>
              </a:extLst>
            </p:cNvPr>
            <p:cNvSpPr/>
            <p:nvPr/>
          </p:nvSpPr>
          <p:spPr>
            <a:xfrm>
              <a:off x="4892177" y="3105291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40" name="正方形/長方形 139">
              <a:extLst>
                <a:ext uri="{FF2B5EF4-FFF2-40B4-BE49-F238E27FC236}">
                  <a16:creationId xmlns:a16="http://schemas.microsoft.com/office/drawing/2014/main" id="{B11141B1-64B5-4121-8069-B5823C22C5B5}"/>
                </a:ext>
              </a:extLst>
            </p:cNvPr>
            <p:cNvSpPr/>
            <p:nvPr/>
          </p:nvSpPr>
          <p:spPr>
            <a:xfrm>
              <a:off x="5156929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1" name="正方形/長方形 140">
              <a:extLst>
                <a:ext uri="{FF2B5EF4-FFF2-40B4-BE49-F238E27FC236}">
                  <a16:creationId xmlns:a16="http://schemas.microsoft.com/office/drawing/2014/main" id="{BCE1CB0B-9CC6-4500-AEA5-9A3FBCC3F97F}"/>
                </a:ext>
              </a:extLst>
            </p:cNvPr>
            <p:cNvSpPr/>
            <p:nvPr/>
          </p:nvSpPr>
          <p:spPr>
            <a:xfrm>
              <a:off x="5421681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2" name="正方形/長方形 141">
              <a:extLst>
                <a:ext uri="{FF2B5EF4-FFF2-40B4-BE49-F238E27FC236}">
                  <a16:creationId xmlns:a16="http://schemas.microsoft.com/office/drawing/2014/main" id="{AEBBCA5A-6E0D-4870-B81A-11246046B47F}"/>
                </a:ext>
              </a:extLst>
            </p:cNvPr>
            <p:cNvSpPr/>
            <p:nvPr/>
          </p:nvSpPr>
          <p:spPr>
            <a:xfrm>
              <a:off x="4892177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F4DBEE49-5E62-423D-8CE1-C0E1CDE7B7FF}"/>
                </a:ext>
              </a:extLst>
            </p:cNvPr>
            <p:cNvSpPr/>
            <p:nvPr/>
          </p:nvSpPr>
          <p:spPr>
            <a:xfrm>
              <a:off x="5156929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4" name="正方形/長方形 143">
              <a:extLst>
                <a:ext uri="{FF2B5EF4-FFF2-40B4-BE49-F238E27FC236}">
                  <a16:creationId xmlns:a16="http://schemas.microsoft.com/office/drawing/2014/main" id="{2810E831-0EFC-4B12-8774-8D95340FEF6E}"/>
                </a:ext>
              </a:extLst>
            </p:cNvPr>
            <p:cNvSpPr/>
            <p:nvPr/>
          </p:nvSpPr>
          <p:spPr>
            <a:xfrm>
              <a:off x="5421681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5" name="正方形/長方形 144">
              <a:extLst>
                <a:ext uri="{FF2B5EF4-FFF2-40B4-BE49-F238E27FC236}">
                  <a16:creationId xmlns:a16="http://schemas.microsoft.com/office/drawing/2014/main" id="{88F96196-D3F8-429E-9D56-166BC3ACE52B}"/>
                </a:ext>
              </a:extLst>
            </p:cNvPr>
            <p:cNvSpPr/>
            <p:nvPr/>
          </p:nvSpPr>
          <p:spPr>
            <a:xfrm>
              <a:off x="4892177" y="3634795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46" name="正方形/長方形 145">
              <a:extLst>
                <a:ext uri="{FF2B5EF4-FFF2-40B4-BE49-F238E27FC236}">
                  <a16:creationId xmlns:a16="http://schemas.microsoft.com/office/drawing/2014/main" id="{13A92E0D-F014-476D-B929-B2EBB4BE7F90}"/>
                </a:ext>
              </a:extLst>
            </p:cNvPr>
            <p:cNvSpPr/>
            <p:nvPr/>
          </p:nvSpPr>
          <p:spPr>
            <a:xfrm>
              <a:off x="5156929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7" name="正方形/長方形 146">
              <a:extLst>
                <a:ext uri="{FF2B5EF4-FFF2-40B4-BE49-F238E27FC236}">
                  <a16:creationId xmlns:a16="http://schemas.microsoft.com/office/drawing/2014/main" id="{01BCA3BA-C35B-4170-8937-AD28244F8744}"/>
                </a:ext>
              </a:extLst>
            </p:cNvPr>
            <p:cNvSpPr/>
            <p:nvPr/>
          </p:nvSpPr>
          <p:spPr>
            <a:xfrm>
              <a:off x="5421681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55C79607-09DC-4570-8D28-69734388CB2C}"/>
                </a:ext>
              </a:extLst>
            </p:cNvPr>
            <p:cNvSpPr/>
            <p:nvPr/>
          </p:nvSpPr>
          <p:spPr>
            <a:xfrm>
              <a:off x="4892177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9" name="正方形/長方形 148">
              <a:extLst>
                <a:ext uri="{FF2B5EF4-FFF2-40B4-BE49-F238E27FC236}">
                  <a16:creationId xmlns:a16="http://schemas.microsoft.com/office/drawing/2014/main" id="{66EDCCB7-ED19-4EA8-A11C-54796C317C62}"/>
                </a:ext>
              </a:extLst>
            </p:cNvPr>
            <p:cNvSpPr/>
            <p:nvPr/>
          </p:nvSpPr>
          <p:spPr>
            <a:xfrm>
              <a:off x="5156929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0" name="正方形/長方形 149">
              <a:extLst>
                <a:ext uri="{FF2B5EF4-FFF2-40B4-BE49-F238E27FC236}">
                  <a16:creationId xmlns:a16="http://schemas.microsoft.com/office/drawing/2014/main" id="{D8AD0794-A4F7-473F-A35D-F9C54235887D}"/>
                </a:ext>
              </a:extLst>
            </p:cNvPr>
            <p:cNvSpPr/>
            <p:nvPr/>
          </p:nvSpPr>
          <p:spPr>
            <a:xfrm>
              <a:off x="5421681" y="3899547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1" name="正方形/長方形 150">
              <a:extLst>
                <a:ext uri="{FF2B5EF4-FFF2-40B4-BE49-F238E27FC236}">
                  <a16:creationId xmlns:a16="http://schemas.microsoft.com/office/drawing/2014/main" id="{D3529B21-6718-4BFF-93B7-A17A1F588D09}"/>
                </a:ext>
              </a:extLst>
            </p:cNvPr>
            <p:cNvSpPr/>
            <p:nvPr/>
          </p:nvSpPr>
          <p:spPr>
            <a:xfrm>
              <a:off x="4892177" y="4164299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2" name="正方形/長方形 151">
              <a:extLst>
                <a:ext uri="{FF2B5EF4-FFF2-40B4-BE49-F238E27FC236}">
                  <a16:creationId xmlns:a16="http://schemas.microsoft.com/office/drawing/2014/main" id="{E6F74FD5-FC4C-4C6E-9311-2A3935BC45F3}"/>
                </a:ext>
              </a:extLst>
            </p:cNvPr>
            <p:cNvSpPr/>
            <p:nvPr/>
          </p:nvSpPr>
          <p:spPr>
            <a:xfrm>
              <a:off x="5156929" y="4164299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3" name="正方形/長方形 152">
              <a:extLst>
                <a:ext uri="{FF2B5EF4-FFF2-40B4-BE49-F238E27FC236}">
                  <a16:creationId xmlns:a16="http://schemas.microsoft.com/office/drawing/2014/main" id="{E54DE3D0-FFFE-4F41-863B-443563E6B072}"/>
                </a:ext>
              </a:extLst>
            </p:cNvPr>
            <p:cNvSpPr/>
            <p:nvPr/>
          </p:nvSpPr>
          <p:spPr>
            <a:xfrm>
              <a:off x="5421681" y="416429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4" name="正方形/長方形 153">
              <a:extLst>
                <a:ext uri="{FF2B5EF4-FFF2-40B4-BE49-F238E27FC236}">
                  <a16:creationId xmlns:a16="http://schemas.microsoft.com/office/drawing/2014/main" id="{9AEDD593-F2E2-434A-AF6A-259B645BD8CB}"/>
                </a:ext>
              </a:extLst>
            </p:cNvPr>
            <p:cNvSpPr/>
            <p:nvPr/>
          </p:nvSpPr>
          <p:spPr>
            <a:xfrm>
              <a:off x="3303665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5" name="正方形/長方形 154">
              <a:extLst>
                <a:ext uri="{FF2B5EF4-FFF2-40B4-BE49-F238E27FC236}">
                  <a16:creationId xmlns:a16="http://schemas.microsoft.com/office/drawing/2014/main" id="{05F3B489-509E-4187-8CE0-AA4C28DDC0CE}"/>
                </a:ext>
              </a:extLst>
            </p:cNvPr>
            <p:cNvSpPr/>
            <p:nvPr/>
          </p:nvSpPr>
          <p:spPr>
            <a:xfrm>
              <a:off x="3568417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6" name="正方形/長方形 155">
              <a:extLst>
                <a:ext uri="{FF2B5EF4-FFF2-40B4-BE49-F238E27FC236}">
                  <a16:creationId xmlns:a16="http://schemas.microsoft.com/office/drawing/2014/main" id="{26FC7558-8A1F-4C09-AED5-6683E082ABEC}"/>
                </a:ext>
              </a:extLst>
            </p:cNvPr>
            <p:cNvSpPr/>
            <p:nvPr/>
          </p:nvSpPr>
          <p:spPr>
            <a:xfrm>
              <a:off x="3833169" y="4429051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7" name="正方形/長方形 156">
              <a:extLst>
                <a:ext uri="{FF2B5EF4-FFF2-40B4-BE49-F238E27FC236}">
                  <a16:creationId xmlns:a16="http://schemas.microsoft.com/office/drawing/2014/main" id="{872729EF-9524-409E-A645-15E357C26DC0}"/>
                </a:ext>
              </a:extLst>
            </p:cNvPr>
            <p:cNvSpPr/>
            <p:nvPr/>
          </p:nvSpPr>
          <p:spPr>
            <a:xfrm>
              <a:off x="3303665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8" name="正方形/長方形 157">
              <a:extLst>
                <a:ext uri="{FF2B5EF4-FFF2-40B4-BE49-F238E27FC236}">
                  <a16:creationId xmlns:a16="http://schemas.microsoft.com/office/drawing/2014/main" id="{02E461F0-1059-481E-BE55-2642867CB118}"/>
                </a:ext>
              </a:extLst>
            </p:cNvPr>
            <p:cNvSpPr/>
            <p:nvPr/>
          </p:nvSpPr>
          <p:spPr>
            <a:xfrm>
              <a:off x="3568417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9" name="正方形/長方形 158">
              <a:extLst>
                <a:ext uri="{FF2B5EF4-FFF2-40B4-BE49-F238E27FC236}">
                  <a16:creationId xmlns:a16="http://schemas.microsoft.com/office/drawing/2014/main" id="{1647A836-EDC7-4BA1-8AD5-D2EB3F737088}"/>
                </a:ext>
              </a:extLst>
            </p:cNvPr>
            <p:cNvSpPr/>
            <p:nvPr/>
          </p:nvSpPr>
          <p:spPr>
            <a:xfrm>
              <a:off x="3833169" y="469380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60" name="正方形/長方形 159">
              <a:extLst>
                <a:ext uri="{FF2B5EF4-FFF2-40B4-BE49-F238E27FC236}">
                  <a16:creationId xmlns:a16="http://schemas.microsoft.com/office/drawing/2014/main" id="{AD174960-E3E5-4F9A-901A-964C01165FD0}"/>
                </a:ext>
              </a:extLst>
            </p:cNvPr>
            <p:cNvSpPr/>
            <p:nvPr/>
          </p:nvSpPr>
          <p:spPr>
            <a:xfrm>
              <a:off x="3303665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1" name="正方形/長方形 160">
              <a:extLst>
                <a:ext uri="{FF2B5EF4-FFF2-40B4-BE49-F238E27FC236}">
                  <a16:creationId xmlns:a16="http://schemas.microsoft.com/office/drawing/2014/main" id="{4719AAAD-2E28-4CC3-8FA0-11266A20E7F5}"/>
                </a:ext>
              </a:extLst>
            </p:cNvPr>
            <p:cNvSpPr/>
            <p:nvPr/>
          </p:nvSpPr>
          <p:spPr>
            <a:xfrm>
              <a:off x="3568417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2" name="正方形/長方形 161">
              <a:extLst>
                <a:ext uri="{FF2B5EF4-FFF2-40B4-BE49-F238E27FC236}">
                  <a16:creationId xmlns:a16="http://schemas.microsoft.com/office/drawing/2014/main" id="{E15BF109-E67A-40DD-BF4A-FFD30811B7D9}"/>
                </a:ext>
              </a:extLst>
            </p:cNvPr>
            <p:cNvSpPr/>
            <p:nvPr/>
          </p:nvSpPr>
          <p:spPr>
            <a:xfrm>
              <a:off x="3833169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3" name="正方形/長方形 162">
              <a:extLst>
                <a:ext uri="{FF2B5EF4-FFF2-40B4-BE49-F238E27FC236}">
                  <a16:creationId xmlns:a16="http://schemas.microsoft.com/office/drawing/2014/main" id="{7FC09545-1854-487A-8FCB-C33C943E55A2}"/>
                </a:ext>
              </a:extLst>
            </p:cNvPr>
            <p:cNvSpPr/>
            <p:nvPr/>
          </p:nvSpPr>
          <p:spPr>
            <a:xfrm>
              <a:off x="4097921" y="4429051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4" name="正方形/長方形 163">
              <a:extLst>
                <a:ext uri="{FF2B5EF4-FFF2-40B4-BE49-F238E27FC236}">
                  <a16:creationId xmlns:a16="http://schemas.microsoft.com/office/drawing/2014/main" id="{93D97F7B-20EB-4925-8A7C-91694B33F24E}"/>
                </a:ext>
              </a:extLst>
            </p:cNvPr>
            <p:cNvSpPr/>
            <p:nvPr/>
          </p:nvSpPr>
          <p:spPr>
            <a:xfrm>
              <a:off x="4362673" y="4429051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5" name="正方形/長方形 164">
              <a:extLst>
                <a:ext uri="{FF2B5EF4-FFF2-40B4-BE49-F238E27FC236}">
                  <a16:creationId xmlns:a16="http://schemas.microsoft.com/office/drawing/2014/main" id="{B979E9EC-13F2-4C2F-8C36-270DA4FF910D}"/>
                </a:ext>
              </a:extLst>
            </p:cNvPr>
            <p:cNvSpPr/>
            <p:nvPr/>
          </p:nvSpPr>
          <p:spPr>
            <a:xfrm>
              <a:off x="4627425" y="4429051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66" name="正方形/長方形 165">
              <a:extLst>
                <a:ext uri="{FF2B5EF4-FFF2-40B4-BE49-F238E27FC236}">
                  <a16:creationId xmlns:a16="http://schemas.microsoft.com/office/drawing/2014/main" id="{BC997610-9FBE-46BE-9D6F-6E268966BE83}"/>
                </a:ext>
              </a:extLst>
            </p:cNvPr>
            <p:cNvSpPr/>
            <p:nvPr/>
          </p:nvSpPr>
          <p:spPr>
            <a:xfrm>
              <a:off x="4097921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7" name="正方形/長方形 166">
              <a:extLst>
                <a:ext uri="{FF2B5EF4-FFF2-40B4-BE49-F238E27FC236}">
                  <a16:creationId xmlns:a16="http://schemas.microsoft.com/office/drawing/2014/main" id="{512FB697-DEBF-4F75-83D7-E62F51262403}"/>
                </a:ext>
              </a:extLst>
            </p:cNvPr>
            <p:cNvSpPr/>
            <p:nvPr/>
          </p:nvSpPr>
          <p:spPr>
            <a:xfrm>
              <a:off x="4362673" y="469380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8" name="正方形/長方形 167">
              <a:extLst>
                <a:ext uri="{FF2B5EF4-FFF2-40B4-BE49-F238E27FC236}">
                  <a16:creationId xmlns:a16="http://schemas.microsoft.com/office/drawing/2014/main" id="{24455528-F23B-44C4-9487-9781CD22FB97}"/>
                </a:ext>
              </a:extLst>
            </p:cNvPr>
            <p:cNvSpPr/>
            <p:nvPr/>
          </p:nvSpPr>
          <p:spPr>
            <a:xfrm>
              <a:off x="4627425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9" name="正方形/長方形 168">
              <a:extLst>
                <a:ext uri="{FF2B5EF4-FFF2-40B4-BE49-F238E27FC236}">
                  <a16:creationId xmlns:a16="http://schemas.microsoft.com/office/drawing/2014/main" id="{795AE175-37C3-4DB7-8387-6FD6A139C16C}"/>
                </a:ext>
              </a:extLst>
            </p:cNvPr>
            <p:cNvSpPr/>
            <p:nvPr/>
          </p:nvSpPr>
          <p:spPr>
            <a:xfrm>
              <a:off x="4097921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0" name="正方形/長方形 169">
              <a:extLst>
                <a:ext uri="{FF2B5EF4-FFF2-40B4-BE49-F238E27FC236}">
                  <a16:creationId xmlns:a16="http://schemas.microsoft.com/office/drawing/2014/main" id="{EE9609D4-5A0B-40DE-A94D-0FA98755045C}"/>
                </a:ext>
              </a:extLst>
            </p:cNvPr>
            <p:cNvSpPr/>
            <p:nvPr/>
          </p:nvSpPr>
          <p:spPr>
            <a:xfrm>
              <a:off x="4362673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1" name="正方形/長方形 170">
              <a:extLst>
                <a:ext uri="{FF2B5EF4-FFF2-40B4-BE49-F238E27FC236}">
                  <a16:creationId xmlns:a16="http://schemas.microsoft.com/office/drawing/2014/main" id="{3B0CE10A-F091-4347-984D-697DDD70DE46}"/>
                </a:ext>
              </a:extLst>
            </p:cNvPr>
            <p:cNvSpPr/>
            <p:nvPr/>
          </p:nvSpPr>
          <p:spPr>
            <a:xfrm>
              <a:off x="4627425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2" name="正方形/長方形 171">
              <a:extLst>
                <a:ext uri="{FF2B5EF4-FFF2-40B4-BE49-F238E27FC236}">
                  <a16:creationId xmlns:a16="http://schemas.microsoft.com/office/drawing/2014/main" id="{BF0CFAF0-322F-435D-8237-6ED538CBD79A}"/>
                </a:ext>
              </a:extLst>
            </p:cNvPr>
            <p:cNvSpPr/>
            <p:nvPr/>
          </p:nvSpPr>
          <p:spPr>
            <a:xfrm>
              <a:off x="4892177" y="4429051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73" name="正方形/長方形 172">
              <a:extLst>
                <a:ext uri="{FF2B5EF4-FFF2-40B4-BE49-F238E27FC236}">
                  <a16:creationId xmlns:a16="http://schemas.microsoft.com/office/drawing/2014/main" id="{1AEE29DA-43F5-4948-AC5A-0A1608B045CF}"/>
                </a:ext>
              </a:extLst>
            </p:cNvPr>
            <p:cNvSpPr/>
            <p:nvPr/>
          </p:nvSpPr>
          <p:spPr>
            <a:xfrm>
              <a:off x="5156929" y="4429051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74" name="正方形/長方形 173">
              <a:extLst>
                <a:ext uri="{FF2B5EF4-FFF2-40B4-BE49-F238E27FC236}">
                  <a16:creationId xmlns:a16="http://schemas.microsoft.com/office/drawing/2014/main" id="{C12D4B02-7072-4F31-8798-68056A772751}"/>
                </a:ext>
              </a:extLst>
            </p:cNvPr>
            <p:cNvSpPr/>
            <p:nvPr/>
          </p:nvSpPr>
          <p:spPr>
            <a:xfrm>
              <a:off x="5421681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5" name="正方形/長方形 174">
              <a:extLst>
                <a:ext uri="{FF2B5EF4-FFF2-40B4-BE49-F238E27FC236}">
                  <a16:creationId xmlns:a16="http://schemas.microsoft.com/office/drawing/2014/main" id="{D60FA43C-B9CC-4142-B885-01F203298E4C}"/>
                </a:ext>
              </a:extLst>
            </p:cNvPr>
            <p:cNvSpPr/>
            <p:nvPr/>
          </p:nvSpPr>
          <p:spPr>
            <a:xfrm>
              <a:off x="4892177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6" name="正方形/長方形 175">
              <a:extLst>
                <a:ext uri="{FF2B5EF4-FFF2-40B4-BE49-F238E27FC236}">
                  <a16:creationId xmlns:a16="http://schemas.microsoft.com/office/drawing/2014/main" id="{7D87F9C5-6F20-4DD2-9EB2-66933430A12E}"/>
                </a:ext>
              </a:extLst>
            </p:cNvPr>
            <p:cNvSpPr/>
            <p:nvPr/>
          </p:nvSpPr>
          <p:spPr>
            <a:xfrm>
              <a:off x="5156929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7" name="正方形/長方形 176">
              <a:extLst>
                <a:ext uri="{FF2B5EF4-FFF2-40B4-BE49-F238E27FC236}">
                  <a16:creationId xmlns:a16="http://schemas.microsoft.com/office/drawing/2014/main" id="{453313D2-4E3F-4791-BB8F-60AC7F7507DB}"/>
                </a:ext>
              </a:extLst>
            </p:cNvPr>
            <p:cNvSpPr/>
            <p:nvPr/>
          </p:nvSpPr>
          <p:spPr>
            <a:xfrm>
              <a:off x="5421681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8" name="正方形/長方形 177">
              <a:extLst>
                <a:ext uri="{FF2B5EF4-FFF2-40B4-BE49-F238E27FC236}">
                  <a16:creationId xmlns:a16="http://schemas.microsoft.com/office/drawing/2014/main" id="{A7C7C3B4-F010-426B-9981-F8DAD64E06BD}"/>
                </a:ext>
              </a:extLst>
            </p:cNvPr>
            <p:cNvSpPr/>
            <p:nvPr/>
          </p:nvSpPr>
          <p:spPr>
            <a:xfrm>
              <a:off x="4892177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9" name="正方形/長方形 178">
              <a:extLst>
                <a:ext uri="{FF2B5EF4-FFF2-40B4-BE49-F238E27FC236}">
                  <a16:creationId xmlns:a16="http://schemas.microsoft.com/office/drawing/2014/main" id="{2D507573-9009-490C-917E-C49CE9A14018}"/>
                </a:ext>
              </a:extLst>
            </p:cNvPr>
            <p:cNvSpPr/>
            <p:nvPr/>
          </p:nvSpPr>
          <p:spPr>
            <a:xfrm>
              <a:off x="5156929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693B0D09-43FB-496B-9CF5-0839B0C0C210}"/>
                </a:ext>
              </a:extLst>
            </p:cNvPr>
            <p:cNvSpPr/>
            <p:nvPr/>
          </p:nvSpPr>
          <p:spPr>
            <a:xfrm>
              <a:off x="5421681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657489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E306600F-5C10-44B6-BC77-3AFF896CE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オープニング</a:t>
            </a:r>
            <a:r>
              <a:rPr kumimoji="1" lang="ja-JP" altLang="en-US" dirty="0"/>
              <a:t>（</a:t>
            </a:r>
            <a:r>
              <a:rPr lang="en-US" altLang="ja-JP" dirty="0"/>
              <a:t>Opening</a:t>
            </a:r>
            <a:r>
              <a:rPr kumimoji="1" lang="ja-JP" altLang="en-US" dirty="0"/>
              <a:t>）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F9960BD-BF7F-4A12-82B7-54887ECDF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2400" b="1" dirty="0"/>
              <a:t>収縮の後に膨張 </a:t>
            </a:r>
            <a:r>
              <a:rPr lang="ja-JP" altLang="en-US" sz="2400" dirty="0"/>
              <a:t>をする処理</a:t>
            </a:r>
            <a:endParaRPr kumimoji="1" lang="ja-JP" altLang="en-US" sz="2400" dirty="0"/>
          </a:p>
        </p:txBody>
      </p:sp>
      <p:grpSp>
        <p:nvGrpSpPr>
          <p:cNvPr id="180" name="グループ化 179">
            <a:extLst>
              <a:ext uri="{FF2B5EF4-FFF2-40B4-BE49-F238E27FC236}">
                <a16:creationId xmlns:a16="http://schemas.microsoft.com/office/drawing/2014/main" id="{1761AC93-D74D-42CA-BC46-D1281463E104}"/>
              </a:ext>
            </a:extLst>
          </p:cNvPr>
          <p:cNvGrpSpPr/>
          <p:nvPr/>
        </p:nvGrpSpPr>
        <p:grpSpPr>
          <a:xfrm>
            <a:off x="1347569" y="3105381"/>
            <a:ext cx="2722350" cy="2722350"/>
            <a:chOff x="3303665" y="2840539"/>
            <a:chExt cx="2382768" cy="2382768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1576A22-6080-4BE7-9081-CABCF1A8218F}"/>
                </a:ext>
              </a:extLst>
            </p:cNvPr>
            <p:cNvSpPr/>
            <p:nvPr/>
          </p:nvSpPr>
          <p:spPr>
            <a:xfrm>
              <a:off x="3303665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C3FE370C-6D0E-4DAB-A929-48788A4103CD}"/>
                </a:ext>
              </a:extLst>
            </p:cNvPr>
            <p:cNvSpPr/>
            <p:nvPr/>
          </p:nvSpPr>
          <p:spPr>
            <a:xfrm>
              <a:off x="3568417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A04C4124-5A1E-41E3-B8A0-92986F162CB6}"/>
                </a:ext>
              </a:extLst>
            </p:cNvPr>
            <p:cNvSpPr/>
            <p:nvPr/>
          </p:nvSpPr>
          <p:spPr>
            <a:xfrm>
              <a:off x="3833169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B26A585A-C7A1-4D22-84A9-412026F82F8C}"/>
                </a:ext>
              </a:extLst>
            </p:cNvPr>
            <p:cNvSpPr/>
            <p:nvPr/>
          </p:nvSpPr>
          <p:spPr>
            <a:xfrm>
              <a:off x="3303665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D290272B-024D-457F-AD67-37685464F922}"/>
                </a:ext>
              </a:extLst>
            </p:cNvPr>
            <p:cNvSpPr/>
            <p:nvPr/>
          </p:nvSpPr>
          <p:spPr>
            <a:xfrm>
              <a:off x="3568417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05FADDCF-19A9-4915-850E-85AA41826FAE}"/>
                </a:ext>
              </a:extLst>
            </p:cNvPr>
            <p:cNvSpPr/>
            <p:nvPr/>
          </p:nvSpPr>
          <p:spPr>
            <a:xfrm>
              <a:off x="3833169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393CA5B9-F3C4-4533-9DA8-FE2382D6B481}"/>
                </a:ext>
              </a:extLst>
            </p:cNvPr>
            <p:cNvSpPr/>
            <p:nvPr/>
          </p:nvSpPr>
          <p:spPr>
            <a:xfrm>
              <a:off x="3303665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94027B8D-3E93-4827-B9D6-F49670850F21}"/>
                </a:ext>
              </a:extLst>
            </p:cNvPr>
            <p:cNvSpPr/>
            <p:nvPr/>
          </p:nvSpPr>
          <p:spPr>
            <a:xfrm>
              <a:off x="3568417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214ED2EA-76C8-4A70-A252-A4CEECCCF099}"/>
                </a:ext>
              </a:extLst>
            </p:cNvPr>
            <p:cNvSpPr/>
            <p:nvPr/>
          </p:nvSpPr>
          <p:spPr>
            <a:xfrm>
              <a:off x="3833169" y="3370043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62118CEF-E826-47F7-B93A-786B2611227D}"/>
                </a:ext>
              </a:extLst>
            </p:cNvPr>
            <p:cNvSpPr/>
            <p:nvPr/>
          </p:nvSpPr>
          <p:spPr>
            <a:xfrm>
              <a:off x="4097921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807690DC-5E17-45A7-B67A-ED73ECC39179}"/>
                </a:ext>
              </a:extLst>
            </p:cNvPr>
            <p:cNvSpPr/>
            <p:nvPr/>
          </p:nvSpPr>
          <p:spPr>
            <a:xfrm>
              <a:off x="4362673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AD8DF4E0-AB74-41F8-85F4-4379A7FCDD64}"/>
                </a:ext>
              </a:extLst>
            </p:cNvPr>
            <p:cNvSpPr/>
            <p:nvPr/>
          </p:nvSpPr>
          <p:spPr>
            <a:xfrm>
              <a:off x="4627425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7E50919B-F033-463B-B924-5B72E1D9C87F}"/>
                </a:ext>
              </a:extLst>
            </p:cNvPr>
            <p:cNvSpPr/>
            <p:nvPr/>
          </p:nvSpPr>
          <p:spPr>
            <a:xfrm>
              <a:off x="4097921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A04FAA1D-BA49-469C-91C2-59414A1CDB48}"/>
                </a:ext>
              </a:extLst>
            </p:cNvPr>
            <p:cNvSpPr/>
            <p:nvPr/>
          </p:nvSpPr>
          <p:spPr>
            <a:xfrm>
              <a:off x="4362673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4076C2CB-BD25-425A-ADD4-D34B24B58CA2}"/>
                </a:ext>
              </a:extLst>
            </p:cNvPr>
            <p:cNvSpPr/>
            <p:nvPr/>
          </p:nvSpPr>
          <p:spPr>
            <a:xfrm>
              <a:off x="4627425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811B267-97D5-4ECC-9D4A-3B14317D03D9}"/>
                </a:ext>
              </a:extLst>
            </p:cNvPr>
            <p:cNvSpPr/>
            <p:nvPr/>
          </p:nvSpPr>
          <p:spPr>
            <a:xfrm>
              <a:off x="4097921" y="3370043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A7E8A58A-2179-46C0-BCA4-742CBCF20215}"/>
                </a:ext>
              </a:extLst>
            </p:cNvPr>
            <p:cNvSpPr/>
            <p:nvPr/>
          </p:nvSpPr>
          <p:spPr>
            <a:xfrm>
              <a:off x="4362673" y="3370043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503CA1D-1CC2-48A0-AE17-4B1565AEBB9C}"/>
                </a:ext>
              </a:extLst>
            </p:cNvPr>
            <p:cNvSpPr/>
            <p:nvPr/>
          </p:nvSpPr>
          <p:spPr>
            <a:xfrm>
              <a:off x="4627425" y="337004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52AF7A14-2EA1-49FC-A684-3B95F2957FAC}"/>
                </a:ext>
              </a:extLst>
            </p:cNvPr>
            <p:cNvSpPr/>
            <p:nvPr/>
          </p:nvSpPr>
          <p:spPr>
            <a:xfrm>
              <a:off x="3303665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785AFA15-DFF7-4E18-9737-BB6A37067D9A}"/>
                </a:ext>
              </a:extLst>
            </p:cNvPr>
            <p:cNvSpPr/>
            <p:nvPr/>
          </p:nvSpPr>
          <p:spPr>
            <a:xfrm>
              <a:off x="3568417" y="3634795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37BD27B5-9BCF-484C-AEAF-C33DF4B837D4}"/>
                </a:ext>
              </a:extLst>
            </p:cNvPr>
            <p:cNvSpPr/>
            <p:nvPr/>
          </p:nvSpPr>
          <p:spPr>
            <a:xfrm>
              <a:off x="3833169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280A4184-E35C-45A7-A330-B2DDFA14473C}"/>
                </a:ext>
              </a:extLst>
            </p:cNvPr>
            <p:cNvSpPr/>
            <p:nvPr/>
          </p:nvSpPr>
          <p:spPr>
            <a:xfrm>
              <a:off x="3303665" y="3899547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FA95B997-51B0-4462-900D-0AD84D1F98BB}"/>
                </a:ext>
              </a:extLst>
            </p:cNvPr>
            <p:cNvSpPr/>
            <p:nvPr/>
          </p:nvSpPr>
          <p:spPr>
            <a:xfrm>
              <a:off x="3568417" y="3899547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989DF937-933B-4F94-B73C-7EA14392A831}"/>
                </a:ext>
              </a:extLst>
            </p:cNvPr>
            <p:cNvSpPr/>
            <p:nvPr/>
          </p:nvSpPr>
          <p:spPr>
            <a:xfrm>
              <a:off x="3833169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EA6DDC7C-A611-4E2C-91C4-BFF02EFC3182}"/>
                </a:ext>
              </a:extLst>
            </p:cNvPr>
            <p:cNvSpPr/>
            <p:nvPr/>
          </p:nvSpPr>
          <p:spPr>
            <a:xfrm>
              <a:off x="3303665" y="416429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B2D8FDF7-9709-4C40-AA0D-96E34D31E11E}"/>
                </a:ext>
              </a:extLst>
            </p:cNvPr>
            <p:cNvSpPr/>
            <p:nvPr/>
          </p:nvSpPr>
          <p:spPr>
            <a:xfrm>
              <a:off x="3568417" y="416429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68C4F0FE-8302-4D15-9524-220E6581E368}"/>
                </a:ext>
              </a:extLst>
            </p:cNvPr>
            <p:cNvSpPr/>
            <p:nvPr/>
          </p:nvSpPr>
          <p:spPr>
            <a:xfrm>
              <a:off x="3833169" y="4164299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CABD178F-742D-4C3F-B85D-FA57DE2979ED}"/>
                </a:ext>
              </a:extLst>
            </p:cNvPr>
            <p:cNvSpPr/>
            <p:nvPr/>
          </p:nvSpPr>
          <p:spPr>
            <a:xfrm>
              <a:off x="4097921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7516D264-C54D-43FF-B0E7-ACC973870765}"/>
                </a:ext>
              </a:extLst>
            </p:cNvPr>
            <p:cNvSpPr/>
            <p:nvPr/>
          </p:nvSpPr>
          <p:spPr>
            <a:xfrm>
              <a:off x="4362673" y="3634795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77917C2C-9FEE-4A5A-B4DF-470DB76227A9}"/>
                </a:ext>
              </a:extLst>
            </p:cNvPr>
            <p:cNvSpPr/>
            <p:nvPr/>
          </p:nvSpPr>
          <p:spPr>
            <a:xfrm>
              <a:off x="4627425" y="3634795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C546ED1E-F24B-4239-8007-6520C7A60099}"/>
                </a:ext>
              </a:extLst>
            </p:cNvPr>
            <p:cNvSpPr/>
            <p:nvPr/>
          </p:nvSpPr>
          <p:spPr>
            <a:xfrm>
              <a:off x="4097921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9DCDFBC5-3A70-4CED-994C-A5176004A29F}"/>
                </a:ext>
              </a:extLst>
            </p:cNvPr>
            <p:cNvSpPr/>
            <p:nvPr/>
          </p:nvSpPr>
          <p:spPr>
            <a:xfrm>
              <a:off x="4362673" y="3899547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DCC643E4-BE2C-492B-AC19-5D441A9B753D}"/>
                </a:ext>
              </a:extLst>
            </p:cNvPr>
            <p:cNvSpPr/>
            <p:nvPr/>
          </p:nvSpPr>
          <p:spPr>
            <a:xfrm>
              <a:off x="4627425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5B364238-6A23-47CA-956C-3AB124B7DE83}"/>
                </a:ext>
              </a:extLst>
            </p:cNvPr>
            <p:cNvSpPr/>
            <p:nvPr/>
          </p:nvSpPr>
          <p:spPr>
            <a:xfrm>
              <a:off x="4097921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6C1F0B31-70A7-4608-B549-70C5D8C2A40C}"/>
                </a:ext>
              </a:extLst>
            </p:cNvPr>
            <p:cNvSpPr/>
            <p:nvPr/>
          </p:nvSpPr>
          <p:spPr>
            <a:xfrm>
              <a:off x="4362673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8E84A26B-6B8B-4AD4-832C-B22BCBDB98D3}"/>
                </a:ext>
              </a:extLst>
            </p:cNvPr>
            <p:cNvSpPr/>
            <p:nvPr/>
          </p:nvSpPr>
          <p:spPr>
            <a:xfrm>
              <a:off x="4627425" y="4164299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8BCFCB7F-8F42-4085-A68C-98086C828CFB}"/>
                </a:ext>
              </a:extLst>
            </p:cNvPr>
            <p:cNvSpPr/>
            <p:nvPr/>
          </p:nvSpPr>
          <p:spPr>
            <a:xfrm>
              <a:off x="4892177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A30CD9F7-03DC-4C6A-B49C-4019DDD6469C}"/>
                </a:ext>
              </a:extLst>
            </p:cNvPr>
            <p:cNvSpPr/>
            <p:nvPr/>
          </p:nvSpPr>
          <p:spPr>
            <a:xfrm>
              <a:off x="5156929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1CE69507-359F-47DF-81AA-6A224433C024}"/>
                </a:ext>
              </a:extLst>
            </p:cNvPr>
            <p:cNvSpPr/>
            <p:nvPr/>
          </p:nvSpPr>
          <p:spPr>
            <a:xfrm>
              <a:off x="5421681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CE866520-8B9C-4238-B31F-4AD105B59AEF}"/>
                </a:ext>
              </a:extLst>
            </p:cNvPr>
            <p:cNvSpPr/>
            <p:nvPr/>
          </p:nvSpPr>
          <p:spPr>
            <a:xfrm>
              <a:off x="4892177" y="3105291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E502E4C9-937B-46C0-A522-5B450DFB787C}"/>
                </a:ext>
              </a:extLst>
            </p:cNvPr>
            <p:cNvSpPr/>
            <p:nvPr/>
          </p:nvSpPr>
          <p:spPr>
            <a:xfrm>
              <a:off x="5156929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AFE485C6-7E2E-4E7B-9C2B-8E5F74B11441}"/>
                </a:ext>
              </a:extLst>
            </p:cNvPr>
            <p:cNvSpPr/>
            <p:nvPr/>
          </p:nvSpPr>
          <p:spPr>
            <a:xfrm>
              <a:off x="5421681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A2651213-A6D8-45CF-9030-3E3BBADCB373}"/>
                </a:ext>
              </a:extLst>
            </p:cNvPr>
            <p:cNvSpPr/>
            <p:nvPr/>
          </p:nvSpPr>
          <p:spPr>
            <a:xfrm>
              <a:off x="4892177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3318D620-F2C4-4B8C-A9D8-C920936A603F}"/>
                </a:ext>
              </a:extLst>
            </p:cNvPr>
            <p:cNvSpPr/>
            <p:nvPr/>
          </p:nvSpPr>
          <p:spPr>
            <a:xfrm>
              <a:off x="5156929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087E3BCD-28E8-4FF7-9631-8A50E41D0AAE}"/>
                </a:ext>
              </a:extLst>
            </p:cNvPr>
            <p:cNvSpPr/>
            <p:nvPr/>
          </p:nvSpPr>
          <p:spPr>
            <a:xfrm>
              <a:off x="5421681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74268ED3-0955-4D5C-BC35-6621D8E7230C}"/>
                </a:ext>
              </a:extLst>
            </p:cNvPr>
            <p:cNvSpPr/>
            <p:nvPr/>
          </p:nvSpPr>
          <p:spPr>
            <a:xfrm>
              <a:off x="4892177" y="3634795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EEE1BD0C-535F-4895-BE47-2BA8D4EDE87A}"/>
                </a:ext>
              </a:extLst>
            </p:cNvPr>
            <p:cNvSpPr/>
            <p:nvPr/>
          </p:nvSpPr>
          <p:spPr>
            <a:xfrm>
              <a:off x="5156929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9A81990B-CD3E-4871-A445-C98F1FFBFEC5}"/>
                </a:ext>
              </a:extLst>
            </p:cNvPr>
            <p:cNvSpPr/>
            <p:nvPr/>
          </p:nvSpPr>
          <p:spPr>
            <a:xfrm>
              <a:off x="5421681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3BF8D479-0603-4F42-84DB-37D9095B538E}"/>
                </a:ext>
              </a:extLst>
            </p:cNvPr>
            <p:cNvSpPr/>
            <p:nvPr/>
          </p:nvSpPr>
          <p:spPr>
            <a:xfrm>
              <a:off x="4892177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D9E1EF3D-4D26-4812-8C97-BBC07F668DB9}"/>
                </a:ext>
              </a:extLst>
            </p:cNvPr>
            <p:cNvSpPr/>
            <p:nvPr/>
          </p:nvSpPr>
          <p:spPr>
            <a:xfrm>
              <a:off x="5156929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570E55B4-3702-4098-B5F3-77464EF9726B}"/>
                </a:ext>
              </a:extLst>
            </p:cNvPr>
            <p:cNvSpPr/>
            <p:nvPr/>
          </p:nvSpPr>
          <p:spPr>
            <a:xfrm>
              <a:off x="5421681" y="3899547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39CEF94A-DC74-4C50-97B6-C41C7BA42BBE}"/>
                </a:ext>
              </a:extLst>
            </p:cNvPr>
            <p:cNvSpPr/>
            <p:nvPr/>
          </p:nvSpPr>
          <p:spPr>
            <a:xfrm>
              <a:off x="4892177" y="4164299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B30E056A-BAC6-408E-9E3D-2A9A04CB16B2}"/>
                </a:ext>
              </a:extLst>
            </p:cNvPr>
            <p:cNvSpPr/>
            <p:nvPr/>
          </p:nvSpPr>
          <p:spPr>
            <a:xfrm>
              <a:off x="5156929" y="4164299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3C6F1250-245B-4503-9894-B57C13E824DD}"/>
                </a:ext>
              </a:extLst>
            </p:cNvPr>
            <p:cNvSpPr/>
            <p:nvPr/>
          </p:nvSpPr>
          <p:spPr>
            <a:xfrm>
              <a:off x="5421681" y="416429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439C87DE-9575-4448-8FBA-AEF360C462F7}"/>
                </a:ext>
              </a:extLst>
            </p:cNvPr>
            <p:cNvSpPr/>
            <p:nvPr/>
          </p:nvSpPr>
          <p:spPr>
            <a:xfrm>
              <a:off x="3303665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FA05E5FC-6AAD-4812-B88A-2530404A855A}"/>
                </a:ext>
              </a:extLst>
            </p:cNvPr>
            <p:cNvSpPr/>
            <p:nvPr/>
          </p:nvSpPr>
          <p:spPr>
            <a:xfrm>
              <a:off x="3568417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13951149-ECCD-41CB-8E76-B53AF9CB8597}"/>
                </a:ext>
              </a:extLst>
            </p:cNvPr>
            <p:cNvSpPr/>
            <p:nvPr/>
          </p:nvSpPr>
          <p:spPr>
            <a:xfrm>
              <a:off x="3833169" y="4429051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E4CA036A-0C2E-452C-B279-2B273DADC64C}"/>
                </a:ext>
              </a:extLst>
            </p:cNvPr>
            <p:cNvSpPr/>
            <p:nvPr/>
          </p:nvSpPr>
          <p:spPr>
            <a:xfrm>
              <a:off x="3303665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94315DAA-9DFB-4146-A990-52A0E1AADBF4}"/>
                </a:ext>
              </a:extLst>
            </p:cNvPr>
            <p:cNvSpPr/>
            <p:nvPr/>
          </p:nvSpPr>
          <p:spPr>
            <a:xfrm>
              <a:off x="3568417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7B37114A-C51D-487D-A1EE-75E2DDB93FC6}"/>
                </a:ext>
              </a:extLst>
            </p:cNvPr>
            <p:cNvSpPr/>
            <p:nvPr/>
          </p:nvSpPr>
          <p:spPr>
            <a:xfrm>
              <a:off x="3833169" y="4693803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ED1684AB-A55A-4EB1-8296-CA43EEEC9894}"/>
                </a:ext>
              </a:extLst>
            </p:cNvPr>
            <p:cNvSpPr/>
            <p:nvPr/>
          </p:nvSpPr>
          <p:spPr>
            <a:xfrm>
              <a:off x="3303665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9E18BB59-A8C2-4258-8261-4462B6C4C6AC}"/>
                </a:ext>
              </a:extLst>
            </p:cNvPr>
            <p:cNvSpPr/>
            <p:nvPr/>
          </p:nvSpPr>
          <p:spPr>
            <a:xfrm>
              <a:off x="3568417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4CE205DB-DB78-4B20-9E73-5B7210149384}"/>
                </a:ext>
              </a:extLst>
            </p:cNvPr>
            <p:cNvSpPr/>
            <p:nvPr/>
          </p:nvSpPr>
          <p:spPr>
            <a:xfrm>
              <a:off x="3833169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EF397A14-5FB7-40A6-B2E3-63DD8C0F6A70}"/>
                </a:ext>
              </a:extLst>
            </p:cNvPr>
            <p:cNvSpPr/>
            <p:nvPr/>
          </p:nvSpPr>
          <p:spPr>
            <a:xfrm>
              <a:off x="4097921" y="4429051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80DD0FE3-1A66-49E6-AFE7-AB65DEABF313}"/>
                </a:ext>
              </a:extLst>
            </p:cNvPr>
            <p:cNvSpPr/>
            <p:nvPr/>
          </p:nvSpPr>
          <p:spPr>
            <a:xfrm>
              <a:off x="4362673" y="4429051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3373661C-096D-48B3-AFC0-CA97C51C0E61}"/>
                </a:ext>
              </a:extLst>
            </p:cNvPr>
            <p:cNvSpPr/>
            <p:nvPr/>
          </p:nvSpPr>
          <p:spPr>
            <a:xfrm>
              <a:off x="4627425" y="4429051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3CD6703E-0767-46A4-B698-F93A02B3932E}"/>
                </a:ext>
              </a:extLst>
            </p:cNvPr>
            <p:cNvSpPr/>
            <p:nvPr/>
          </p:nvSpPr>
          <p:spPr>
            <a:xfrm>
              <a:off x="4097921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DA918A49-1D06-43F4-B3CD-E37EC3005876}"/>
                </a:ext>
              </a:extLst>
            </p:cNvPr>
            <p:cNvSpPr/>
            <p:nvPr/>
          </p:nvSpPr>
          <p:spPr>
            <a:xfrm>
              <a:off x="4362673" y="469380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CB24C658-14BF-427A-9BA9-94A6E962FD0E}"/>
                </a:ext>
              </a:extLst>
            </p:cNvPr>
            <p:cNvSpPr/>
            <p:nvPr/>
          </p:nvSpPr>
          <p:spPr>
            <a:xfrm>
              <a:off x="4627425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173A9985-6746-4564-B72C-90090B13B393}"/>
                </a:ext>
              </a:extLst>
            </p:cNvPr>
            <p:cNvSpPr/>
            <p:nvPr/>
          </p:nvSpPr>
          <p:spPr>
            <a:xfrm>
              <a:off x="4097921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3E369894-F5CD-43A3-B170-F1B9EC7FCE28}"/>
                </a:ext>
              </a:extLst>
            </p:cNvPr>
            <p:cNvSpPr/>
            <p:nvPr/>
          </p:nvSpPr>
          <p:spPr>
            <a:xfrm>
              <a:off x="4362673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789E0CB9-F66D-4045-9DC4-551CE049B9A4}"/>
                </a:ext>
              </a:extLst>
            </p:cNvPr>
            <p:cNvSpPr/>
            <p:nvPr/>
          </p:nvSpPr>
          <p:spPr>
            <a:xfrm>
              <a:off x="4627425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0FACD7C2-334D-44E9-B564-C66FCD11C388}"/>
                </a:ext>
              </a:extLst>
            </p:cNvPr>
            <p:cNvSpPr/>
            <p:nvPr/>
          </p:nvSpPr>
          <p:spPr>
            <a:xfrm>
              <a:off x="4892177" y="4429051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0E4AD457-E65C-4242-A387-376D8F25AB2E}"/>
                </a:ext>
              </a:extLst>
            </p:cNvPr>
            <p:cNvSpPr/>
            <p:nvPr/>
          </p:nvSpPr>
          <p:spPr>
            <a:xfrm>
              <a:off x="5156929" y="4429051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F0E282D3-1683-4338-91A3-35B0F42EA044}"/>
                </a:ext>
              </a:extLst>
            </p:cNvPr>
            <p:cNvSpPr/>
            <p:nvPr/>
          </p:nvSpPr>
          <p:spPr>
            <a:xfrm>
              <a:off x="5421681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8D935659-F362-40EC-8840-4B9CF78BC64D}"/>
                </a:ext>
              </a:extLst>
            </p:cNvPr>
            <p:cNvSpPr/>
            <p:nvPr/>
          </p:nvSpPr>
          <p:spPr>
            <a:xfrm>
              <a:off x="4892177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9A674D5C-3561-4BB6-89B9-B844643658C9}"/>
                </a:ext>
              </a:extLst>
            </p:cNvPr>
            <p:cNvSpPr/>
            <p:nvPr/>
          </p:nvSpPr>
          <p:spPr>
            <a:xfrm>
              <a:off x="5156929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C52FEF5B-3507-473A-A659-E601F19A8536}"/>
                </a:ext>
              </a:extLst>
            </p:cNvPr>
            <p:cNvSpPr/>
            <p:nvPr/>
          </p:nvSpPr>
          <p:spPr>
            <a:xfrm>
              <a:off x="5421681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1E90ED82-DDCC-4743-A66B-E6565CD8F490}"/>
                </a:ext>
              </a:extLst>
            </p:cNvPr>
            <p:cNvSpPr/>
            <p:nvPr/>
          </p:nvSpPr>
          <p:spPr>
            <a:xfrm>
              <a:off x="4892177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964290BE-3A1B-4537-8AAD-BA510889D66C}"/>
                </a:ext>
              </a:extLst>
            </p:cNvPr>
            <p:cNvSpPr/>
            <p:nvPr/>
          </p:nvSpPr>
          <p:spPr>
            <a:xfrm>
              <a:off x="5156929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F5E98177-1FF1-43FB-B4E2-A60278305C80}"/>
                </a:ext>
              </a:extLst>
            </p:cNvPr>
            <p:cNvSpPr/>
            <p:nvPr/>
          </p:nvSpPr>
          <p:spPr>
            <a:xfrm>
              <a:off x="5421681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2F29B0CF-02F7-424F-BE63-1245AB6ECBD4}"/>
              </a:ext>
            </a:extLst>
          </p:cNvPr>
          <p:cNvGrpSpPr/>
          <p:nvPr/>
        </p:nvGrpSpPr>
        <p:grpSpPr>
          <a:xfrm>
            <a:off x="742603" y="2002274"/>
            <a:ext cx="907450" cy="907450"/>
            <a:chOff x="636715" y="2311035"/>
            <a:chExt cx="794256" cy="794256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8475D084-0AF7-4974-9141-E0954064668F}"/>
                </a:ext>
              </a:extLst>
            </p:cNvPr>
            <p:cNvSpPr/>
            <p:nvPr/>
          </p:nvSpPr>
          <p:spPr>
            <a:xfrm>
              <a:off x="636715" y="2311035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C5304B5E-5F69-4F65-A6ED-C4FA02BF09CC}"/>
                </a:ext>
              </a:extLst>
            </p:cNvPr>
            <p:cNvSpPr/>
            <p:nvPr/>
          </p:nvSpPr>
          <p:spPr>
            <a:xfrm>
              <a:off x="901467" y="2311035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AD6D5AA-1901-4A83-9990-E72491A1070A}"/>
                </a:ext>
              </a:extLst>
            </p:cNvPr>
            <p:cNvSpPr/>
            <p:nvPr/>
          </p:nvSpPr>
          <p:spPr>
            <a:xfrm>
              <a:off x="1166219" y="2311035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2AA4160F-96D7-4A08-82BB-3D4D58FBD0F5}"/>
                </a:ext>
              </a:extLst>
            </p:cNvPr>
            <p:cNvSpPr/>
            <p:nvPr/>
          </p:nvSpPr>
          <p:spPr>
            <a:xfrm>
              <a:off x="636715" y="2575787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699FDE17-4EAB-4E37-BAA6-16D89D5C9CE7}"/>
                </a:ext>
              </a:extLst>
            </p:cNvPr>
            <p:cNvSpPr/>
            <p:nvPr/>
          </p:nvSpPr>
          <p:spPr>
            <a:xfrm>
              <a:off x="901467" y="2575787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184ECAB-362C-4BA3-9BD4-4826F58CB53F}"/>
                </a:ext>
              </a:extLst>
            </p:cNvPr>
            <p:cNvSpPr/>
            <p:nvPr/>
          </p:nvSpPr>
          <p:spPr>
            <a:xfrm>
              <a:off x="1166219" y="2575787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4FF8215C-39DF-411F-9913-4EC2B06B16D2}"/>
                </a:ext>
              </a:extLst>
            </p:cNvPr>
            <p:cNvSpPr/>
            <p:nvPr/>
          </p:nvSpPr>
          <p:spPr>
            <a:xfrm>
              <a:off x="636715" y="2840539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9BF8CC67-EE9F-4CC0-AA05-BA007E8EB4AC}"/>
                </a:ext>
              </a:extLst>
            </p:cNvPr>
            <p:cNvSpPr/>
            <p:nvPr/>
          </p:nvSpPr>
          <p:spPr>
            <a:xfrm>
              <a:off x="901467" y="2840539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365C12B9-039B-4171-B33B-00851EB5268F}"/>
                </a:ext>
              </a:extLst>
            </p:cNvPr>
            <p:cNvSpPr/>
            <p:nvPr/>
          </p:nvSpPr>
          <p:spPr>
            <a:xfrm>
              <a:off x="1166219" y="2840539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81" name="正方形/長方形 180">
            <a:extLst>
              <a:ext uri="{FF2B5EF4-FFF2-40B4-BE49-F238E27FC236}">
                <a16:creationId xmlns:a16="http://schemas.microsoft.com/office/drawing/2014/main" id="{911E4C0F-C9EC-4A7E-B078-954B8E456AB9}"/>
              </a:ext>
            </a:extLst>
          </p:cNvPr>
          <p:cNvSpPr/>
          <p:nvPr/>
        </p:nvSpPr>
        <p:spPr>
          <a:xfrm>
            <a:off x="1669101" y="2294937"/>
            <a:ext cx="3539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・・・構造化要素（</a:t>
            </a:r>
            <a:r>
              <a:rPr lang="en-US" altLang="ja-JP" dirty="0"/>
              <a:t>Disk, 3x3</a:t>
            </a:r>
            <a:r>
              <a:rPr lang="ja-JP" altLang="en-US" dirty="0"/>
              <a:t>）</a:t>
            </a:r>
          </a:p>
        </p:txBody>
      </p:sp>
      <p:grpSp>
        <p:nvGrpSpPr>
          <p:cNvPr id="99" name="グループ化 98">
            <a:extLst>
              <a:ext uri="{FF2B5EF4-FFF2-40B4-BE49-F238E27FC236}">
                <a16:creationId xmlns:a16="http://schemas.microsoft.com/office/drawing/2014/main" id="{E010C1FC-8230-4055-8D10-CFE00963CEDF}"/>
              </a:ext>
            </a:extLst>
          </p:cNvPr>
          <p:cNvGrpSpPr/>
          <p:nvPr/>
        </p:nvGrpSpPr>
        <p:grpSpPr>
          <a:xfrm>
            <a:off x="5074081" y="3105381"/>
            <a:ext cx="2722350" cy="2722350"/>
            <a:chOff x="3303665" y="2840539"/>
            <a:chExt cx="2382768" cy="2382768"/>
          </a:xfrm>
        </p:grpSpPr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2F4C661B-6A3C-492B-A929-190429CB2B9D}"/>
                </a:ext>
              </a:extLst>
            </p:cNvPr>
            <p:cNvSpPr/>
            <p:nvPr/>
          </p:nvSpPr>
          <p:spPr>
            <a:xfrm>
              <a:off x="3303665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DF814B9B-69F9-41B0-BE92-4F5D8D709060}"/>
                </a:ext>
              </a:extLst>
            </p:cNvPr>
            <p:cNvSpPr/>
            <p:nvPr/>
          </p:nvSpPr>
          <p:spPr>
            <a:xfrm>
              <a:off x="3568417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FAB0312C-28F1-4EE0-A1A5-80A051D77208}"/>
                </a:ext>
              </a:extLst>
            </p:cNvPr>
            <p:cNvSpPr/>
            <p:nvPr/>
          </p:nvSpPr>
          <p:spPr>
            <a:xfrm>
              <a:off x="3833169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6A2941AF-872C-4310-BEE4-EF1569035AFF}"/>
                </a:ext>
              </a:extLst>
            </p:cNvPr>
            <p:cNvSpPr/>
            <p:nvPr/>
          </p:nvSpPr>
          <p:spPr>
            <a:xfrm>
              <a:off x="3303665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755C9233-E3B9-4F6B-9778-B894D3F48EA5}"/>
                </a:ext>
              </a:extLst>
            </p:cNvPr>
            <p:cNvSpPr/>
            <p:nvPr/>
          </p:nvSpPr>
          <p:spPr>
            <a:xfrm>
              <a:off x="3568417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5" name="正方形/長方形 104">
              <a:extLst>
                <a:ext uri="{FF2B5EF4-FFF2-40B4-BE49-F238E27FC236}">
                  <a16:creationId xmlns:a16="http://schemas.microsoft.com/office/drawing/2014/main" id="{8FADCCE6-1502-418F-82BC-4581D983E102}"/>
                </a:ext>
              </a:extLst>
            </p:cNvPr>
            <p:cNvSpPr/>
            <p:nvPr/>
          </p:nvSpPr>
          <p:spPr>
            <a:xfrm>
              <a:off x="3833169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6" name="正方形/長方形 105">
              <a:extLst>
                <a:ext uri="{FF2B5EF4-FFF2-40B4-BE49-F238E27FC236}">
                  <a16:creationId xmlns:a16="http://schemas.microsoft.com/office/drawing/2014/main" id="{3807BDDB-2A99-471D-A544-8FD1836C6CD4}"/>
                </a:ext>
              </a:extLst>
            </p:cNvPr>
            <p:cNvSpPr/>
            <p:nvPr/>
          </p:nvSpPr>
          <p:spPr>
            <a:xfrm>
              <a:off x="3303665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36EDED93-180F-4DEF-9644-EDA7CDFCDF91}"/>
                </a:ext>
              </a:extLst>
            </p:cNvPr>
            <p:cNvSpPr/>
            <p:nvPr/>
          </p:nvSpPr>
          <p:spPr>
            <a:xfrm>
              <a:off x="3568417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E396BA2C-E83A-4DF9-818E-DD0027B0AABD}"/>
                </a:ext>
              </a:extLst>
            </p:cNvPr>
            <p:cNvSpPr/>
            <p:nvPr/>
          </p:nvSpPr>
          <p:spPr>
            <a:xfrm>
              <a:off x="3833169" y="3370043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09" name="正方形/長方形 108">
              <a:extLst>
                <a:ext uri="{FF2B5EF4-FFF2-40B4-BE49-F238E27FC236}">
                  <a16:creationId xmlns:a16="http://schemas.microsoft.com/office/drawing/2014/main" id="{DBD65A14-5055-4372-93E1-94470B6A4745}"/>
                </a:ext>
              </a:extLst>
            </p:cNvPr>
            <p:cNvSpPr/>
            <p:nvPr/>
          </p:nvSpPr>
          <p:spPr>
            <a:xfrm>
              <a:off x="4097921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0" name="正方形/長方形 109">
              <a:extLst>
                <a:ext uri="{FF2B5EF4-FFF2-40B4-BE49-F238E27FC236}">
                  <a16:creationId xmlns:a16="http://schemas.microsoft.com/office/drawing/2014/main" id="{2F16C785-B637-48D6-8FEE-4CCB1BB7755C}"/>
                </a:ext>
              </a:extLst>
            </p:cNvPr>
            <p:cNvSpPr/>
            <p:nvPr/>
          </p:nvSpPr>
          <p:spPr>
            <a:xfrm>
              <a:off x="4362673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514089FD-7C7F-4931-96FA-8235612CD774}"/>
                </a:ext>
              </a:extLst>
            </p:cNvPr>
            <p:cNvSpPr/>
            <p:nvPr/>
          </p:nvSpPr>
          <p:spPr>
            <a:xfrm>
              <a:off x="4627425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2" name="正方形/長方形 111">
              <a:extLst>
                <a:ext uri="{FF2B5EF4-FFF2-40B4-BE49-F238E27FC236}">
                  <a16:creationId xmlns:a16="http://schemas.microsoft.com/office/drawing/2014/main" id="{9F3CD6DA-E10C-47B6-A441-2ABE29E66736}"/>
                </a:ext>
              </a:extLst>
            </p:cNvPr>
            <p:cNvSpPr/>
            <p:nvPr/>
          </p:nvSpPr>
          <p:spPr>
            <a:xfrm>
              <a:off x="4097921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3" name="正方形/長方形 112">
              <a:extLst>
                <a:ext uri="{FF2B5EF4-FFF2-40B4-BE49-F238E27FC236}">
                  <a16:creationId xmlns:a16="http://schemas.microsoft.com/office/drawing/2014/main" id="{746CDCDB-2481-42E7-A9E8-39C834BEF821}"/>
                </a:ext>
              </a:extLst>
            </p:cNvPr>
            <p:cNvSpPr/>
            <p:nvPr/>
          </p:nvSpPr>
          <p:spPr>
            <a:xfrm>
              <a:off x="4362673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4" name="正方形/長方形 113">
              <a:extLst>
                <a:ext uri="{FF2B5EF4-FFF2-40B4-BE49-F238E27FC236}">
                  <a16:creationId xmlns:a16="http://schemas.microsoft.com/office/drawing/2014/main" id="{1F859EE8-0F79-4E8C-B899-0404C7C98456}"/>
                </a:ext>
              </a:extLst>
            </p:cNvPr>
            <p:cNvSpPr/>
            <p:nvPr/>
          </p:nvSpPr>
          <p:spPr>
            <a:xfrm>
              <a:off x="4627425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25126805-08ED-4D1A-B9CA-A52421D5C5B7}"/>
                </a:ext>
              </a:extLst>
            </p:cNvPr>
            <p:cNvSpPr/>
            <p:nvPr/>
          </p:nvSpPr>
          <p:spPr>
            <a:xfrm>
              <a:off x="4097921" y="3370043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16" name="正方形/長方形 115">
              <a:extLst>
                <a:ext uri="{FF2B5EF4-FFF2-40B4-BE49-F238E27FC236}">
                  <a16:creationId xmlns:a16="http://schemas.microsoft.com/office/drawing/2014/main" id="{DEA25E3B-1891-4896-93FC-048520BD62A1}"/>
                </a:ext>
              </a:extLst>
            </p:cNvPr>
            <p:cNvSpPr/>
            <p:nvPr/>
          </p:nvSpPr>
          <p:spPr>
            <a:xfrm>
              <a:off x="4362673" y="337004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17" name="正方形/長方形 116">
              <a:extLst>
                <a:ext uri="{FF2B5EF4-FFF2-40B4-BE49-F238E27FC236}">
                  <a16:creationId xmlns:a16="http://schemas.microsoft.com/office/drawing/2014/main" id="{3E26C15E-647C-437E-AF19-4B62B32059B5}"/>
                </a:ext>
              </a:extLst>
            </p:cNvPr>
            <p:cNvSpPr/>
            <p:nvPr/>
          </p:nvSpPr>
          <p:spPr>
            <a:xfrm>
              <a:off x="4627425" y="337004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8" name="正方形/長方形 117">
              <a:extLst>
                <a:ext uri="{FF2B5EF4-FFF2-40B4-BE49-F238E27FC236}">
                  <a16:creationId xmlns:a16="http://schemas.microsoft.com/office/drawing/2014/main" id="{A9D1B5BB-7EC8-4CCE-AC08-0519EA068D86}"/>
                </a:ext>
              </a:extLst>
            </p:cNvPr>
            <p:cNvSpPr/>
            <p:nvPr/>
          </p:nvSpPr>
          <p:spPr>
            <a:xfrm>
              <a:off x="3303665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9" name="正方形/長方形 118">
              <a:extLst>
                <a:ext uri="{FF2B5EF4-FFF2-40B4-BE49-F238E27FC236}">
                  <a16:creationId xmlns:a16="http://schemas.microsoft.com/office/drawing/2014/main" id="{1317F4B8-12FA-4B14-B661-E49BAC1A6EB3}"/>
                </a:ext>
              </a:extLst>
            </p:cNvPr>
            <p:cNvSpPr/>
            <p:nvPr/>
          </p:nvSpPr>
          <p:spPr>
            <a:xfrm>
              <a:off x="3568417" y="3634795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20" name="正方形/長方形 119">
              <a:extLst>
                <a:ext uri="{FF2B5EF4-FFF2-40B4-BE49-F238E27FC236}">
                  <a16:creationId xmlns:a16="http://schemas.microsoft.com/office/drawing/2014/main" id="{EF6FCDDA-9932-424E-A8F2-EE349C53AB05}"/>
                </a:ext>
              </a:extLst>
            </p:cNvPr>
            <p:cNvSpPr/>
            <p:nvPr/>
          </p:nvSpPr>
          <p:spPr>
            <a:xfrm>
              <a:off x="3833169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1" name="正方形/長方形 120">
              <a:extLst>
                <a:ext uri="{FF2B5EF4-FFF2-40B4-BE49-F238E27FC236}">
                  <a16:creationId xmlns:a16="http://schemas.microsoft.com/office/drawing/2014/main" id="{23D0F142-43AA-4AE3-BAC3-3511BACC4401}"/>
                </a:ext>
              </a:extLst>
            </p:cNvPr>
            <p:cNvSpPr/>
            <p:nvPr/>
          </p:nvSpPr>
          <p:spPr>
            <a:xfrm>
              <a:off x="3303665" y="3899547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2" name="正方形/長方形 121">
              <a:extLst>
                <a:ext uri="{FF2B5EF4-FFF2-40B4-BE49-F238E27FC236}">
                  <a16:creationId xmlns:a16="http://schemas.microsoft.com/office/drawing/2014/main" id="{EE3775C8-35C5-4170-8C01-578F6ECA6FC9}"/>
                </a:ext>
              </a:extLst>
            </p:cNvPr>
            <p:cNvSpPr/>
            <p:nvPr/>
          </p:nvSpPr>
          <p:spPr>
            <a:xfrm>
              <a:off x="3568417" y="3899547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23" name="正方形/長方形 122">
              <a:extLst>
                <a:ext uri="{FF2B5EF4-FFF2-40B4-BE49-F238E27FC236}">
                  <a16:creationId xmlns:a16="http://schemas.microsoft.com/office/drawing/2014/main" id="{52956F2A-6FAA-4F13-BAB4-735D831EA23E}"/>
                </a:ext>
              </a:extLst>
            </p:cNvPr>
            <p:cNvSpPr/>
            <p:nvPr/>
          </p:nvSpPr>
          <p:spPr>
            <a:xfrm>
              <a:off x="3833169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4" name="正方形/長方形 123">
              <a:extLst>
                <a:ext uri="{FF2B5EF4-FFF2-40B4-BE49-F238E27FC236}">
                  <a16:creationId xmlns:a16="http://schemas.microsoft.com/office/drawing/2014/main" id="{B22B08E9-F7CD-40B4-8F54-1939BC8BAF97}"/>
                </a:ext>
              </a:extLst>
            </p:cNvPr>
            <p:cNvSpPr/>
            <p:nvPr/>
          </p:nvSpPr>
          <p:spPr>
            <a:xfrm>
              <a:off x="3303665" y="416429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5" name="正方形/長方形 124">
              <a:extLst>
                <a:ext uri="{FF2B5EF4-FFF2-40B4-BE49-F238E27FC236}">
                  <a16:creationId xmlns:a16="http://schemas.microsoft.com/office/drawing/2014/main" id="{02FB947C-2C63-44BB-B531-476A89E89C46}"/>
                </a:ext>
              </a:extLst>
            </p:cNvPr>
            <p:cNvSpPr/>
            <p:nvPr/>
          </p:nvSpPr>
          <p:spPr>
            <a:xfrm>
              <a:off x="3568417" y="416429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6" name="正方形/長方形 125">
              <a:extLst>
                <a:ext uri="{FF2B5EF4-FFF2-40B4-BE49-F238E27FC236}">
                  <a16:creationId xmlns:a16="http://schemas.microsoft.com/office/drawing/2014/main" id="{FFF71490-315D-4FB8-AE2A-AD1291AC8B59}"/>
                </a:ext>
              </a:extLst>
            </p:cNvPr>
            <p:cNvSpPr/>
            <p:nvPr/>
          </p:nvSpPr>
          <p:spPr>
            <a:xfrm>
              <a:off x="3833169" y="4164299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7" name="正方形/長方形 126">
              <a:extLst>
                <a:ext uri="{FF2B5EF4-FFF2-40B4-BE49-F238E27FC236}">
                  <a16:creationId xmlns:a16="http://schemas.microsoft.com/office/drawing/2014/main" id="{1B1A762D-019A-4BB9-B2C5-8EA402B5021C}"/>
                </a:ext>
              </a:extLst>
            </p:cNvPr>
            <p:cNvSpPr/>
            <p:nvPr/>
          </p:nvSpPr>
          <p:spPr>
            <a:xfrm>
              <a:off x="4097921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8" name="正方形/長方形 127">
              <a:extLst>
                <a:ext uri="{FF2B5EF4-FFF2-40B4-BE49-F238E27FC236}">
                  <a16:creationId xmlns:a16="http://schemas.microsoft.com/office/drawing/2014/main" id="{D30BC385-E82A-42B9-AA8D-72723F1BEB48}"/>
                </a:ext>
              </a:extLst>
            </p:cNvPr>
            <p:cNvSpPr/>
            <p:nvPr/>
          </p:nvSpPr>
          <p:spPr>
            <a:xfrm>
              <a:off x="4362673" y="3634795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9" name="正方形/長方形 128">
              <a:extLst>
                <a:ext uri="{FF2B5EF4-FFF2-40B4-BE49-F238E27FC236}">
                  <a16:creationId xmlns:a16="http://schemas.microsoft.com/office/drawing/2014/main" id="{3FD3E114-2E09-43F7-8341-6156FC50E02D}"/>
                </a:ext>
              </a:extLst>
            </p:cNvPr>
            <p:cNvSpPr/>
            <p:nvPr/>
          </p:nvSpPr>
          <p:spPr>
            <a:xfrm>
              <a:off x="4627425" y="3634795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0" name="正方形/長方形 129">
              <a:extLst>
                <a:ext uri="{FF2B5EF4-FFF2-40B4-BE49-F238E27FC236}">
                  <a16:creationId xmlns:a16="http://schemas.microsoft.com/office/drawing/2014/main" id="{924BA85E-D4FD-418D-A69D-6D0234517673}"/>
                </a:ext>
              </a:extLst>
            </p:cNvPr>
            <p:cNvSpPr/>
            <p:nvPr/>
          </p:nvSpPr>
          <p:spPr>
            <a:xfrm>
              <a:off x="4097921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1" name="正方形/長方形 130">
              <a:extLst>
                <a:ext uri="{FF2B5EF4-FFF2-40B4-BE49-F238E27FC236}">
                  <a16:creationId xmlns:a16="http://schemas.microsoft.com/office/drawing/2014/main" id="{587980D2-FC22-483C-9E80-E0B30B2841E7}"/>
                </a:ext>
              </a:extLst>
            </p:cNvPr>
            <p:cNvSpPr/>
            <p:nvPr/>
          </p:nvSpPr>
          <p:spPr>
            <a:xfrm>
              <a:off x="4362673" y="3899547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2" name="正方形/長方形 131">
              <a:extLst>
                <a:ext uri="{FF2B5EF4-FFF2-40B4-BE49-F238E27FC236}">
                  <a16:creationId xmlns:a16="http://schemas.microsoft.com/office/drawing/2014/main" id="{282382F7-DBED-41D5-8A6F-946006026D98}"/>
                </a:ext>
              </a:extLst>
            </p:cNvPr>
            <p:cNvSpPr/>
            <p:nvPr/>
          </p:nvSpPr>
          <p:spPr>
            <a:xfrm>
              <a:off x="4627425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3" name="正方形/長方形 132">
              <a:extLst>
                <a:ext uri="{FF2B5EF4-FFF2-40B4-BE49-F238E27FC236}">
                  <a16:creationId xmlns:a16="http://schemas.microsoft.com/office/drawing/2014/main" id="{2F39080D-7BBD-4876-8C4A-162F70AAE61F}"/>
                </a:ext>
              </a:extLst>
            </p:cNvPr>
            <p:cNvSpPr/>
            <p:nvPr/>
          </p:nvSpPr>
          <p:spPr>
            <a:xfrm>
              <a:off x="4097921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4" name="正方形/長方形 133">
              <a:extLst>
                <a:ext uri="{FF2B5EF4-FFF2-40B4-BE49-F238E27FC236}">
                  <a16:creationId xmlns:a16="http://schemas.microsoft.com/office/drawing/2014/main" id="{3C0900DA-6800-48F2-95B6-06D07298C747}"/>
                </a:ext>
              </a:extLst>
            </p:cNvPr>
            <p:cNvSpPr/>
            <p:nvPr/>
          </p:nvSpPr>
          <p:spPr>
            <a:xfrm>
              <a:off x="4362673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5" name="正方形/長方形 134">
              <a:extLst>
                <a:ext uri="{FF2B5EF4-FFF2-40B4-BE49-F238E27FC236}">
                  <a16:creationId xmlns:a16="http://schemas.microsoft.com/office/drawing/2014/main" id="{D58744F2-6901-4812-8525-C6190BBC5FA5}"/>
                </a:ext>
              </a:extLst>
            </p:cNvPr>
            <p:cNvSpPr/>
            <p:nvPr/>
          </p:nvSpPr>
          <p:spPr>
            <a:xfrm>
              <a:off x="4627425" y="4164299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11BB6205-12DF-4C90-AC14-A216CE7F4505}"/>
                </a:ext>
              </a:extLst>
            </p:cNvPr>
            <p:cNvSpPr/>
            <p:nvPr/>
          </p:nvSpPr>
          <p:spPr>
            <a:xfrm>
              <a:off x="4892177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7" name="正方形/長方形 136">
              <a:extLst>
                <a:ext uri="{FF2B5EF4-FFF2-40B4-BE49-F238E27FC236}">
                  <a16:creationId xmlns:a16="http://schemas.microsoft.com/office/drawing/2014/main" id="{50216286-0B11-4FEE-ACCE-299EFD769157}"/>
                </a:ext>
              </a:extLst>
            </p:cNvPr>
            <p:cNvSpPr/>
            <p:nvPr/>
          </p:nvSpPr>
          <p:spPr>
            <a:xfrm>
              <a:off x="5156929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8" name="正方形/長方形 137">
              <a:extLst>
                <a:ext uri="{FF2B5EF4-FFF2-40B4-BE49-F238E27FC236}">
                  <a16:creationId xmlns:a16="http://schemas.microsoft.com/office/drawing/2014/main" id="{FD755322-0258-4D72-AF45-422A9F7F7FD2}"/>
                </a:ext>
              </a:extLst>
            </p:cNvPr>
            <p:cNvSpPr/>
            <p:nvPr/>
          </p:nvSpPr>
          <p:spPr>
            <a:xfrm>
              <a:off x="5421681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9" name="正方形/長方形 138">
              <a:extLst>
                <a:ext uri="{FF2B5EF4-FFF2-40B4-BE49-F238E27FC236}">
                  <a16:creationId xmlns:a16="http://schemas.microsoft.com/office/drawing/2014/main" id="{07CB2CB8-1259-4557-B954-EF644C2CBC62}"/>
                </a:ext>
              </a:extLst>
            </p:cNvPr>
            <p:cNvSpPr/>
            <p:nvPr/>
          </p:nvSpPr>
          <p:spPr>
            <a:xfrm>
              <a:off x="4892177" y="3105291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40" name="正方形/長方形 139">
              <a:extLst>
                <a:ext uri="{FF2B5EF4-FFF2-40B4-BE49-F238E27FC236}">
                  <a16:creationId xmlns:a16="http://schemas.microsoft.com/office/drawing/2014/main" id="{7BFAE63E-B7BF-4281-9A3A-1BDC565BA2CC}"/>
                </a:ext>
              </a:extLst>
            </p:cNvPr>
            <p:cNvSpPr/>
            <p:nvPr/>
          </p:nvSpPr>
          <p:spPr>
            <a:xfrm>
              <a:off x="5156929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1" name="正方形/長方形 140">
              <a:extLst>
                <a:ext uri="{FF2B5EF4-FFF2-40B4-BE49-F238E27FC236}">
                  <a16:creationId xmlns:a16="http://schemas.microsoft.com/office/drawing/2014/main" id="{B3010768-69CD-4BE0-A36C-E93C1B297383}"/>
                </a:ext>
              </a:extLst>
            </p:cNvPr>
            <p:cNvSpPr/>
            <p:nvPr/>
          </p:nvSpPr>
          <p:spPr>
            <a:xfrm>
              <a:off x="5421681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2" name="正方形/長方形 141">
              <a:extLst>
                <a:ext uri="{FF2B5EF4-FFF2-40B4-BE49-F238E27FC236}">
                  <a16:creationId xmlns:a16="http://schemas.microsoft.com/office/drawing/2014/main" id="{DAEFCF1B-E031-406A-A88F-86D5E225F260}"/>
                </a:ext>
              </a:extLst>
            </p:cNvPr>
            <p:cNvSpPr/>
            <p:nvPr/>
          </p:nvSpPr>
          <p:spPr>
            <a:xfrm>
              <a:off x="4892177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23BE6977-781D-41EA-BB15-38F392158794}"/>
                </a:ext>
              </a:extLst>
            </p:cNvPr>
            <p:cNvSpPr/>
            <p:nvPr/>
          </p:nvSpPr>
          <p:spPr>
            <a:xfrm>
              <a:off x="5156929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4" name="正方形/長方形 143">
              <a:extLst>
                <a:ext uri="{FF2B5EF4-FFF2-40B4-BE49-F238E27FC236}">
                  <a16:creationId xmlns:a16="http://schemas.microsoft.com/office/drawing/2014/main" id="{F959D551-5E9E-41B7-8E80-0A72D7050E10}"/>
                </a:ext>
              </a:extLst>
            </p:cNvPr>
            <p:cNvSpPr/>
            <p:nvPr/>
          </p:nvSpPr>
          <p:spPr>
            <a:xfrm>
              <a:off x="5421681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5" name="正方形/長方形 144">
              <a:extLst>
                <a:ext uri="{FF2B5EF4-FFF2-40B4-BE49-F238E27FC236}">
                  <a16:creationId xmlns:a16="http://schemas.microsoft.com/office/drawing/2014/main" id="{81DCBC7F-FACA-4038-A24D-F5F01991A7AD}"/>
                </a:ext>
              </a:extLst>
            </p:cNvPr>
            <p:cNvSpPr/>
            <p:nvPr/>
          </p:nvSpPr>
          <p:spPr>
            <a:xfrm>
              <a:off x="4892177" y="3634795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46" name="正方形/長方形 145">
              <a:extLst>
                <a:ext uri="{FF2B5EF4-FFF2-40B4-BE49-F238E27FC236}">
                  <a16:creationId xmlns:a16="http://schemas.microsoft.com/office/drawing/2014/main" id="{9651CFDF-EA1B-4B39-A781-C26A70250F66}"/>
                </a:ext>
              </a:extLst>
            </p:cNvPr>
            <p:cNvSpPr/>
            <p:nvPr/>
          </p:nvSpPr>
          <p:spPr>
            <a:xfrm>
              <a:off x="5156929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7" name="正方形/長方形 146">
              <a:extLst>
                <a:ext uri="{FF2B5EF4-FFF2-40B4-BE49-F238E27FC236}">
                  <a16:creationId xmlns:a16="http://schemas.microsoft.com/office/drawing/2014/main" id="{E4B1F910-FEE9-487C-A1BF-F0F3892183AA}"/>
                </a:ext>
              </a:extLst>
            </p:cNvPr>
            <p:cNvSpPr/>
            <p:nvPr/>
          </p:nvSpPr>
          <p:spPr>
            <a:xfrm>
              <a:off x="5421681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3B4D57B6-C19C-4FF8-8BD4-1717E11EBFFC}"/>
                </a:ext>
              </a:extLst>
            </p:cNvPr>
            <p:cNvSpPr/>
            <p:nvPr/>
          </p:nvSpPr>
          <p:spPr>
            <a:xfrm>
              <a:off x="4892177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9" name="正方形/長方形 148">
              <a:extLst>
                <a:ext uri="{FF2B5EF4-FFF2-40B4-BE49-F238E27FC236}">
                  <a16:creationId xmlns:a16="http://schemas.microsoft.com/office/drawing/2014/main" id="{F325D212-BCDA-4F30-9C50-13874666B1BE}"/>
                </a:ext>
              </a:extLst>
            </p:cNvPr>
            <p:cNvSpPr/>
            <p:nvPr/>
          </p:nvSpPr>
          <p:spPr>
            <a:xfrm>
              <a:off x="5156929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0" name="正方形/長方形 149">
              <a:extLst>
                <a:ext uri="{FF2B5EF4-FFF2-40B4-BE49-F238E27FC236}">
                  <a16:creationId xmlns:a16="http://schemas.microsoft.com/office/drawing/2014/main" id="{528FB1D0-B86D-435F-9EF0-A7CF14D194B1}"/>
                </a:ext>
              </a:extLst>
            </p:cNvPr>
            <p:cNvSpPr/>
            <p:nvPr/>
          </p:nvSpPr>
          <p:spPr>
            <a:xfrm>
              <a:off x="5421681" y="3899547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1" name="正方形/長方形 150">
              <a:extLst>
                <a:ext uri="{FF2B5EF4-FFF2-40B4-BE49-F238E27FC236}">
                  <a16:creationId xmlns:a16="http://schemas.microsoft.com/office/drawing/2014/main" id="{6D691F12-01B1-4FE8-8F0B-EDD3934DE9C0}"/>
                </a:ext>
              </a:extLst>
            </p:cNvPr>
            <p:cNvSpPr/>
            <p:nvPr/>
          </p:nvSpPr>
          <p:spPr>
            <a:xfrm>
              <a:off x="4892177" y="4164299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2" name="正方形/長方形 151">
              <a:extLst>
                <a:ext uri="{FF2B5EF4-FFF2-40B4-BE49-F238E27FC236}">
                  <a16:creationId xmlns:a16="http://schemas.microsoft.com/office/drawing/2014/main" id="{BCDAECB5-D2C4-4251-BF05-8CE3E1A8999B}"/>
                </a:ext>
              </a:extLst>
            </p:cNvPr>
            <p:cNvSpPr/>
            <p:nvPr/>
          </p:nvSpPr>
          <p:spPr>
            <a:xfrm>
              <a:off x="5156929" y="4164299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3" name="正方形/長方形 152">
              <a:extLst>
                <a:ext uri="{FF2B5EF4-FFF2-40B4-BE49-F238E27FC236}">
                  <a16:creationId xmlns:a16="http://schemas.microsoft.com/office/drawing/2014/main" id="{739FFE7D-7A5E-4D74-BC38-47996D8756E7}"/>
                </a:ext>
              </a:extLst>
            </p:cNvPr>
            <p:cNvSpPr/>
            <p:nvPr/>
          </p:nvSpPr>
          <p:spPr>
            <a:xfrm>
              <a:off x="5421681" y="416429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4" name="正方形/長方形 153">
              <a:extLst>
                <a:ext uri="{FF2B5EF4-FFF2-40B4-BE49-F238E27FC236}">
                  <a16:creationId xmlns:a16="http://schemas.microsoft.com/office/drawing/2014/main" id="{FE041C03-05CF-4F1F-8513-B21B67D7098B}"/>
                </a:ext>
              </a:extLst>
            </p:cNvPr>
            <p:cNvSpPr/>
            <p:nvPr/>
          </p:nvSpPr>
          <p:spPr>
            <a:xfrm>
              <a:off x="3303665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5" name="正方形/長方形 154">
              <a:extLst>
                <a:ext uri="{FF2B5EF4-FFF2-40B4-BE49-F238E27FC236}">
                  <a16:creationId xmlns:a16="http://schemas.microsoft.com/office/drawing/2014/main" id="{2410B441-8C77-4227-80C7-1DDD6AF95607}"/>
                </a:ext>
              </a:extLst>
            </p:cNvPr>
            <p:cNvSpPr/>
            <p:nvPr/>
          </p:nvSpPr>
          <p:spPr>
            <a:xfrm>
              <a:off x="3568417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6" name="正方形/長方形 155">
              <a:extLst>
                <a:ext uri="{FF2B5EF4-FFF2-40B4-BE49-F238E27FC236}">
                  <a16:creationId xmlns:a16="http://schemas.microsoft.com/office/drawing/2014/main" id="{C5AB23CD-42B5-40C8-86E2-6A84DF746B69}"/>
                </a:ext>
              </a:extLst>
            </p:cNvPr>
            <p:cNvSpPr/>
            <p:nvPr/>
          </p:nvSpPr>
          <p:spPr>
            <a:xfrm>
              <a:off x="3833169" y="4429051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7" name="正方形/長方形 156">
              <a:extLst>
                <a:ext uri="{FF2B5EF4-FFF2-40B4-BE49-F238E27FC236}">
                  <a16:creationId xmlns:a16="http://schemas.microsoft.com/office/drawing/2014/main" id="{A88D59D3-159E-4E47-AE9F-FB6F639C0577}"/>
                </a:ext>
              </a:extLst>
            </p:cNvPr>
            <p:cNvSpPr/>
            <p:nvPr/>
          </p:nvSpPr>
          <p:spPr>
            <a:xfrm>
              <a:off x="3303665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8" name="正方形/長方形 157">
              <a:extLst>
                <a:ext uri="{FF2B5EF4-FFF2-40B4-BE49-F238E27FC236}">
                  <a16:creationId xmlns:a16="http://schemas.microsoft.com/office/drawing/2014/main" id="{67C0434D-DE42-43BF-9755-A774572322D0}"/>
                </a:ext>
              </a:extLst>
            </p:cNvPr>
            <p:cNvSpPr/>
            <p:nvPr/>
          </p:nvSpPr>
          <p:spPr>
            <a:xfrm>
              <a:off x="3568417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9" name="正方形/長方形 158">
              <a:extLst>
                <a:ext uri="{FF2B5EF4-FFF2-40B4-BE49-F238E27FC236}">
                  <a16:creationId xmlns:a16="http://schemas.microsoft.com/office/drawing/2014/main" id="{6E1F6F86-892F-43CE-AEC8-07EBC2E5DFFD}"/>
                </a:ext>
              </a:extLst>
            </p:cNvPr>
            <p:cNvSpPr/>
            <p:nvPr/>
          </p:nvSpPr>
          <p:spPr>
            <a:xfrm>
              <a:off x="3833169" y="469380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60" name="正方形/長方形 159">
              <a:extLst>
                <a:ext uri="{FF2B5EF4-FFF2-40B4-BE49-F238E27FC236}">
                  <a16:creationId xmlns:a16="http://schemas.microsoft.com/office/drawing/2014/main" id="{759910FF-A6A8-4557-9C1A-8F06CB02A9F9}"/>
                </a:ext>
              </a:extLst>
            </p:cNvPr>
            <p:cNvSpPr/>
            <p:nvPr/>
          </p:nvSpPr>
          <p:spPr>
            <a:xfrm>
              <a:off x="3303665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1" name="正方形/長方形 160">
              <a:extLst>
                <a:ext uri="{FF2B5EF4-FFF2-40B4-BE49-F238E27FC236}">
                  <a16:creationId xmlns:a16="http://schemas.microsoft.com/office/drawing/2014/main" id="{53CC8373-3EC8-4A90-AD21-3D1D93F84824}"/>
                </a:ext>
              </a:extLst>
            </p:cNvPr>
            <p:cNvSpPr/>
            <p:nvPr/>
          </p:nvSpPr>
          <p:spPr>
            <a:xfrm>
              <a:off x="3568417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2" name="正方形/長方形 161">
              <a:extLst>
                <a:ext uri="{FF2B5EF4-FFF2-40B4-BE49-F238E27FC236}">
                  <a16:creationId xmlns:a16="http://schemas.microsoft.com/office/drawing/2014/main" id="{4F1B3542-05DE-4674-9897-128AC5699834}"/>
                </a:ext>
              </a:extLst>
            </p:cNvPr>
            <p:cNvSpPr/>
            <p:nvPr/>
          </p:nvSpPr>
          <p:spPr>
            <a:xfrm>
              <a:off x="3833169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3" name="正方形/長方形 162">
              <a:extLst>
                <a:ext uri="{FF2B5EF4-FFF2-40B4-BE49-F238E27FC236}">
                  <a16:creationId xmlns:a16="http://schemas.microsoft.com/office/drawing/2014/main" id="{41D63D2D-9D72-48EB-90AD-27C6F34AF308}"/>
                </a:ext>
              </a:extLst>
            </p:cNvPr>
            <p:cNvSpPr/>
            <p:nvPr/>
          </p:nvSpPr>
          <p:spPr>
            <a:xfrm>
              <a:off x="4097921" y="4429051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4" name="正方形/長方形 163">
              <a:extLst>
                <a:ext uri="{FF2B5EF4-FFF2-40B4-BE49-F238E27FC236}">
                  <a16:creationId xmlns:a16="http://schemas.microsoft.com/office/drawing/2014/main" id="{3AA2C429-316D-4820-8FAD-34CA01DF84BB}"/>
                </a:ext>
              </a:extLst>
            </p:cNvPr>
            <p:cNvSpPr/>
            <p:nvPr/>
          </p:nvSpPr>
          <p:spPr>
            <a:xfrm>
              <a:off x="4362673" y="4429051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5" name="正方形/長方形 164">
              <a:extLst>
                <a:ext uri="{FF2B5EF4-FFF2-40B4-BE49-F238E27FC236}">
                  <a16:creationId xmlns:a16="http://schemas.microsoft.com/office/drawing/2014/main" id="{2A7AF741-8275-4FCE-9E33-79A1DF3BF44C}"/>
                </a:ext>
              </a:extLst>
            </p:cNvPr>
            <p:cNvSpPr/>
            <p:nvPr/>
          </p:nvSpPr>
          <p:spPr>
            <a:xfrm>
              <a:off x="4627425" y="4429051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66" name="正方形/長方形 165">
              <a:extLst>
                <a:ext uri="{FF2B5EF4-FFF2-40B4-BE49-F238E27FC236}">
                  <a16:creationId xmlns:a16="http://schemas.microsoft.com/office/drawing/2014/main" id="{4764674B-575A-4BE9-B60B-EF7D4FA49A9A}"/>
                </a:ext>
              </a:extLst>
            </p:cNvPr>
            <p:cNvSpPr/>
            <p:nvPr/>
          </p:nvSpPr>
          <p:spPr>
            <a:xfrm>
              <a:off x="4097921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7" name="正方形/長方形 166">
              <a:extLst>
                <a:ext uri="{FF2B5EF4-FFF2-40B4-BE49-F238E27FC236}">
                  <a16:creationId xmlns:a16="http://schemas.microsoft.com/office/drawing/2014/main" id="{B74C6D43-341A-4C4F-B4CB-9EEE6C6A7365}"/>
                </a:ext>
              </a:extLst>
            </p:cNvPr>
            <p:cNvSpPr/>
            <p:nvPr/>
          </p:nvSpPr>
          <p:spPr>
            <a:xfrm>
              <a:off x="4362673" y="469380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8" name="正方形/長方形 167">
              <a:extLst>
                <a:ext uri="{FF2B5EF4-FFF2-40B4-BE49-F238E27FC236}">
                  <a16:creationId xmlns:a16="http://schemas.microsoft.com/office/drawing/2014/main" id="{2A27E50F-626F-4BB4-A8BB-7B0B0015AA4B}"/>
                </a:ext>
              </a:extLst>
            </p:cNvPr>
            <p:cNvSpPr/>
            <p:nvPr/>
          </p:nvSpPr>
          <p:spPr>
            <a:xfrm>
              <a:off x="4627425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9" name="正方形/長方形 168">
              <a:extLst>
                <a:ext uri="{FF2B5EF4-FFF2-40B4-BE49-F238E27FC236}">
                  <a16:creationId xmlns:a16="http://schemas.microsoft.com/office/drawing/2014/main" id="{5C28BC61-E33B-4272-B20A-B7F93330ACA3}"/>
                </a:ext>
              </a:extLst>
            </p:cNvPr>
            <p:cNvSpPr/>
            <p:nvPr/>
          </p:nvSpPr>
          <p:spPr>
            <a:xfrm>
              <a:off x="4097921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0" name="正方形/長方形 169">
              <a:extLst>
                <a:ext uri="{FF2B5EF4-FFF2-40B4-BE49-F238E27FC236}">
                  <a16:creationId xmlns:a16="http://schemas.microsoft.com/office/drawing/2014/main" id="{DB3E1535-4F3F-4C0C-9636-836247D7B70D}"/>
                </a:ext>
              </a:extLst>
            </p:cNvPr>
            <p:cNvSpPr/>
            <p:nvPr/>
          </p:nvSpPr>
          <p:spPr>
            <a:xfrm>
              <a:off x="4362673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1" name="正方形/長方形 170">
              <a:extLst>
                <a:ext uri="{FF2B5EF4-FFF2-40B4-BE49-F238E27FC236}">
                  <a16:creationId xmlns:a16="http://schemas.microsoft.com/office/drawing/2014/main" id="{FEA970F1-B313-4EB4-A386-C40670DA970E}"/>
                </a:ext>
              </a:extLst>
            </p:cNvPr>
            <p:cNvSpPr/>
            <p:nvPr/>
          </p:nvSpPr>
          <p:spPr>
            <a:xfrm>
              <a:off x="4627425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2" name="正方形/長方形 171">
              <a:extLst>
                <a:ext uri="{FF2B5EF4-FFF2-40B4-BE49-F238E27FC236}">
                  <a16:creationId xmlns:a16="http://schemas.microsoft.com/office/drawing/2014/main" id="{D7B8F332-FD55-4E52-BDB4-DBCE447F3090}"/>
                </a:ext>
              </a:extLst>
            </p:cNvPr>
            <p:cNvSpPr/>
            <p:nvPr/>
          </p:nvSpPr>
          <p:spPr>
            <a:xfrm>
              <a:off x="4892177" y="4429051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73" name="正方形/長方形 172">
              <a:extLst>
                <a:ext uri="{FF2B5EF4-FFF2-40B4-BE49-F238E27FC236}">
                  <a16:creationId xmlns:a16="http://schemas.microsoft.com/office/drawing/2014/main" id="{76B77BB4-EDDE-433A-BE00-8E279646D2C3}"/>
                </a:ext>
              </a:extLst>
            </p:cNvPr>
            <p:cNvSpPr/>
            <p:nvPr/>
          </p:nvSpPr>
          <p:spPr>
            <a:xfrm>
              <a:off x="5156929" y="4429051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74" name="正方形/長方形 173">
              <a:extLst>
                <a:ext uri="{FF2B5EF4-FFF2-40B4-BE49-F238E27FC236}">
                  <a16:creationId xmlns:a16="http://schemas.microsoft.com/office/drawing/2014/main" id="{9B297BD8-CA5A-49B0-9B65-C19709EFCCCB}"/>
                </a:ext>
              </a:extLst>
            </p:cNvPr>
            <p:cNvSpPr/>
            <p:nvPr/>
          </p:nvSpPr>
          <p:spPr>
            <a:xfrm>
              <a:off x="5421681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5" name="正方形/長方形 174">
              <a:extLst>
                <a:ext uri="{FF2B5EF4-FFF2-40B4-BE49-F238E27FC236}">
                  <a16:creationId xmlns:a16="http://schemas.microsoft.com/office/drawing/2014/main" id="{644F6C03-B4B0-4148-A42E-1195DC03E0CB}"/>
                </a:ext>
              </a:extLst>
            </p:cNvPr>
            <p:cNvSpPr/>
            <p:nvPr/>
          </p:nvSpPr>
          <p:spPr>
            <a:xfrm>
              <a:off x="4892177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6" name="正方形/長方形 175">
              <a:extLst>
                <a:ext uri="{FF2B5EF4-FFF2-40B4-BE49-F238E27FC236}">
                  <a16:creationId xmlns:a16="http://schemas.microsoft.com/office/drawing/2014/main" id="{C120CD4C-2093-4836-8CAC-05DA0774CB5D}"/>
                </a:ext>
              </a:extLst>
            </p:cNvPr>
            <p:cNvSpPr/>
            <p:nvPr/>
          </p:nvSpPr>
          <p:spPr>
            <a:xfrm>
              <a:off x="5156929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7" name="正方形/長方形 176">
              <a:extLst>
                <a:ext uri="{FF2B5EF4-FFF2-40B4-BE49-F238E27FC236}">
                  <a16:creationId xmlns:a16="http://schemas.microsoft.com/office/drawing/2014/main" id="{7AC4D43B-4DB8-4227-B834-4DB216FFF73C}"/>
                </a:ext>
              </a:extLst>
            </p:cNvPr>
            <p:cNvSpPr/>
            <p:nvPr/>
          </p:nvSpPr>
          <p:spPr>
            <a:xfrm>
              <a:off x="5421681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8" name="正方形/長方形 177">
              <a:extLst>
                <a:ext uri="{FF2B5EF4-FFF2-40B4-BE49-F238E27FC236}">
                  <a16:creationId xmlns:a16="http://schemas.microsoft.com/office/drawing/2014/main" id="{08EF05AC-3A77-4DC5-9397-24DDCA198DA4}"/>
                </a:ext>
              </a:extLst>
            </p:cNvPr>
            <p:cNvSpPr/>
            <p:nvPr/>
          </p:nvSpPr>
          <p:spPr>
            <a:xfrm>
              <a:off x="4892177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9" name="正方形/長方形 178">
              <a:extLst>
                <a:ext uri="{FF2B5EF4-FFF2-40B4-BE49-F238E27FC236}">
                  <a16:creationId xmlns:a16="http://schemas.microsoft.com/office/drawing/2014/main" id="{42065A92-38FA-43EF-BE66-EAAF188B3501}"/>
                </a:ext>
              </a:extLst>
            </p:cNvPr>
            <p:cNvSpPr/>
            <p:nvPr/>
          </p:nvSpPr>
          <p:spPr>
            <a:xfrm>
              <a:off x="5156929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E65BDB52-8FC4-45AC-A97B-684CBCB54768}"/>
                </a:ext>
              </a:extLst>
            </p:cNvPr>
            <p:cNvSpPr/>
            <p:nvPr/>
          </p:nvSpPr>
          <p:spPr>
            <a:xfrm>
              <a:off x="5421681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83" name="グループ化 182">
            <a:extLst>
              <a:ext uri="{FF2B5EF4-FFF2-40B4-BE49-F238E27FC236}">
                <a16:creationId xmlns:a16="http://schemas.microsoft.com/office/drawing/2014/main" id="{84940168-6DB9-4B99-B150-16AB3D314F3F}"/>
              </a:ext>
            </a:extLst>
          </p:cNvPr>
          <p:cNvGrpSpPr/>
          <p:nvPr/>
        </p:nvGrpSpPr>
        <p:grpSpPr>
          <a:xfrm>
            <a:off x="1347569" y="3105380"/>
            <a:ext cx="2722350" cy="2722350"/>
            <a:chOff x="3303665" y="2840539"/>
            <a:chExt cx="2382768" cy="2382768"/>
          </a:xfrm>
        </p:grpSpPr>
        <p:sp>
          <p:nvSpPr>
            <p:cNvPr id="184" name="正方形/長方形 183">
              <a:extLst>
                <a:ext uri="{FF2B5EF4-FFF2-40B4-BE49-F238E27FC236}">
                  <a16:creationId xmlns:a16="http://schemas.microsoft.com/office/drawing/2014/main" id="{8C2958DA-B382-4311-9B5B-51EA56E3A4BF}"/>
                </a:ext>
              </a:extLst>
            </p:cNvPr>
            <p:cNvSpPr/>
            <p:nvPr/>
          </p:nvSpPr>
          <p:spPr>
            <a:xfrm>
              <a:off x="3303665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5" name="正方形/長方形 184">
              <a:extLst>
                <a:ext uri="{FF2B5EF4-FFF2-40B4-BE49-F238E27FC236}">
                  <a16:creationId xmlns:a16="http://schemas.microsoft.com/office/drawing/2014/main" id="{5C5A7DC4-E0D9-431F-BE19-6A70AC81DE29}"/>
                </a:ext>
              </a:extLst>
            </p:cNvPr>
            <p:cNvSpPr/>
            <p:nvPr/>
          </p:nvSpPr>
          <p:spPr>
            <a:xfrm>
              <a:off x="3568417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6" name="正方形/長方形 185">
              <a:extLst>
                <a:ext uri="{FF2B5EF4-FFF2-40B4-BE49-F238E27FC236}">
                  <a16:creationId xmlns:a16="http://schemas.microsoft.com/office/drawing/2014/main" id="{023DF0D8-79AF-43D6-86F6-D6945564DF32}"/>
                </a:ext>
              </a:extLst>
            </p:cNvPr>
            <p:cNvSpPr/>
            <p:nvPr/>
          </p:nvSpPr>
          <p:spPr>
            <a:xfrm>
              <a:off x="3833169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7" name="正方形/長方形 186">
              <a:extLst>
                <a:ext uri="{FF2B5EF4-FFF2-40B4-BE49-F238E27FC236}">
                  <a16:creationId xmlns:a16="http://schemas.microsoft.com/office/drawing/2014/main" id="{12BC4673-7529-4CC5-81E6-40D9372815C6}"/>
                </a:ext>
              </a:extLst>
            </p:cNvPr>
            <p:cNvSpPr/>
            <p:nvPr/>
          </p:nvSpPr>
          <p:spPr>
            <a:xfrm>
              <a:off x="3303665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8" name="正方形/長方形 187">
              <a:extLst>
                <a:ext uri="{FF2B5EF4-FFF2-40B4-BE49-F238E27FC236}">
                  <a16:creationId xmlns:a16="http://schemas.microsoft.com/office/drawing/2014/main" id="{2A97C6FE-6B8A-4FF5-B5F0-677B69DB2FF8}"/>
                </a:ext>
              </a:extLst>
            </p:cNvPr>
            <p:cNvSpPr/>
            <p:nvPr/>
          </p:nvSpPr>
          <p:spPr>
            <a:xfrm>
              <a:off x="3568417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9" name="正方形/長方形 188">
              <a:extLst>
                <a:ext uri="{FF2B5EF4-FFF2-40B4-BE49-F238E27FC236}">
                  <a16:creationId xmlns:a16="http://schemas.microsoft.com/office/drawing/2014/main" id="{5E48D749-0754-4D50-8B73-B704C79167D3}"/>
                </a:ext>
              </a:extLst>
            </p:cNvPr>
            <p:cNvSpPr/>
            <p:nvPr/>
          </p:nvSpPr>
          <p:spPr>
            <a:xfrm>
              <a:off x="3833169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0" name="正方形/長方形 189">
              <a:extLst>
                <a:ext uri="{FF2B5EF4-FFF2-40B4-BE49-F238E27FC236}">
                  <a16:creationId xmlns:a16="http://schemas.microsoft.com/office/drawing/2014/main" id="{8DF92208-DE7D-4BAD-AAC1-3D7460711366}"/>
                </a:ext>
              </a:extLst>
            </p:cNvPr>
            <p:cNvSpPr/>
            <p:nvPr/>
          </p:nvSpPr>
          <p:spPr>
            <a:xfrm>
              <a:off x="3303665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1" name="正方形/長方形 190">
              <a:extLst>
                <a:ext uri="{FF2B5EF4-FFF2-40B4-BE49-F238E27FC236}">
                  <a16:creationId xmlns:a16="http://schemas.microsoft.com/office/drawing/2014/main" id="{97CB4515-A0BE-48CE-AA07-1CA1083D206F}"/>
                </a:ext>
              </a:extLst>
            </p:cNvPr>
            <p:cNvSpPr/>
            <p:nvPr/>
          </p:nvSpPr>
          <p:spPr>
            <a:xfrm>
              <a:off x="3568417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2" name="正方形/長方形 191">
              <a:extLst>
                <a:ext uri="{FF2B5EF4-FFF2-40B4-BE49-F238E27FC236}">
                  <a16:creationId xmlns:a16="http://schemas.microsoft.com/office/drawing/2014/main" id="{C4A5AB7D-3AD9-47CB-8D87-6722D30CE208}"/>
                </a:ext>
              </a:extLst>
            </p:cNvPr>
            <p:cNvSpPr/>
            <p:nvPr/>
          </p:nvSpPr>
          <p:spPr>
            <a:xfrm>
              <a:off x="3833169" y="337004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93" name="正方形/長方形 192">
              <a:extLst>
                <a:ext uri="{FF2B5EF4-FFF2-40B4-BE49-F238E27FC236}">
                  <a16:creationId xmlns:a16="http://schemas.microsoft.com/office/drawing/2014/main" id="{676BF6B2-CAC1-46E6-9CE1-B4747A7794ED}"/>
                </a:ext>
              </a:extLst>
            </p:cNvPr>
            <p:cNvSpPr/>
            <p:nvPr/>
          </p:nvSpPr>
          <p:spPr>
            <a:xfrm>
              <a:off x="4097921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4" name="正方形/長方形 193">
              <a:extLst>
                <a:ext uri="{FF2B5EF4-FFF2-40B4-BE49-F238E27FC236}">
                  <a16:creationId xmlns:a16="http://schemas.microsoft.com/office/drawing/2014/main" id="{F8129111-108C-42DD-89B7-9F23FA892391}"/>
                </a:ext>
              </a:extLst>
            </p:cNvPr>
            <p:cNvSpPr/>
            <p:nvPr/>
          </p:nvSpPr>
          <p:spPr>
            <a:xfrm>
              <a:off x="4362673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5" name="正方形/長方形 194">
              <a:extLst>
                <a:ext uri="{FF2B5EF4-FFF2-40B4-BE49-F238E27FC236}">
                  <a16:creationId xmlns:a16="http://schemas.microsoft.com/office/drawing/2014/main" id="{2C900BE8-EF77-44A0-B56D-680333758997}"/>
                </a:ext>
              </a:extLst>
            </p:cNvPr>
            <p:cNvSpPr/>
            <p:nvPr/>
          </p:nvSpPr>
          <p:spPr>
            <a:xfrm>
              <a:off x="4627425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6" name="正方形/長方形 195">
              <a:extLst>
                <a:ext uri="{FF2B5EF4-FFF2-40B4-BE49-F238E27FC236}">
                  <a16:creationId xmlns:a16="http://schemas.microsoft.com/office/drawing/2014/main" id="{2BBC1179-CD32-4590-AA09-4A21B0E1DC41}"/>
                </a:ext>
              </a:extLst>
            </p:cNvPr>
            <p:cNvSpPr/>
            <p:nvPr/>
          </p:nvSpPr>
          <p:spPr>
            <a:xfrm>
              <a:off x="4097921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7" name="正方形/長方形 196">
              <a:extLst>
                <a:ext uri="{FF2B5EF4-FFF2-40B4-BE49-F238E27FC236}">
                  <a16:creationId xmlns:a16="http://schemas.microsoft.com/office/drawing/2014/main" id="{384CCBCF-3679-42D5-A869-A9F884EA3721}"/>
                </a:ext>
              </a:extLst>
            </p:cNvPr>
            <p:cNvSpPr/>
            <p:nvPr/>
          </p:nvSpPr>
          <p:spPr>
            <a:xfrm>
              <a:off x="4362673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8" name="正方形/長方形 197">
              <a:extLst>
                <a:ext uri="{FF2B5EF4-FFF2-40B4-BE49-F238E27FC236}">
                  <a16:creationId xmlns:a16="http://schemas.microsoft.com/office/drawing/2014/main" id="{2EB92DCE-C747-4D8D-BC51-7B234E004B2C}"/>
                </a:ext>
              </a:extLst>
            </p:cNvPr>
            <p:cNvSpPr/>
            <p:nvPr/>
          </p:nvSpPr>
          <p:spPr>
            <a:xfrm>
              <a:off x="4627425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9" name="正方形/長方形 198">
              <a:extLst>
                <a:ext uri="{FF2B5EF4-FFF2-40B4-BE49-F238E27FC236}">
                  <a16:creationId xmlns:a16="http://schemas.microsoft.com/office/drawing/2014/main" id="{00ADBAEC-BB48-4247-9445-2E0FF6E4EF1C}"/>
                </a:ext>
              </a:extLst>
            </p:cNvPr>
            <p:cNvSpPr/>
            <p:nvPr/>
          </p:nvSpPr>
          <p:spPr>
            <a:xfrm>
              <a:off x="4097921" y="337004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200" name="正方形/長方形 199">
              <a:extLst>
                <a:ext uri="{FF2B5EF4-FFF2-40B4-BE49-F238E27FC236}">
                  <a16:creationId xmlns:a16="http://schemas.microsoft.com/office/drawing/2014/main" id="{A5350F84-82DB-4F68-B1DF-C873FCD256D1}"/>
                </a:ext>
              </a:extLst>
            </p:cNvPr>
            <p:cNvSpPr/>
            <p:nvPr/>
          </p:nvSpPr>
          <p:spPr>
            <a:xfrm>
              <a:off x="4362673" y="337004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201" name="正方形/長方形 200">
              <a:extLst>
                <a:ext uri="{FF2B5EF4-FFF2-40B4-BE49-F238E27FC236}">
                  <a16:creationId xmlns:a16="http://schemas.microsoft.com/office/drawing/2014/main" id="{4C3EA1A3-4514-4549-B46F-FDF80D619F5C}"/>
                </a:ext>
              </a:extLst>
            </p:cNvPr>
            <p:cNvSpPr/>
            <p:nvPr/>
          </p:nvSpPr>
          <p:spPr>
            <a:xfrm>
              <a:off x="4627425" y="337004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2" name="正方形/長方形 201">
              <a:extLst>
                <a:ext uri="{FF2B5EF4-FFF2-40B4-BE49-F238E27FC236}">
                  <a16:creationId xmlns:a16="http://schemas.microsoft.com/office/drawing/2014/main" id="{5ACF0A2D-7332-43C0-A52D-4540AFDCA5DD}"/>
                </a:ext>
              </a:extLst>
            </p:cNvPr>
            <p:cNvSpPr/>
            <p:nvPr/>
          </p:nvSpPr>
          <p:spPr>
            <a:xfrm>
              <a:off x="3303665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3" name="正方形/長方形 202">
              <a:extLst>
                <a:ext uri="{FF2B5EF4-FFF2-40B4-BE49-F238E27FC236}">
                  <a16:creationId xmlns:a16="http://schemas.microsoft.com/office/drawing/2014/main" id="{1AC9518B-A5B4-4037-947A-22AE9EC6E1D4}"/>
                </a:ext>
              </a:extLst>
            </p:cNvPr>
            <p:cNvSpPr/>
            <p:nvPr/>
          </p:nvSpPr>
          <p:spPr>
            <a:xfrm>
              <a:off x="3568417" y="3634795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204" name="正方形/長方形 203">
              <a:extLst>
                <a:ext uri="{FF2B5EF4-FFF2-40B4-BE49-F238E27FC236}">
                  <a16:creationId xmlns:a16="http://schemas.microsoft.com/office/drawing/2014/main" id="{21E486A8-B1AD-4FD6-8638-8B0C2F9CE326}"/>
                </a:ext>
              </a:extLst>
            </p:cNvPr>
            <p:cNvSpPr/>
            <p:nvPr/>
          </p:nvSpPr>
          <p:spPr>
            <a:xfrm>
              <a:off x="3833169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5" name="正方形/長方形 204">
              <a:extLst>
                <a:ext uri="{FF2B5EF4-FFF2-40B4-BE49-F238E27FC236}">
                  <a16:creationId xmlns:a16="http://schemas.microsoft.com/office/drawing/2014/main" id="{C86E1D95-0C18-4A9C-B70D-EF08C65A37A8}"/>
                </a:ext>
              </a:extLst>
            </p:cNvPr>
            <p:cNvSpPr/>
            <p:nvPr/>
          </p:nvSpPr>
          <p:spPr>
            <a:xfrm>
              <a:off x="3303665" y="3899547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6" name="正方形/長方形 205">
              <a:extLst>
                <a:ext uri="{FF2B5EF4-FFF2-40B4-BE49-F238E27FC236}">
                  <a16:creationId xmlns:a16="http://schemas.microsoft.com/office/drawing/2014/main" id="{383045D8-7A5E-429C-ADCF-546EB74F2FED}"/>
                </a:ext>
              </a:extLst>
            </p:cNvPr>
            <p:cNvSpPr/>
            <p:nvPr/>
          </p:nvSpPr>
          <p:spPr>
            <a:xfrm>
              <a:off x="3568417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207" name="正方形/長方形 206">
              <a:extLst>
                <a:ext uri="{FF2B5EF4-FFF2-40B4-BE49-F238E27FC236}">
                  <a16:creationId xmlns:a16="http://schemas.microsoft.com/office/drawing/2014/main" id="{458E282A-7C47-4680-A43D-C0471E43AE9F}"/>
                </a:ext>
              </a:extLst>
            </p:cNvPr>
            <p:cNvSpPr/>
            <p:nvPr/>
          </p:nvSpPr>
          <p:spPr>
            <a:xfrm>
              <a:off x="3833169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8" name="正方形/長方形 207">
              <a:extLst>
                <a:ext uri="{FF2B5EF4-FFF2-40B4-BE49-F238E27FC236}">
                  <a16:creationId xmlns:a16="http://schemas.microsoft.com/office/drawing/2014/main" id="{9C8C50A9-295E-4D3F-A944-6A3EC4FB80CE}"/>
                </a:ext>
              </a:extLst>
            </p:cNvPr>
            <p:cNvSpPr/>
            <p:nvPr/>
          </p:nvSpPr>
          <p:spPr>
            <a:xfrm>
              <a:off x="3303665" y="416429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9" name="正方形/長方形 208">
              <a:extLst>
                <a:ext uri="{FF2B5EF4-FFF2-40B4-BE49-F238E27FC236}">
                  <a16:creationId xmlns:a16="http://schemas.microsoft.com/office/drawing/2014/main" id="{03760DC7-B441-43C4-BF6B-F51A1A116241}"/>
                </a:ext>
              </a:extLst>
            </p:cNvPr>
            <p:cNvSpPr/>
            <p:nvPr/>
          </p:nvSpPr>
          <p:spPr>
            <a:xfrm>
              <a:off x="3568417" y="416429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0" name="正方形/長方形 209">
              <a:extLst>
                <a:ext uri="{FF2B5EF4-FFF2-40B4-BE49-F238E27FC236}">
                  <a16:creationId xmlns:a16="http://schemas.microsoft.com/office/drawing/2014/main" id="{F9AA606E-BFBD-47BE-8C54-43251800D618}"/>
                </a:ext>
              </a:extLst>
            </p:cNvPr>
            <p:cNvSpPr/>
            <p:nvPr/>
          </p:nvSpPr>
          <p:spPr>
            <a:xfrm>
              <a:off x="3833169" y="4164299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1" name="正方形/長方形 210">
              <a:extLst>
                <a:ext uri="{FF2B5EF4-FFF2-40B4-BE49-F238E27FC236}">
                  <a16:creationId xmlns:a16="http://schemas.microsoft.com/office/drawing/2014/main" id="{46E1AFDB-F15E-467E-834F-C07138B2D63F}"/>
                </a:ext>
              </a:extLst>
            </p:cNvPr>
            <p:cNvSpPr/>
            <p:nvPr/>
          </p:nvSpPr>
          <p:spPr>
            <a:xfrm>
              <a:off x="4097921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2" name="正方形/長方形 211">
              <a:extLst>
                <a:ext uri="{FF2B5EF4-FFF2-40B4-BE49-F238E27FC236}">
                  <a16:creationId xmlns:a16="http://schemas.microsoft.com/office/drawing/2014/main" id="{21CD3CFE-F437-4835-A887-1A7C112BC3C9}"/>
                </a:ext>
              </a:extLst>
            </p:cNvPr>
            <p:cNvSpPr/>
            <p:nvPr/>
          </p:nvSpPr>
          <p:spPr>
            <a:xfrm>
              <a:off x="4362673" y="3634795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3" name="正方形/長方形 212">
              <a:extLst>
                <a:ext uri="{FF2B5EF4-FFF2-40B4-BE49-F238E27FC236}">
                  <a16:creationId xmlns:a16="http://schemas.microsoft.com/office/drawing/2014/main" id="{1ABFAD5A-5946-4878-974C-4FE8B48647FA}"/>
                </a:ext>
              </a:extLst>
            </p:cNvPr>
            <p:cNvSpPr/>
            <p:nvPr/>
          </p:nvSpPr>
          <p:spPr>
            <a:xfrm>
              <a:off x="4627425" y="3634795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4" name="正方形/長方形 213">
              <a:extLst>
                <a:ext uri="{FF2B5EF4-FFF2-40B4-BE49-F238E27FC236}">
                  <a16:creationId xmlns:a16="http://schemas.microsoft.com/office/drawing/2014/main" id="{DF90A91E-910D-4769-B24B-BA819A648E4B}"/>
                </a:ext>
              </a:extLst>
            </p:cNvPr>
            <p:cNvSpPr/>
            <p:nvPr/>
          </p:nvSpPr>
          <p:spPr>
            <a:xfrm>
              <a:off x="4097921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5" name="正方形/長方形 214">
              <a:extLst>
                <a:ext uri="{FF2B5EF4-FFF2-40B4-BE49-F238E27FC236}">
                  <a16:creationId xmlns:a16="http://schemas.microsoft.com/office/drawing/2014/main" id="{FEEE2FB4-23DB-4EEF-B274-10911B6BF586}"/>
                </a:ext>
              </a:extLst>
            </p:cNvPr>
            <p:cNvSpPr/>
            <p:nvPr/>
          </p:nvSpPr>
          <p:spPr>
            <a:xfrm>
              <a:off x="4362673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6" name="正方形/長方形 215">
              <a:extLst>
                <a:ext uri="{FF2B5EF4-FFF2-40B4-BE49-F238E27FC236}">
                  <a16:creationId xmlns:a16="http://schemas.microsoft.com/office/drawing/2014/main" id="{47588F55-345A-4D07-97BC-8CD2EAB6A6B1}"/>
                </a:ext>
              </a:extLst>
            </p:cNvPr>
            <p:cNvSpPr/>
            <p:nvPr/>
          </p:nvSpPr>
          <p:spPr>
            <a:xfrm>
              <a:off x="4627425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7" name="正方形/長方形 216">
              <a:extLst>
                <a:ext uri="{FF2B5EF4-FFF2-40B4-BE49-F238E27FC236}">
                  <a16:creationId xmlns:a16="http://schemas.microsoft.com/office/drawing/2014/main" id="{41DAD2B9-2F09-409B-B9C9-AD4F724A60E4}"/>
                </a:ext>
              </a:extLst>
            </p:cNvPr>
            <p:cNvSpPr/>
            <p:nvPr/>
          </p:nvSpPr>
          <p:spPr>
            <a:xfrm>
              <a:off x="4097921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8" name="正方形/長方形 217">
              <a:extLst>
                <a:ext uri="{FF2B5EF4-FFF2-40B4-BE49-F238E27FC236}">
                  <a16:creationId xmlns:a16="http://schemas.microsoft.com/office/drawing/2014/main" id="{CFB9F222-6ACF-4573-9714-698997407CAD}"/>
                </a:ext>
              </a:extLst>
            </p:cNvPr>
            <p:cNvSpPr/>
            <p:nvPr/>
          </p:nvSpPr>
          <p:spPr>
            <a:xfrm>
              <a:off x="4362673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9" name="正方形/長方形 218">
              <a:extLst>
                <a:ext uri="{FF2B5EF4-FFF2-40B4-BE49-F238E27FC236}">
                  <a16:creationId xmlns:a16="http://schemas.microsoft.com/office/drawing/2014/main" id="{C90217FD-C175-41A2-961B-B32202E3A93D}"/>
                </a:ext>
              </a:extLst>
            </p:cNvPr>
            <p:cNvSpPr/>
            <p:nvPr/>
          </p:nvSpPr>
          <p:spPr>
            <a:xfrm>
              <a:off x="4627425" y="4164299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0" name="正方形/長方形 219">
              <a:extLst>
                <a:ext uri="{FF2B5EF4-FFF2-40B4-BE49-F238E27FC236}">
                  <a16:creationId xmlns:a16="http://schemas.microsoft.com/office/drawing/2014/main" id="{0F319FEC-21E4-4811-8026-423A8CAB24B3}"/>
                </a:ext>
              </a:extLst>
            </p:cNvPr>
            <p:cNvSpPr/>
            <p:nvPr/>
          </p:nvSpPr>
          <p:spPr>
            <a:xfrm>
              <a:off x="4892177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1" name="正方形/長方形 220">
              <a:extLst>
                <a:ext uri="{FF2B5EF4-FFF2-40B4-BE49-F238E27FC236}">
                  <a16:creationId xmlns:a16="http://schemas.microsoft.com/office/drawing/2014/main" id="{B691CF2D-3DB5-44BF-92C9-CFB44DBC1B37}"/>
                </a:ext>
              </a:extLst>
            </p:cNvPr>
            <p:cNvSpPr/>
            <p:nvPr/>
          </p:nvSpPr>
          <p:spPr>
            <a:xfrm>
              <a:off x="5156929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2" name="正方形/長方形 221">
              <a:extLst>
                <a:ext uri="{FF2B5EF4-FFF2-40B4-BE49-F238E27FC236}">
                  <a16:creationId xmlns:a16="http://schemas.microsoft.com/office/drawing/2014/main" id="{38713790-D821-4C9F-B180-0F239797B6BD}"/>
                </a:ext>
              </a:extLst>
            </p:cNvPr>
            <p:cNvSpPr/>
            <p:nvPr/>
          </p:nvSpPr>
          <p:spPr>
            <a:xfrm>
              <a:off x="5421681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3" name="正方形/長方形 222">
              <a:extLst>
                <a:ext uri="{FF2B5EF4-FFF2-40B4-BE49-F238E27FC236}">
                  <a16:creationId xmlns:a16="http://schemas.microsoft.com/office/drawing/2014/main" id="{5DFDC364-965F-41EC-BB9A-545629F83D47}"/>
                </a:ext>
              </a:extLst>
            </p:cNvPr>
            <p:cNvSpPr/>
            <p:nvPr/>
          </p:nvSpPr>
          <p:spPr>
            <a:xfrm>
              <a:off x="4892177" y="3105291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224" name="正方形/長方形 223">
              <a:extLst>
                <a:ext uri="{FF2B5EF4-FFF2-40B4-BE49-F238E27FC236}">
                  <a16:creationId xmlns:a16="http://schemas.microsoft.com/office/drawing/2014/main" id="{DE875FA7-0FB3-400E-BD06-E4C3C3B70197}"/>
                </a:ext>
              </a:extLst>
            </p:cNvPr>
            <p:cNvSpPr/>
            <p:nvPr/>
          </p:nvSpPr>
          <p:spPr>
            <a:xfrm>
              <a:off x="5156929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5" name="正方形/長方形 224">
              <a:extLst>
                <a:ext uri="{FF2B5EF4-FFF2-40B4-BE49-F238E27FC236}">
                  <a16:creationId xmlns:a16="http://schemas.microsoft.com/office/drawing/2014/main" id="{74D7C0A6-B09F-40F0-B1D6-5F9435763D00}"/>
                </a:ext>
              </a:extLst>
            </p:cNvPr>
            <p:cNvSpPr/>
            <p:nvPr/>
          </p:nvSpPr>
          <p:spPr>
            <a:xfrm>
              <a:off x="5421681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6" name="正方形/長方形 225">
              <a:extLst>
                <a:ext uri="{FF2B5EF4-FFF2-40B4-BE49-F238E27FC236}">
                  <a16:creationId xmlns:a16="http://schemas.microsoft.com/office/drawing/2014/main" id="{8F6DBAB0-2D79-42B4-8ECC-713A1DC37B24}"/>
                </a:ext>
              </a:extLst>
            </p:cNvPr>
            <p:cNvSpPr/>
            <p:nvPr/>
          </p:nvSpPr>
          <p:spPr>
            <a:xfrm>
              <a:off x="4892177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7" name="正方形/長方形 226">
              <a:extLst>
                <a:ext uri="{FF2B5EF4-FFF2-40B4-BE49-F238E27FC236}">
                  <a16:creationId xmlns:a16="http://schemas.microsoft.com/office/drawing/2014/main" id="{822BBA22-635F-41A5-AA88-97FB09650FC3}"/>
                </a:ext>
              </a:extLst>
            </p:cNvPr>
            <p:cNvSpPr/>
            <p:nvPr/>
          </p:nvSpPr>
          <p:spPr>
            <a:xfrm>
              <a:off x="5156929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8" name="正方形/長方形 227">
              <a:extLst>
                <a:ext uri="{FF2B5EF4-FFF2-40B4-BE49-F238E27FC236}">
                  <a16:creationId xmlns:a16="http://schemas.microsoft.com/office/drawing/2014/main" id="{094E09A4-44A2-4C9A-A704-D8A6BD00CB72}"/>
                </a:ext>
              </a:extLst>
            </p:cNvPr>
            <p:cNvSpPr/>
            <p:nvPr/>
          </p:nvSpPr>
          <p:spPr>
            <a:xfrm>
              <a:off x="5421681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9" name="正方形/長方形 228">
              <a:extLst>
                <a:ext uri="{FF2B5EF4-FFF2-40B4-BE49-F238E27FC236}">
                  <a16:creationId xmlns:a16="http://schemas.microsoft.com/office/drawing/2014/main" id="{3E1444BA-5CD2-4F07-B676-9352752BC9D0}"/>
                </a:ext>
              </a:extLst>
            </p:cNvPr>
            <p:cNvSpPr/>
            <p:nvPr/>
          </p:nvSpPr>
          <p:spPr>
            <a:xfrm>
              <a:off x="4892177" y="3634795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230" name="正方形/長方形 229">
              <a:extLst>
                <a:ext uri="{FF2B5EF4-FFF2-40B4-BE49-F238E27FC236}">
                  <a16:creationId xmlns:a16="http://schemas.microsoft.com/office/drawing/2014/main" id="{B018BD4B-59B2-4E84-96EF-BB3B04C81767}"/>
                </a:ext>
              </a:extLst>
            </p:cNvPr>
            <p:cNvSpPr/>
            <p:nvPr/>
          </p:nvSpPr>
          <p:spPr>
            <a:xfrm>
              <a:off x="5156929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1" name="正方形/長方形 230">
              <a:extLst>
                <a:ext uri="{FF2B5EF4-FFF2-40B4-BE49-F238E27FC236}">
                  <a16:creationId xmlns:a16="http://schemas.microsoft.com/office/drawing/2014/main" id="{6E108DB3-71B8-4A36-901D-F8CCD02121EB}"/>
                </a:ext>
              </a:extLst>
            </p:cNvPr>
            <p:cNvSpPr/>
            <p:nvPr/>
          </p:nvSpPr>
          <p:spPr>
            <a:xfrm>
              <a:off x="5421681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2" name="正方形/長方形 231">
              <a:extLst>
                <a:ext uri="{FF2B5EF4-FFF2-40B4-BE49-F238E27FC236}">
                  <a16:creationId xmlns:a16="http://schemas.microsoft.com/office/drawing/2014/main" id="{4319D130-99E1-4568-954C-01593919E94B}"/>
                </a:ext>
              </a:extLst>
            </p:cNvPr>
            <p:cNvSpPr/>
            <p:nvPr/>
          </p:nvSpPr>
          <p:spPr>
            <a:xfrm>
              <a:off x="4892177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3" name="正方形/長方形 232">
              <a:extLst>
                <a:ext uri="{FF2B5EF4-FFF2-40B4-BE49-F238E27FC236}">
                  <a16:creationId xmlns:a16="http://schemas.microsoft.com/office/drawing/2014/main" id="{FFB611AA-1325-42D2-9B18-33A91559AEAA}"/>
                </a:ext>
              </a:extLst>
            </p:cNvPr>
            <p:cNvSpPr/>
            <p:nvPr/>
          </p:nvSpPr>
          <p:spPr>
            <a:xfrm>
              <a:off x="5156929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4" name="正方形/長方形 233">
              <a:extLst>
                <a:ext uri="{FF2B5EF4-FFF2-40B4-BE49-F238E27FC236}">
                  <a16:creationId xmlns:a16="http://schemas.microsoft.com/office/drawing/2014/main" id="{1BAE7766-EA25-43C5-B0F8-C809ACACBEB7}"/>
                </a:ext>
              </a:extLst>
            </p:cNvPr>
            <p:cNvSpPr/>
            <p:nvPr/>
          </p:nvSpPr>
          <p:spPr>
            <a:xfrm>
              <a:off x="5421681" y="3899547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5" name="正方形/長方形 234">
              <a:extLst>
                <a:ext uri="{FF2B5EF4-FFF2-40B4-BE49-F238E27FC236}">
                  <a16:creationId xmlns:a16="http://schemas.microsoft.com/office/drawing/2014/main" id="{987F4EC7-6A80-4DA1-8990-6D2F5D171BFA}"/>
                </a:ext>
              </a:extLst>
            </p:cNvPr>
            <p:cNvSpPr/>
            <p:nvPr/>
          </p:nvSpPr>
          <p:spPr>
            <a:xfrm>
              <a:off x="4892177" y="4164299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6" name="正方形/長方形 235">
              <a:extLst>
                <a:ext uri="{FF2B5EF4-FFF2-40B4-BE49-F238E27FC236}">
                  <a16:creationId xmlns:a16="http://schemas.microsoft.com/office/drawing/2014/main" id="{CD2872A7-B408-49FC-9EB2-3E5143631E57}"/>
                </a:ext>
              </a:extLst>
            </p:cNvPr>
            <p:cNvSpPr/>
            <p:nvPr/>
          </p:nvSpPr>
          <p:spPr>
            <a:xfrm>
              <a:off x="5156929" y="4164299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7" name="正方形/長方形 236">
              <a:extLst>
                <a:ext uri="{FF2B5EF4-FFF2-40B4-BE49-F238E27FC236}">
                  <a16:creationId xmlns:a16="http://schemas.microsoft.com/office/drawing/2014/main" id="{391879C6-5475-41DD-9352-7EC4F914CBF4}"/>
                </a:ext>
              </a:extLst>
            </p:cNvPr>
            <p:cNvSpPr/>
            <p:nvPr/>
          </p:nvSpPr>
          <p:spPr>
            <a:xfrm>
              <a:off x="5421681" y="416429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8" name="正方形/長方形 237">
              <a:extLst>
                <a:ext uri="{FF2B5EF4-FFF2-40B4-BE49-F238E27FC236}">
                  <a16:creationId xmlns:a16="http://schemas.microsoft.com/office/drawing/2014/main" id="{E5D5368E-3412-4B5A-A645-D04A7F6A95F3}"/>
                </a:ext>
              </a:extLst>
            </p:cNvPr>
            <p:cNvSpPr/>
            <p:nvPr/>
          </p:nvSpPr>
          <p:spPr>
            <a:xfrm>
              <a:off x="3303665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9" name="正方形/長方形 238">
              <a:extLst>
                <a:ext uri="{FF2B5EF4-FFF2-40B4-BE49-F238E27FC236}">
                  <a16:creationId xmlns:a16="http://schemas.microsoft.com/office/drawing/2014/main" id="{7796A3B0-CB73-4705-A8C7-19109B1CCD8F}"/>
                </a:ext>
              </a:extLst>
            </p:cNvPr>
            <p:cNvSpPr/>
            <p:nvPr/>
          </p:nvSpPr>
          <p:spPr>
            <a:xfrm>
              <a:off x="3568417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0" name="正方形/長方形 239">
              <a:extLst>
                <a:ext uri="{FF2B5EF4-FFF2-40B4-BE49-F238E27FC236}">
                  <a16:creationId xmlns:a16="http://schemas.microsoft.com/office/drawing/2014/main" id="{F296D42E-4A55-416B-9640-650D42422431}"/>
                </a:ext>
              </a:extLst>
            </p:cNvPr>
            <p:cNvSpPr/>
            <p:nvPr/>
          </p:nvSpPr>
          <p:spPr>
            <a:xfrm>
              <a:off x="3833169" y="4429051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1" name="正方形/長方形 240">
              <a:extLst>
                <a:ext uri="{FF2B5EF4-FFF2-40B4-BE49-F238E27FC236}">
                  <a16:creationId xmlns:a16="http://schemas.microsoft.com/office/drawing/2014/main" id="{9D46FB09-9DF5-4649-932B-9E6F4E0C6BC6}"/>
                </a:ext>
              </a:extLst>
            </p:cNvPr>
            <p:cNvSpPr/>
            <p:nvPr/>
          </p:nvSpPr>
          <p:spPr>
            <a:xfrm>
              <a:off x="3303665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2" name="正方形/長方形 241">
              <a:extLst>
                <a:ext uri="{FF2B5EF4-FFF2-40B4-BE49-F238E27FC236}">
                  <a16:creationId xmlns:a16="http://schemas.microsoft.com/office/drawing/2014/main" id="{6AA46220-B031-4593-B8C7-788847B2C958}"/>
                </a:ext>
              </a:extLst>
            </p:cNvPr>
            <p:cNvSpPr/>
            <p:nvPr/>
          </p:nvSpPr>
          <p:spPr>
            <a:xfrm>
              <a:off x="3568417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3" name="正方形/長方形 242">
              <a:extLst>
                <a:ext uri="{FF2B5EF4-FFF2-40B4-BE49-F238E27FC236}">
                  <a16:creationId xmlns:a16="http://schemas.microsoft.com/office/drawing/2014/main" id="{1AF41B20-148B-42E7-9379-8F8FCB44891B}"/>
                </a:ext>
              </a:extLst>
            </p:cNvPr>
            <p:cNvSpPr/>
            <p:nvPr/>
          </p:nvSpPr>
          <p:spPr>
            <a:xfrm>
              <a:off x="3833169" y="469380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244" name="正方形/長方形 243">
              <a:extLst>
                <a:ext uri="{FF2B5EF4-FFF2-40B4-BE49-F238E27FC236}">
                  <a16:creationId xmlns:a16="http://schemas.microsoft.com/office/drawing/2014/main" id="{EBDDB4BA-F23D-46B0-821C-4DFC1A466E5C}"/>
                </a:ext>
              </a:extLst>
            </p:cNvPr>
            <p:cNvSpPr/>
            <p:nvPr/>
          </p:nvSpPr>
          <p:spPr>
            <a:xfrm>
              <a:off x="3303665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5" name="正方形/長方形 244">
              <a:extLst>
                <a:ext uri="{FF2B5EF4-FFF2-40B4-BE49-F238E27FC236}">
                  <a16:creationId xmlns:a16="http://schemas.microsoft.com/office/drawing/2014/main" id="{4B0E99D6-F8A6-451A-8CB1-0E32EFC69BB9}"/>
                </a:ext>
              </a:extLst>
            </p:cNvPr>
            <p:cNvSpPr/>
            <p:nvPr/>
          </p:nvSpPr>
          <p:spPr>
            <a:xfrm>
              <a:off x="3568417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6" name="正方形/長方形 245">
              <a:extLst>
                <a:ext uri="{FF2B5EF4-FFF2-40B4-BE49-F238E27FC236}">
                  <a16:creationId xmlns:a16="http://schemas.microsoft.com/office/drawing/2014/main" id="{A965C708-49E7-4D1D-A191-6E71025AF443}"/>
                </a:ext>
              </a:extLst>
            </p:cNvPr>
            <p:cNvSpPr/>
            <p:nvPr/>
          </p:nvSpPr>
          <p:spPr>
            <a:xfrm>
              <a:off x="3833169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7" name="正方形/長方形 246">
              <a:extLst>
                <a:ext uri="{FF2B5EF4-FFF2-40B4-BE49-F238E27FC236}">
                  <a16:creationId xmlns:a16="http://schemas.microsoft.com/office/drawing/2014/main" id="{C6DF6632-0B91-4DB7-983E-62FDBA3D00EB}"/>
                </a:ext>
              </a:extLst>
            </p:cNvPr>
            <p:cNvSpPr/>
            <p:nvPr/>
          </p:nvSpPr>
          <p:spPr>
            <a:xfrm>
              <a:off x="4097921" y="4429051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8" name="正方形/長方形 247">
              <a:extLst>
                <a:ext uri="{FF2B5EF4-FFF2-40B4-BE49-F238E27FC236}">
                  <a16:creationId xmlns:a16="http://schemas.microsoft.com/office/drawing/2014/main" id="{EEAAE5A3-CD4A-46A3-96F4-73DE2A242F29}"/>
                </a:ext>
              </a:extLst>
            </p:cNvPr>
            <p:cNvSpPr/>
            <p:nvPr/>
          </p:nvSpPr>
          <p:spPr>
            <a:xfrm>
              <a:off x="4362673" y="4429051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9" name="正方形/長方形 248">
              <a:extLst>
                <a:ext uri="{FF2B5EF4-FFF2-40B4-BE49-F238E27FC236}">
                  <a16:creationId xmlns:a16="http://schemas.microsoft.com/office/drawing/2014/main" id="{A2B36F86-8DF1-4C57-9B47-DC9DBD215394}"/>
                </a:ext>
              </a:extLst>
            </p:cNvPr>
            <p:cNvSpPr/>
            <p:nvPr/>
          </p:nvSpPr>
          <p:spPr>
            <a:xfrm>
              <a:off x="4627425" y="4429051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250" name="正方形/長方形 249">
              <a:extLst>
                <a:ext uri="{FF2B5EF4-FFF2-40B4-BE49-F238E27FC236}">
                  <a16:creationId xmlns:a16="http://schemas.microsoft.com/office/drawing/2014/main" id="{3DE64E91-3605-402E-838B-4B39302948BA}"/>
                </a:ext>
              </a:extLst>
            </p:cNvPr>
            <p:cNvSpPr/>
            <p:nvPr/>
          </p:nvSpPr>
          <p:spPr>
            <a:xfrm>
              <a:off x="4097921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1" name="正方形/長方形 250">
              <a:extLst>
                <a:ext uri="{FF2B5EF4-FFF2-40B4-BE49-F238E27FC236}">
                  <a16:creationId xmlns:a16="http://schemas.microsoft.com/office/drawing/2014/main" id="{36C3491A-D331-44A7-B952-FDE34ACA6F1A}"/>
                </a:ext>
              </a:extLst>
            </p:cNvPr>
            <p:cNvSpPr/>
            <p:nvPr/>
          </p:nvSpPr>
          <p:spPr>
            <a:xfrm>
              <a:off x="4362673" y="469380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2" name="正方形/長方形 251">
              <a:extLst>
                <a:ext uri="{FF2B5EF4-FFF2-40B4-BE49-F238E27FC236}">
                  <a16:creationId xmlns:a16="http://schemas.microsoft.com/office/drawing/2014/main" id="{7257AE4A-BA96-48C6-9465-734F8FE44D96}"/>
                </a:ext>
              </a:extLst>
            </p:cNvPr>
            <p:cNvSpPr/>
            <p:nvPr/>
          </p:nvSpPr>
          <p:spPr>
            <a:xfrm>
              <a:off x="4627425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3" name="正方形/長方形 252">
              <a:extLst>
                <a:ext uri="{FF2B5EF4-FFF2-40B4-BE49-F238E27FC236}">
                  <a16:creationId xmlns:a16="http://schemas.microsoft.com/office/drawing/2014/main" id="{F877466B-FB23-43CA-8A85-CCCA8264A869}"/>
                </a:ext>
              </a:extLst>
            </p:cNvPr>
            <p:cNvSpPr/>
            <p:nvPr/>
          </p:nvSpPr>
          <p:spPr>
            <a:xfrm>
              <a:off x="4097921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4" name="正方形/長方形 253">
              <a:extLst>
                <a:ext uri="{FF2B5EF4-FFF2-40B4-BE49-F238E27FC236}">
                  <a16:creationId xmlns:a16="http://schemas.microsoft.com/office/drawing/2014/main" id="{C28F1C21-4601-4403-B614-65916DEE213C}"/>
                </a:ext>
              </a:extLst>
            </p:cNvPr>
            <p:cNvSpPr/>
            <p:nvPr/>
          </p:nvSpPr>
          <p:spPr>
            <a:xfrm>
              <a:off x="4362673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5" name="正方形/長方形 254">
              <a:extLst>
                <a:ext uri="{FF2B5EF4-FFF2-40B4-BE49-F238E27FC236}">
                  <a16:creationId xmlns:a16="http://schemas.microsoft.com/office/drawing/2014/main" id="{074784F3-AF88-490E-9B1A-899505186A4F}"/>
                </a:ext>
              </a:extLst>
            </p:cNvPr>
            <p:cNvSpPr/>
            <p:nvPr/>
          </p:nvSpPr>
          <p:spPr>
            <a:xfrm>
              <a:off x="4627425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6" name="正方形/長方形 255">
              <a:extLst>
                <a:ext uri="{FF2B5EF4-FFF2-40B4-BE49-F238E27FC236}">
                  <a16:creationId xmlns:a16="http://schemas.microsoft.com/office/drawing/2014/main" id="{A863F484-85AD-4821-A26B-0F50C71E4870}"/>
                </a:ext>
              </a:extLst>
            </p:cNvPr>
            <p:cNvSpPr/>
            <p:nvPr/>
          </p:nvSpPr>
          <p:spPr>
            <a:xfrm>
              <a:off x="4892177" y="4429051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257" name="正方形/長方形 256">
              <a:extLst>
                <a:ext uri="{FF2B5EF4-FFF2-40B4-BE49-F238E27FC236}">
                  <a16:creationId xmlns:a16="http://schemas.microsoft.com/office/drawing/2014/main" id="{0456F0E5-7400-4FEC-A005-8B22E58163D5}"/>
                </a:ext>
              </a:extLst>
            </p:cNvPr>
            <p:cNvSpPr/>
            <p:nvPr/>
          </p:nvSpPr>
          <p:spPr>
            <a:xfrm>
              <a:off x="5156929" y="4429051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258" name="正方形/長方形 257">
              <a:extLst>
                <a:ext uri="{FF2B5EF4-FFF2-40B4-BE49-F238E27FC236}">
                  <a16:creationId xmlns:a16="http://schemas.microsoft.com/office/drawing/2014/main" id="{343855A7-91E5-4D1B-BDCB-69A2FC179A22}"/>
                </a:ext>
              </a:extLst>
            </p:cNvPr>
            <p:cNvSpPr/>
            <p:nvPr/>
          </p:nvSpPr>
          <p:spPr>
            <a:xfrm>
              <a:off x="5421681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9" name="正方形/長方形 258">
              <a:extLst>
                <a:ext uri="{FF2B5EF4-FFF2-40B4-BE49-F238E27FC236}">
                  <a16:creationId xmlns:a16="http://schemas.microsoft.com/office/drawing/2014/main" id="{1AD8D416-FDE5-4F00-A956-FC60E8E4AFAC}"/>
                </a:ext>
              </a:extLst>
            </p:cNvPr>
            <p:cNvSpPr/>
            <p:nvPr/>
          </p:nvSpPr>
          <p:spPr>
            <a:xfrm>
              <a:off x="4892177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0" name="正方形/長方形 259">
              <a:extLst>
                <a:ext uri="{FF2B5EF4-FFF2-40B4-BE49-F238E27FC236}">
                  <a16:creationId xmlns:a16="http://schemas.microsoft.com/office/drawing/2014/main" id="{2B409648-DA36-4897-A2AE-0E68DBA2487E}"/>
                </a:ext>
              </a:extLst>
            </p:cNvPr>
            <p:cNvSpPr/>
            <p:nvPr/>
          </p:nvSpPr>
          <p:spPr>
            <a:xfrm>
              <a:off x="5156929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1" name="正方形/長方形 260">
              <a:extLst>
                <a:ext uri="{FF2B5EF4-FFF2-40B4-BE49-F238E27FC236}">
                  <a16:creationId xmlns:a16="http://schemas.microsoft.com/office/drawing/2014/main" id="{647DA699-8593-4CC0-A3ED-D0B346B8D562}"/>
                </a:ext>
              </a:extLst>
            </p:cNvPr>
            <p:cNvSpPr/>
            <p:nvPr/>
          </p:nvSpPr>
          <p:spPr>
            <a:xfrm>
              <a:off x="5421681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2" name="正方形/長方形 261">
              <a:extLst>
                <a:ext uri="{FF2B5EF4-FFF2-40B4-BE49-F238E27FC236}">
                  <a16:creationId xmlns:a16="http://schemas.microsoft.com/office/drawing/2014/main" id="{D00D4913-4D35-4C2C-B377-05E08E683A13}"/>
                </a:ext>
              </a:extLst>
            </p:cNvPr>
            <p:cNvSpPr/>
            <p:nvPr/>
          </p:nvSpPr>
          <p:spPr>
            <a:xfrm>
              <a:off x="4892177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3" name="正方形/長方形 262">
              <a:extLst>
                <a:ext uri="{FF2B5EF4-FFF2-40B4-BE49-F238E27FC236}">
                  <a16:creationId xmlns:a16="http://schemas.microsoft.com/office/drawing/2014/main" id="{7AD1F215-3347-4332-9024-474D24C00B1F}"/>
                </a:ext>
              </a:extLst>
            </p:cNvPr>
            <p:cNvSpPr/>
            <p:nvPr/>
          </p:nvSpPr>
          <p:spPr>
            <a:xfrm>
              <a:off x="5156929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4" name="正方形/長方形 263">
              <a:extLst>
                <a:ext uri="{FF2B5EF4-FFF2-40B4-BE49-F238E27FC236}">
                  <a16:creationId xmlns:a16="http://schemas.microsoft.com/office/drawing/2014/main" id="{991CB159-4B24-457A-B29D-D081E8EC3249}"/>
                </a:ext>
              </a:extLst>
            </p:cNvPr>
            <p:cNvSpPr/>
            <p:nvPr/>
          </p:nvSpPr>
          <p:spPr>
            <a:xfrm>
              <a:off x="5421681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265" name="正方形/長方形 264">
            <a:extLst>
              <a:ext uri="{FF2B5EF4-FFF2-40B4-BE49-F238E27FC236}">
                <a16:creationId xmlns:a16="http://schemas.microsoft.com/office/drawing/2014/main" id="{912AAB4B-9837-4F85-8F35-8F2DA54EE896}"/>
              </a:ext>
            </a:extLst>
          </p:cNvPr>
          <p:cNvSpPr/>
          <p:nvPr/>
        </p:nvSpPr>
        <p:spPr>
          <a:xfrm>
            <a:off x="2000857" y="599134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solidFill>
                  <a:schemeClr val="accent1"/>
                </a:solidFill>
              </a:rPr>
              <a:t>収縮処理</a:t>
            </a:r>
            <a:endParaRPr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266" name="正方形/長方形 265">
            <a:extLst>
              <a:ext uri="{FF2B5EF4-FFF2-40B4-BE49-F238E27FC236}">
                <a16:creationId xmlns:a16="http://schemas.microsoft.com/office/drawing/2014/main" id="{D223C42B-CCAC-4BA6-99D8-AF90603C8B8A}"/>
              </a:ext>
            </a:extLst>
          </p:cNvPr>
          <p:cNvSpPr/>
          <p:nvPr/>
        </p:nvSpPr>
        <p:spPr>
          <a:xfrm>
            <a:off x="5727369" y="599134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solidFill>
                  <a:schemeClr val="accent1"/>
                </a:solidFill>
              </a:rPr>
              <a:t>膨張処理</a:t>
            </a:r>
            <a:endParaRPr lang="ja-JP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9180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E306600F-5C10-44B6-BC77-3AFF896CE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オープニング</a:t>
            </a:r>
            <a:r>
              <a:rPr kumimoji="1" lang="ja-JP" altLang="en-US" dirty="0"/>
              <a:t>（</a:t>
            </a:r>
            <a:r>
              <a:rPr lang="en-US" altLang="ja-JP" dirty="0"/>
              <a:t>Opening</a:t>
            </a:r>
            <a:r>
              <a:rPr kumimoji="1" lang="ja-JP" altLang="en-US" dirty="0"/>
              <a:t>）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F9960BD-BF7F-4A12-82B7-54887ECDF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2020"/>
            <a:ext cx="7886700" cy="4534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2400" b="1" dirty="0"/>
              <a:t>収縮の後に膨張 </a:t>
            </a:r>
            <a:r>
              <a:rPr lang="ja-JP" altLang="en-US" sz="2400" dirty="0"/>
              <a:t>をする処理</a:t>
            </a:r>
            <a:endParaRPr kumimoji="1" lang="ja-JP" altLang="en-US" sz="2400" dirty="0"/>
          </a:p>
        </p:txBody>
      </p:sp>
      <p:grpSp>
        <p:nvGrpSpPr>
          <p:cNvPr id="180" name="グループ化 179">
            <a:extLst>
              <a:ext uri="{FF2B5EF4-FFF2-40B4-BE49-F238E27FC236}">
                <a16:creationId xmlns:a16="http://schemas.microsoft.com/office/drawing/2014/main" id="{1761AC93-D74D-42CA-BC46-D1281463E104}"/>
              </a:ext>
            </a:extLst>
          </p:cNvPr>
          <p:cNvGrpSpPr/>
          <p:nvPr/>
        </p:nvGrpSpPr>
        <p:grpSpPr>
          <a:xfrm>
            <a:off x="1347569" y="2352906"/>
            <a:ext cx="2722350" cy="2722350"/>
            <a:chOff x="3303665" y="2840539"/>
            <a:chExt cx="2382768" cy="2382768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1576A22-6080-4BE7-9081-CABCF1A8218F}"/>
                </a:ext>
              </a:extLst>
            </p:cNvPr>
            <p:cNvSpPr/>
            <p:nvPr/>
          </p:nvSpPr>
          <p:spPr>
            <a:xfrm>
              <a:off x="3303665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C3FE370C-6D0E-4DAB-A929-48788A4103CD}"/>
                </a:ext>
              </a:extLst>
            </p:cNvPr>
            <p:cNvSpPr/>
            <p:nvPr/>
          </p:nvSpPr>
          <p:spPr>
            <a:xfrm>
              <a:off x="3568417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A04C4124-5A1E-41E3-B8A0-92986F162CB6}"/>
                </a:ext>
              </a:extLst>
            </p:cNvPr>
            <p:cNvSpPr/>
            <p:nvPr/>
          </p:nvSpPr>
          <p:spPr>
            <a:xfrm>
              <a:off x="3833169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B26A585A-C7A1-4D22-84A9-412026F82F8C}"/>
                </a:ext>
              </a:extLst>
            </p:cNvPr>
            <p:cNvSpPr/>
            <p:nvPr/>
          </p:nvSpPr>
          <p:spPr>
            <a:xfrm>
              <a:off x="3303665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D290272B-024D-457F-AD67-37685464F922}"/>
                </a:ext>
              </a:extLst>
            </p:cNvPr>
            <p:cNvSpPr/>
            <p:nvPr/>
          </p:nvSpPr>
          <p:spPr>
            <a:xfrm>
              <a:off x="3568417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05FADDCF-19A9-4915-850E-85AA41826FAE}"/>
                </a:ext>
              </a:extLst>
            </p:cNvPr>
            <p:cNvSpPr/>
            <p:nvPr/>
          </p:nvSpPr>
          <p:spPr>
            <a:xfrm>
              <a:off x="3833169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393CA5B9-F3C4-4533-9DA8-FE2382D6B481}"/>
                </a:ext>
              </a:extLst>
            </p:cNvPr>
            <p:cNvSpPr/>
            <p:nvPr/>
          </p:nvSpPr>
          <p:spPr>
            <a:xfrm>
              <a:off x="3303665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94027B8D-3E93-4827-B9D6-F49670850F21}"/>
                </a:ext>
              </a:extLst>
            </p:cNvPr>
            <p:cNvSpPr/>
            <p:nvPr/>
          </p:nvSpPr>
          <p:spPr>
            <a:xfrm>
              <a:off x="3568417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214ED2EA-76C8-4A70-A252-A4CEECCCF099}"/>
                </a:ext>
              </a:extLst>
            </p:cNvPr>
            <p:cNvSpPr/>
            <p:nvPr/>
          </p:nvSpPr>
          <p:spPr>
            <a:xfrm>
              <a:off x="3833169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62118CEF-E826-47F7-B93A-786B2611227D}"/>
                </a:ext>
              </a:extLst>
            </p:cNvPr>
            <p:cNvSpPr/>
            <p:nvPr/>
          </p:nvSpPr>
          <p:spPr>
            <a:xfrm>
              <a:off x="4097921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807690DC-5E17-45A7-B67A-ED73ECC39179}"/>
                </a:ext>
              </a:extLst>
            </p:cNvPr>
            <p:cNvSpPr/>
            <p:nvPr/>
          </p:nvSpPr>
          <p:spPr>
            <a:xfrm>
              <a:off x="4362673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AD8DF4E0-AB74-41F8-85F4-4379A7FCDD64}"/>
                </a:ext>
              </a:extLst>
            </p:cNvPr>
            <p:cNvSpPr/>
            <p:nvPr/>
          </p:nvSpPr>
          <p:spPr>
            <a:xfrm>
              <a:off x="4627425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7E50919B-F033-463B-B924-5B72E1D9C87F}"/>
                </a:ext>
              </a:extLst>
            </p:cNvPr>
            <p:cNvSpPr/>
            <p:nvPr/>
          </p:nvSpPr>
          <p:spPr>
            <a:xfrm>
              <a:off x="4097921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A04FAA1D-BA49-469C-91C2-59414A1CDB48}"/>
                </a:ext>
              </a:extLst>
            </p:cNvPr>
            <p:cNvSpPr/>
            <p:nvPr/>
          </p:nvSpPr>
          <p:spPr>
            <a:xfrm>
              <a:off x="4362673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4076C2CB-BD25-425A-ADD4-D34B24B58CA2}"/>
                </a:ext>
              </a:extLst>
            </p:cNvPr>
            <p:cNvSpPr/>
            <p:nvPr/>
          </p:nvSpPr>
          <p:spPr>
            <a:xfrm>
              <a:off x="4627425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811B267-97D5-4ECC-9D4A-3B14317D03D9}"/>
                </a:ext>
              </a:extLst>
            </p:cNvPr>
            <p:cNvSpPr/>
            <p:nvPr/>
          </p:nvSpPr>
          <p:spPr>
            <a:xfrm>
              <a:off x="4097921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A7E8A58A-2179-46C0-BCA4-742CBCF20215}"/>
                </a:ext>
              </a:extLst>
            </p:cNvPr>
            <p:cNvSpPr/>
            <p:nvPr/>
          </p:nvSpPr>
          <p:spPr>
            <a:xfrm>
              <a:off x="4362673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503CA1D-1CC2-48A0-AE17-4B1565AEBB9C}"/>
                </a:ext>
              </a:extLst>
            </p:cNvPr>
            <p:cNvSpPr/>
            <p:nvPr/>
          </p:nvSpPr>
          <p:spPr>
            <a:xfrm>
              <a:off x="4627425" y="337004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52AF7A14-2EA1-49FC-A684-3B95F2957FAC}"/>
                </a:ext>
              </a:extLst>
            </p:cNvPr>
            <p:cNvSpPr/>
            <p:nvPr/>
          </p:nvSpPr>
          <p:spPr>
            <a:xfrm>
              <a:off x="3303665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785AFA15-DFF7-4E18-9737-BB6A37067D9A}"/>
                </a:ext>
              </a:extLst>
            </p:cNvPr>
            <p:cNvSpPr/>
            <p:nvPr/>
          </p:nvSpPr>
          <p:spPr>
            <a:xfrm>
              <a:off x="3568417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37BD27B5-9BCF-484C-AEAF-C33DF4B837D4}"/>
                </a:ext>
              </a:extLst>
            </p:cNvPr>
            <p:cNvSpPr/>
            <p:nvPr/>
          </p:nvSpPr>
          <p:spPr>
            <a:xfrm>
              <a:off x="3833169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280A4184-E35C-45A7-A330-B2DDFA14473C}"/>
                </a:ext>
              </a:extLst>
            </p:cNvPr>
            <p:cNvSpPr/>
            <p:nvPr/>
          </p:nvSpPr>
          <p:spPr>
            <a:xfrm>
              <a:off x="3303665" y="3899547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FA95B997-51B0-4462-900D-0AD84D1F98BB}"/>
                </a:ext>
              </a:extLst>
            </p:cNvPr>
            <p:cNvSpPr/>
            <p:nvPr/>
          </p:nvSpPr>
          <p:spPr>
            <a:xfrm>
              <a:off x="3568417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989DF937-933B-4F94-B73C-7EA14392A831}"/>
                </a:ext>
              </a:extLst>
            </p:cNvPr>
            <p:cNvSpPr/>
            <p:nvPr/>
          </p:nvSpPr>
          <p:spPr>
            <a:xfrm>
              <a:off x="3833169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EA6DDC7C-A611-4E2C-91C4-BFF02EFC3182}"/>
                </a:ext>
              </a:extLst>
            </p:cNvPr>
            <p:cNvSpPr/>
            <p:nvPr/>
          </p:nvSpPr>
          <p:spPr>
            <a:xfrm>
              <a:off x="3303665" y="416429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B2D8FDF7-9709-4C40-AA0D-96E34D31E11E}"/>
                </a:ext>
              </a:extLst>
            </p:cNvPr>
            <p:cNvSpPr/>
            <p:nvPr/>
          </p:nvSpPr>
          <p:spPr>
            <a:xfrm>
              <a:off x="3568417" y="416429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68C4F0FE-8302-4D15-9524-220E6581E368}"/>
                </a:ext>
              </a:extLst>
            </p:cNvPr>
            <p:cNvSpPr/>
            <p:nvPr/>
          </p:nvSpPr>
          <p:spPr>
            <a:xfrm>
              <a:off x="3833169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CABD178F-742D-4C3F-B85D-FA57DE2979ED}"/>
                </a:ext>
              </a:extLst>
            </p:cNvPr>
            <p:cNvSpPr/>
            <p:nvPr/>
          </p:nvSpPr>
          <p:spPr>
            <a:xfrm>
              <a:off x="4097921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7516D264-C54D-43FF-B0E7-ACC973870765}"/>
                </a:ext>
              </a:extLst>
            </p:cNvPr>
            <p:cNvSpPr/>
            <p:nvPr/>
          </p:nvSpPr>
          <p:spPr>
            <a:xfrm>
              <a:off x="4362673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77917C2C-9FEE-4A5A-B4DF-470DB76227A9}"/>
                </a:ext>
              </a:extLst>
            </p:cNvPr>
            <p:cNvSpPr/>
            <p:nvPr/>
          </p:nvSpPr>
          <p:spPr>
            <a:xfrm>
              <a:off x="4627425" y="3634795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C546ED1E-F24B-4239-8007-6520C7A60099}"/>
                </a:ext>
              </a:extLst>
            </p:cNvPr>
            <p:cNvSpPr/>
            <p:nvPr/>
          </p:nvSpPr>
          <p:spPr>
            <a:xfrm>
              <a:off x="4097921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9DCDFBC5-3A70-4CED-994C-A5176004A29F}"/>
                </a:ext>
              </a:extLst>
            </p:cNvPr>
            <p:cNvSpPr/>
            <p:nvPr/>
          </p:nvSpPr>
          <p:spPr>
            <a:xfrm>
              <a:off x="4362673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DCC643E4-BE2C-492B-AC19-5D441A9B753D}"/>
                </a:ext>
              </a:extLst>
            </p:cNvPr>
            <p:cNvSpPr/>
            <p:nvPr/>
          </p:nvSpPr>
          <p:spPr>
            <a:xfrm>
              <a:off x="4627425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5B364238-6A23-47CA-956C-3AB124B7DE83}"/>
                </a:ext>
              </a:extLst>
            </p:cNvPr>
            <p:cNvSpPr/>
            <p:nvPr/>
          </p:nvSpPr>
          <p:spPr>
            <a:xfrm>
              <a:off x="4097921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6C1F0B31-70A7-4608-B549-70C5D8C2A40C}"/>
                </a:ext>
              </a:extLst>
            </p:cNvPr>
            <p:cNvSpPr/>
            <p:nvPr/>
          </p:nvSpPr>
          <p:spPr>
            <a:xfrm>
              <a:off x="4362673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8E84A26B-6B8B-4AD4-832C-B22BCBDB98D3}"/>
                </a:ext>
              </a:extLst>
            </p:cNvPr>
            <p:cNvSpPr/>
            <p:nvPr/>
          </p:nvSpPr>
          <p:spPr>
            <a:xfrm>
              <a:off x="4627425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8BCFCB7F-8F42-4085-A68C-98086C828CFB}"/>
                </a:ext>
              </a:extLst>
            </p:cNvPr>
            <p:cNvSpPr/>
            <p:nvPr/>
          </p:nvSpPr>
          <p:spPr>
            <a:xfrm>
              <a:off x="4892177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A30CD9F7-03DC-4C6A-B49C-4019DDD6469C}"/>
                </a:ext>
              </a:extLst>
            </p:cNvPr>
            <p:cNvSpPr/>
            <p:nvPr/>
          </p:nvSpPr>
          <p:spPr>
            <a:xfrm>
              <a:off x="5156929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1CE69507-359F-47DF-81AA-6A224433C024}"/>
                </a:ext>
              </a:extLst>
            </p:cNvPr>
            <p:cNvSpPr/>
            <p:nvPr/>
          </p:nvSpPr>
          <p:spPr>
            <a:xfrm>
              <a:off x="5421681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CE866520-8B9C-4238-B31F-4AD105B59AEF}"/>
                </a:ext>
              </a:extLst>
            </p:cNvPr>
            <p:cNvSpPr/>
            <p:nvPr/>
          </p:nvSpPr>
          <p:spPr>
            <a:xfrm>
              <a:off x="4892177" y="310529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E502E4C9-937B-46C0-A522-5B450DFB787C}"/>
                </a:ext>
              </a:extLst>
            </p:cNvPr>
            <p:cNvSpPr/>
            <p:nvPr/>
          </p:nvSpPr>
          <p:spPr>
            <a:xfrm>
              <a:off x="5156929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AFE485C6-7E2E-4E7B-9C2B-8E5F74B11441}"/>
                </a:ext>
              </a:extLst>
            </p:cNvPr>
            <p:cNvSpPr/>
            <p:nvPr/>
          </p:nvSpPr>
          <p:spPr>
            <a:xfrm>
              <a:off x="5421681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A2651213-A6D8-45CF-9030-3E3BBADCB373}"/>
                </a:ext>
              </a:extLst>
            </p:cNvPr>
            <p:cNvSpPr/>
            <p:nvPr/>
          </p:nvSpPr>
          <p:spPr>
            <a:xfrm>
              <a:off x="4892177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3318D620-F2C4-4B8C-A9D8-C920936A603F}"/>
                </a:ext>
              </a:extLst>
            </p:cNvPr>
            <p:cNvSpPr/>
            <p:nvPr/>
          </p:nvSpPr>
          <p:spPr>
            <a:xfrm>
              <a:off x="5156929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087E3BCD-28E8-4FF7-9631-8A50E41D0AAE}"/>
                </a:ext>
              </a:extLst>
            </p:cNvPr>
            <p:cNvSpPr/>
            <p:nvPr/>
          </p:nvSpPr>
          <p:spPr>
            <a:xfrm>
              <a:off x="5421681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74268ED3-0955-4D5C-BC35-6621D8E7230C}"/>
                </a:ext>
              </a:extLst>
            </p:cNvPr>
            <p:cNvSpPr/>
            <p:nvPr/>
          </p:nvSpPr>
          <p:spPr>
            <a:xfrm>
              <a:off x="4892177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EEE1BD0C-535F-4895-BE47-2BA8D4EDE87A}"/>
                </a:ext>
              </a:extLst>
            </p:cNvPr>
            <p:cNvSpPr/>
            <p:nvPr/>
          </p:nvSpPr>
          <p:spPr>
            <a:xfrm>
              <a:off x="5156929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9A81990B-CD3E-4871-A445-C98F1FFBFEC5}"/>
                </a:ext>
              </a:extLst>
            </p:cNvPr>
            <p:cNvSpPr/>
            <p:nvPr/>
          </p:nvSpPr>
          <p:spPr>
            <a:xfrm>
              <a:off x="5421681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3BF8D479-0603-4F42-84DB-37D9095B538E}"/>
                </a:ext>
              </a:extLst>
            </p:cNvPr>
            <p:cNvSpPr/>
            <p:nvPr/>
          </p:nvSpPr>
          <p:spPr>
            <a:xfrm>
              <a:off x="4892177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D9E1EF3D-4D26-4812-8C97-BBC07F668DB9}"/>
                </a:ext>
              </a:extLst>
            </p:cNvPr>
            <p:cNvSpPr/>
            <p:nvPr/>
          </p:nvSpPr>
          <p:spPr>
            <a:xfrm>
              <a:off x="5156929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570E55B4-3702-4098-B5F3-77464EF9726B}"/>
                </a:ext>
              </a:extLst>
            </p:cNvPr>
            <p:cNvSpPr/>
            <p:nvPr/>
          </p:nvSpPr>
          <p:spPr>
            <a:xfrm>
              <a:off x="5421681" y="3899547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39CEF94A-DC74-4C50-97B6-C41C7BA42BBE}"/>
                </a:ext>
              </a:extLst>
            </p:cNvPr>
            <p:cNvSpPr/>
            <p:nvPr/>
          </p:nvSpPr>
          <p:spPr>
            <a:xfrm>
              <a:off x="4892177" y="4164299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B30E056A-BAC6-408E-9E3D-2A9A04CB16B2}"/>
                </a:ext>
              </a:extLst>
            </p:cNvPr>
            <p:cNvSpPr/>
            <p:nvPr/>
          </p:nvSpPr>
          <p:spPr>
            <a:xfrm>
              <a:off x="5156929" y="4164299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3C6F1250-245B-4503-9894-B57C13E824DD}"/>
                </a:ext>
              </a:extLst>
            </p:cNvPr>
            <p:cNvSpPr/>
            <p:nvPr/>
          </p:nvSpPr>
          <p:spPr>
            <a:xfrm>
              <a:off x="5421681" y="416429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439C87DE-9575-4448-8FBA-AEF360C462F7}"/>
                </a:ext>
              </a:extLst>
            </p:cNvPr>
            <p:cNvSpPr/>
            <p:nvPr/>
          </p:nvSpPr>
          <p:spPr>
            <a:xfrm>
              <a:off x="3303665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FA05E5FC-6AAD-4812-B88A-2530404A855A}"/>
                </a:ext>
              </a:extLst>
            </p:cNvPr>
            <p:cNvSpPr/>
            <p:nvPr/>
          </p:nvSpPr>
          <p:spPr>
            <a:xfrm>
              <a:off x="3568417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13951149-ECCD-41CB-8E76-B53AF9CB8597}"/>
                </a:ext>
              </a:extLst>
            </p:cNvPr>
            <p:cNvSpPr/>
            <p:nvPr/>
          </p:nvSpPr>
          <p:spPr>
            <a:xfrm>
              <a:off x="3833169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E4CA036A-0C2E-452C-B279-2B273DADC64C}"/>
                </a:ext>
              </a:extLst>
            </p:cNvPr>
            <p:cNvSpPr/>
            <p:nvPr/>
          </p:nvSpPr>
          <p:spPr>
            <a:xfrm>
              <a:off x="3303665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94315DAA-9DFB-4146-A990-52A0E1AADBF4}"/>
                </a:ext>
              </a:extLst>
            </p:cNvPr>
            <p:cNvSpPr/>
            <p:nvPr/>
          </p:nvSpPr>
          <p:spPr>
            <a:xfrm>
              <a:off x="3568417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7B37114A-C51D-487D-A1EE-75E2DDB93FC6}"/>
                </a:ext>
              </a:extLst>
            </p:cNvPr>
            <p:cNvSpPr/>
            <p:nvPr/>
          </p:nvSpPr>
          <p:spPr>
            <a:xfrm>
              <a:off x="3833169" y="469380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ED1684AB-A55A-4EB1-8296-CA43EEEC9894}"/>
                </a:ext>
              </a:extLst>
            </p:cNvPr>
            <p:cNvSpPr/>
            <p:nvPr/>
          </p:nvSpPr>
          <p:spPr>
            <a:xfrm>
              <a:off x="3303665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9E18BB59-A8C2-4258-8261-4462B6C4C6AC}"/>
                </a:ext>
              </a:extLst>
            </p:cNvPr>
            <p:cNvSpPr/>
            <p:nvPr/>
          </p:nvSpPr>
          <p:spPr>
            <a:xfrm>
              <a:off x="3568417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4CE205DB-DB78-4B20-9E73-5B7210149384}"/>
                </a:ext>
              </a:extLst>
            </p:cNvPr>
            <p:cNvSpPr/>
            <p:nvPr/>
          </p:nvSpPr>
          <p:spPr>
            <a:xfrm>
              <a:off x="3833169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EF397A14-5FB7-40A6-B2E3-63DD8C0F6A70}"/>
                </a:ext>
              </a:extLst>
            </p:cNvPr>
            <p:cNvSpPr/>
            <p:nvPr/>
          </p:nvSpPr>
          <p:spPr>
            <a:xfrm>
              <a:off x="4097921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80DD0FE3-1A66-49E6-AFE7-AB65DEABF313}"/>
                </a:ext>
              </a:extLst>
            </p:cNvPr>
            <p:cNvSpPr/>
            <p:nvPr/>
          </p:nvSpPr>
          <p:spPr>
            <a:xfrm>
              <a:off x="4362673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3373661C-096D-48B3-AFC0-CA97C51C0E61}"/>
                </a:ext>
              </a:extLst>
            </p:cNvPr>
            <p:cNvSpPr/>
            <p:nvPr/>
          </p:nvSpPr>
          <p:spPr>
            <a:xfrm>
              <a:off x="4627425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3CD6703E-0767-46A4-B698-F93A02B3932E}"/>
                </a:ext>
              </a:extLst>
            </p:cNvPr>
            <p:cNvSpPr/>
            <p:nvPr/>
          </p:nvSpPr>
          <p:spPr>
            <a:xfrm>
              <a:off x="4097921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DA918A49-1D06-43F4-B3CD-E37EC3005876}"/>
                </a:ext>
              </a:extLst>
            </p:cNvPr>
            <p:cNvSpPr/>
            <p:nvPr/>
          </p:nvSpPr>
          <p:spPr>
            <a:xfrm>
              <a:off x="4362673" y="469380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CB24C658-14BF-427A-9BA9-94A6E962FD0E}"/>
                </a:ext>
              </a:extLst>
            </p:cNvPr>
            <p:cNvSpPr/>
            <p:nvPr/>
          </p:nvSpPr>
          <p:spPr>
            <a:xfrm>
              <a:off x="4627425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173A9985-6746-4564-B72C-90090B13B393}"/>
                </a:ext>
              </a:extLst>
            </p:cNvPr>
            <p:cNvSpPr/>
            <p:nvPr/>
          </p:nvSpPr>
          <p:spPr>
            <a:xfrm>
              <a:off x="4097921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3E369894-F5CD-43A3-B170-F1B9EC7FCE28}"/>
                </a:ext>
              </a:extLst>
            </p:cNvPr>
            <p:cNvSpPr/>
            <p:nvPr/>
          </p:nvSpPr>
          <p:spPr>
            <a:xfrm>
              <a:off x="4362673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789E0CB9-F66D-4045-9DC4-551CE049B9A4}"/>
                </a:ext>
              </a:extLst>
            </p:cNvPr>
            <p:cNvSpPr/>
            <p:nvPr/>
          </p:nvSpPr>
          <p:spPr>
            <a:xfrm>
              <a:off x="4627425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0FACD7C2-334D-44E9-B564-C66FCD11C388}"/>
                </a:ext>
              </a:extLst>
            </p:cNvPr>
            <p:cNvSpPr/>
            <p:nvPr/>
          </p:nvSpPr>
          <p:spPr>
            <a:xfrm>
              <a:off x="4892177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0E4AD457-E65C-4242-A387-376D8F25AB2E}"/>
                </a:ext>
              </a:extLst>
            </p:cNvPr>
            <p:cNvSpPr/>
            <p:nvPr/>
          </p:nvSpPr>
          <p:spPr>
            <a:xfrm>
              <a:off x="5156929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F0E282D3-1683-4338-91A3-35B0F42EA044}"/>
                </a:ext>
              </a:extLst>
            </p:cNvPr>
            <p:cNvSpPr/>
            <p:nvPr/>
          </p:nvSpPr>
          <p:spPr>
            <a:xfrm>
              <a:off x="5421681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8D935659-F362-40EC-8840-4B9CF78BC64D}"/>
                </a:ext>
              </a:extLst>
            </p:cNvPr>
            <p:cNvSpPr/>
            <p:nvPr/>
          </p:nvSpPr>
          <p:spPr>
            <a:xfrm>
              <a:off x="4892177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9A674D5C-3561-4BB6-89B9-B844643658C9}"/>
                </a:ext>
              </a:extLst>
            </p:cNvPr>
            <p:cNvSpPr/>
            <p:nvPr/>
          </p:nvSpPr>
          <p:spPr>
            <a:xfrm>
              <a:off x="5156929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C52FEF5B-3507-473A-A659-E601F19A8536}"/>
                </a:ext>
              </a:extLst>
            </p:cNvPr>
            <p:cNvSpPr/>
            <p:nvPr/>
          </p:nvSpPr>
          <p:spPr>
            <a:xfrm>
              <a:off x="5421681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1E90ED82-DDCC-4743-A66B-E6565CD8F490}"/>
                </a:ext>
              </a:extLst>
            </p:cNvPr>
            <p:cNvSpPr/>
            <p:nvPr/>
          </p:nvSpPr>
          <p:spPr>
            <a:xfrm>
              <a:off x="4892177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964290BE-3A1B-4537-8AAD-BA510889D66C}"/>
                </a:ext>
              </a:extLst>
            </p:cNvPr>
            <p:cNvSpPr/>
            <p:nvPr/>
          </p:nvSpPr>
          <p:spPr>
            <a:xfrm>
              <a:off x="5156929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F5E98177-1FF1-43FB-B4E2-A60278305C80}"/>
                </a:ext>
              </a:extLst>
            </p:cNvPr>
            <p:cNvSpPr/>
            <p:nvPr/>
          </p:nvSpPr>
          <p:spPr>
            <a:xfrm>
              <a:off x="5421681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99" name="グループ化 98">
            <a:extLst>
              <a:ext uri="{FF2B5EF4-FFF2-40B4-BE49-F238E27FC236}">
                <a16:creationId xmlns:a16="http://schemas.microsoft.com/office/drawing/2014/main" id="{E010C1FC-8230-4055-8D10-CFE00963CEDF}"/>
              </a:ext>
            </a:extLst>
          </p:cNvPr>
          <p:cNvGrpSpPr/>
          <p:nvPr/>
        </p:nvGrpSpPr>
        <p:grpSpPr>
          <a:xfrm>
            <a:off x="5074081" y="2352906"/>
            <a:ext cx="2722350" cy="2722350"/>
            <a:chOff x="3303665" y="2840539"/>
            <a:chExt cx="2382768" cy="2382768"/>
          </a:xfrm>
        </p:grpSpPr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2F4C661B-6A3C-492B-A929-190429CB2B9D}"/>
                </a:ext>
              </a:extLst>
            </p:cNvPr>
            <p:cNvSpPr/>
            <p:nvPr/>
          </p:nvSpPr>
          <p:spPr>
            <a:xfrm>
              <a:off x="3303665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DF814B9B-69F9-41B0-BE92-4F5D8D709060}"/>
                </a:ext>
              </a:extLst>
            </p:cNvPr>
            <p:cNvSpPr/>
            <p:nvPr/>
          </p:nvSpPr>
          <p:spPr>
            <a:xfrm>
              <a:off x="3568417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FAB0312C-28F1-4EE0-A1A5-80A051D77208}"/>
                </a:ext>
              </a:extLst>
            </p:cNvPr>
            <p:cNvSpPr/>
            <p:nvPr/>
          </p:nvSpPr>
          <p:spPr>
            <a:xfrm>
              <a:off x="3833169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6A2941AF-872C-4310-BEE4-EF1569035AFF}"/>
                </a:ext>
              </a:extLst>
            </p:cNvPr>
            <p:cNvSpPr/>
            <p:nvPr/>
          </p:nvSpPr>
          <p:spPr>
            <a:xfrm>
              <a:off x="3303665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755C9233-E3B9-4F6B-9778-B894D3F48EA5}"/>
                </a:ext>
              </a:extLst>
            </p:cNvPr>
            <p:cNvSpPr/>
            <p:nvPr/>
          </p:nvSpPr>
          <p:spPr>
            <a:xfrm>
              <a:off x="3568417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5" name="正方形/長方形 104">
              <a:extLst>
                <a:ext uri="{FF2B5EF4-FFF2-40B4-BE49-F238E27FC236}">
                  <a16:creationId xmlns:a16="http://schemas.microsoft.com/office/drawing/2014/main" id="{8FADCCE6-1502-418F-82BC-4581D983E102}"/>
                </a:ext>
              </a:extLst>
            </p:cNvPr>
            <p:cNvSpPr/>
            <p:nvPr/>
          </p:nvSpPr>
          <p:spPr>
            <a:xfrm>
              <a:off x="3833169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6" name="正方形/長方形 105">
              <a:extLst>
                <a:ext uri="{FF2B5EF4-FFF2-40B4-BE49-F238E27FC236}">
                  <a16:creationId xmlns:a16="http://schemas.microsoft.com/office/drawing/2014/main" id="{3807BDDB-2A99-471D-A544-8FD1836C6CD4}"/>
                </a:ext>
              </a:extLst>
            </p:cNvPr>
            <p:cNvSpPr/>
            <p:nvPr/>
          </p:nvSpPr>
          <p:spPr>
            <a:xfrm>
              <a:off x="3303665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36EDED93-180F-4DEF-9644-EDA7CDFCDF91}"/>
                </a:ext>
              </a:extLst>
            </p:cNvPr>
            <p:cNvSpPr/>
            <p:nvPr/>
          </p:nvSpPr>
          <p:spPr>
            <a:xfrm>
              <a:off x="3568417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E396BA2C-E83A-4DF9-818E-DD0027B0AABD}"/>
                </a:ext>
              </a:extLst>
            </p:cNvPr>
            <p:cNvSpPr/>
            <p:nvPr/>
          </p:nvSpPr>
          <p:spPr>
            <a:xfrm>
              <a:off x="3833169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09" name="正方形/長方形 108">
              <a:extLst>
                <a:ext uri="{FF2B5EF4-FFF2-40B4-BE49-F238E27FC236}">
                  <a16:creationId xmlns:a16="http://schemas.microsoft.com/office/drawing/2014/main" id="{DBD65A14-5055-4372-93E1-94470B6A4745}"/>
                </a:ext>
              </a:extLst>
            </p:cNvPr>
            <p:cNvSpPr/>
            <p:nvPr/>
          </p:nvSpPr>
          <p:spPr>
            <a:xfrm>
              <a:off x="4097921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0" name="正方形/長方形 109">
              <a:extLst>
                <a:ext uri="{FF2B5EF4-FFF2-40B4-BE49-F238E27FC236}">
                  <a16:creationId xmlns:a16="http://schemas.microsoft.com/office/drawing/2014/main" id="{2F16C785-B637-48D6-8FEE-4CCB1BB7755C}"/>
                </a:ext>
              </a:extLst>
            </p:cNvPr>
            <p:cNvSpPr/>
            <p:nvPr/>
          </p:nvSpPr>
          <p:spPr>
            <a:xfrm>
              <a:off x="4362673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514089FD-7C7F-4931-96FA-8235612CD774}"/>
                </a:ext>
              </a:extLst>
            </p:cNvPr>
            <p:cNvSpPr/>
            <p:nvPr/>
          </p:nvSpPr>
          <p:spPr>
            <a:xfrm>
              <a:off x="4627425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2" name="正方形/長方形 111">
              <a:extLst>
                <a:ext uri="{FF2B5EF4-FFF2-40B4-BE49-F238E27FC236}">
                  <a16:creationId xmlns:a16="http://schemas.microsoft.com/office/drawing/2014/main" id="{9F3CD6DA-E10C-47B6-A441-2ABE29E66736}"/>
                </a:ext>
              </a:extLst>
            </p:cNvPr>
            <p:cNvSpPr/>
            <p:nvPr/>
          </p:nvSpPr>
          <p:spPr>
            <a:xfrm>
              <a:off x="4097921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3" name="正方形/長方形 112">
              <a:extLst>
                <a:ext uri="{FF2B5EF4-FFF2-40B4-BE49-F238E27FC236}">
                  <a16:creationId xmlns:a16="http://schemas.microsoft.com/office/drawing/2014/main" id="{746CDCDB-2481-42E7-A9E8-39C834BEF821}"/>
                </a:ext>
              </a:extLst>
            </p:cNvPr>
            <p:cNvSpPr/>
            <p:nvPr/>
          </p:nvSpPr>
          <p:spPr>
            <a:xfrm>
              <a:off x="4362673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4" name="正方形/長方形 113">
              <a:extLst>
                <a:ext uri="{FF2B5EF4-FFF2-40B4-BE49-F238E27FC236}">
                  <a16:creationId xmlns:a16="http://schemas.microsoft.com/office/drawing/2014/main" id="{1F859EE8-0F79-4E8C-B899-0404C7C98456}"/>
                </a:ext>
              </a:extLst>
            </p:cNvPr>
            <p:cNvSpPr/>
            <p:nvPr/>
          </p:nvSpPr>
          <p:spPr>
            <a:xfrm>
              <a:off x="4627425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25126805-08ED-4D1A-B9CA-A52421D5C5B7}"/>
                </a:ext>
              </a:extLst>
            </p:cNvPr>
            <p:cNvSpPr/>
            <p:nvPr/>
          </p:nvSpPr>
          <p:spPr>
            <a:xfrm>
              <a:off x="4097921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16" name="正方形/長方形 115">
              <a:extLst>
                <a:ext uri="{FF2B5EF4-FFF2-40B4-BE49-F238E27FC236}">
                  <a16:creationId xmlns:a16="http://schemas.microsoft.com/office/drawing/2014/main" id="{DEA25E3B-1891-4896-93FC-048520BD62A1}"/>
                </a:ext>
              </a:extLst>
            </p:cNvPr>
            <p:cNvSpPr/>
            <p:nvPr/>
          </p:nvSpPr>
          <p:spPr>
            <a:xfrm>
              <a:off x="4362673" y="337004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17" name="正方形/長方形 116">
              <a:extLst>
                <a:ext uri="{FF2B5EF4-FFF2-40B4-BE49-F238E27FC236}">
                  <a16:creationId xmlns:a16="http://schemas.microsoft.com/office/drawing/2014/main" id="{3E26C15E-647C-437E-AF19-4B62B32059B5}"/>
                </a:ext>
              </a:extLst>
            </p:cNvPr>
            <p:cNvSpPr/>
            <p:nvPr/>
          </p:nvSpPr>
          <p:spPr>
            <a:xfrm>
              <a:off x="4627425" y="337004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8" name="正方形/長方形 117">
              <a:extLst>
                <a:ext uri="{FF2B5EF4-FFF2-40B4-BE49-F238E27FC236}">
                  <a16:creationId xmlns:a16="http://schemas.microsoft.com/office/drawing/2014/main" id="{A9D1B5BB-7EC8-4CCE-AC08-0519EA068D86}"/>
                </a:ext>
              </a:extLst>
            </p:cNvPr>
            <p:cNvSpPr/>
            <p:nvPr/>
          </p:nvSpPr>
          <p:spPr>
            <a:xfrm>
              <a:off x="3303665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9" name="正方形/長方形 118">
              <a:extLst>
                <a:ext uri="{FF2B5EF4-FFF2-40B4-BE49-F238E27FC236}">
                  <a16:creationId xmlns:a16="http://schemas.microsoft.com/office/drawing/2014/main" id="{1317F4B8-12FA-4B14-B661-E49BAC1A6EB3}"/>
                </a:ext>
              </a:extLst>
            </p:cNvPr>
            <p:cNvSpPr/>
            <p:nvPr/>
          </p:nvSpPr>
          <p:spPr>
            <a:xfrm>
              <a:off x="3568417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20" name="正方形/長方形 119">
              <a:extLst>
                <a:ext uri="{FF2B5EF4-FFF2-40B4-BE49-F238E27FC236}">
                  <a16:creationId xmlns:a16="http://schemas.microsoft.com/office/drawing/2014/main" id="{EF6FCDDA-9932-424E-A8F2-EE349C53AB05}"/>
                </a:ext>
              </a:extLst>
            </p:cNvPr>
            <p:cNvSpPr/>
            <p:nvPr/>
          </p:nvSpPr>
          <p:spPr>
            <a:xfrm>
              <a:off x="3833169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1" name="正方形/長方形 120">
              <a:extLst>
                <a:ext uri="{FF2B5EF4-FFF2-40B4-BE49-F238E27FC236}">
                  <a16:creationId xmlns:a16="http://schemas.microsoft.com/office/drawing/2014/main" id="{23D0F142-43AA-4AE3-BAC3-3511BACC4401}"/>
                </a:ext>
              </a:extLst>
            </p:cNvPr>
            <p:cNvSpPr/>
            <p:nvPr/>
          </p:nvSpPr>
          <p:spPr>
            <a:xfrm>
              <a:off x="3303665" y="3899547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2" name="正方形/長方形 121">
              <a:extLst>
                <a:ext uri="{FF2B5EF4-FFF2-40B4-BE49-F238E27FC236}">
                  <a16:creationId xmlns:a16="http://schemas.microsoft.com/office/drawing/2014/main" id="{EE3775C8-35C5-4170-8C01-578F6ECA6FC9}"/>
                </a:ext>
              </a:extLst>
            </p:cNvPr>
            <p:cNvSpPr/>
            <p:nvPr/>
          </p:nvSpPr>
          <p:spPr>
            <a:xfrm>
              <a:off x="3568417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23" name="正方形/長方形 122">
              <a:extLst>
                <a:ext uri="{FF2B5EF4-FFF2-40B4-BE49-F238E27FC236}">
                  <a16:creationId xmlns:a16="http://schemas.microsoft.com/office/drawing/2014/main" id="{52956F2A-6FAA-4F13-BAB4-735D831EA23E}"/>
                </a:ext>
              </a:extLst>
            </p:cNvPr>
            <p:cNvSpPr/>
            <p:nvPr/>
          </p:nvSpPr>
          <p:spPr>
            <a:xfrm>
              <a:off x="3833169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4" name="正方形/長方形 123">
              <a:extLst>
                <a:ext uri="{FF2B5EF4-FFF2-40B4-BE49-F238E27FC236}">
                  <a16:creationId xmlns:a16="http://schemas.microsoft.com/office/drawing/2014/main" id="{B22B08E9-F7CD-40B4-8F54-1939BC8BAF97}"/>
                </a:ext>
              </a:extLst>
            </p:cNvPr>
            <p:cNvSpPr/>
            <p:nvPr/>
          </p:nvSpPr>
          <p:spPr>
            <a:xfrm>
              <a:off x="3303665" y="416429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5" name="正方形/長方形 124">
              <a:extLst>
                <a:ext uri="{FF2B5EF4-FFF2-40B4-BE49-F238E27FC236}">
                  <a16:creationId xmlns:a16="http://schemas.microsoft.com/office/drawing/2014/main" id="{02FB947C-2C63-44BB-B531-476A89E89C46}"/>
                </a:ext>
              </a:extLst>
            </p:cNvPr>
            <p:cNvSpPr/>
            <p:nvPr/>
          </p:nvSpPr>
          <p:spPr>
            <a:xfrm>
              <a:off x="3568417" y="416429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6" name="正方形/長方形 125">
              <a:extLst>
                <a:ext uri="{FF2B5EF4-FFF2-40B4-BE49-F238E27FC236}">
                  <a16:creationId xmlns:a16="http://schemas.microsoft.com/office/drawing/2014/main" id="{FFF71490-315D-4FB8-AE2A-AD1291AC8B59}"/>
                </a:ext>
              </a:extLst>
            </p:cNvPr>
            <p:cNvSpPr/>
            <p:nvPr/>
          </p:nvSpPr>
          <p:spPr>
            <a:xfrm>
              <a:off x="3833169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27" name="正方形/長方形 126">
              <a:extLst>
                <a:ext uri="{FF2B5EF4-FFF2-40B4-BE49-F238E27FC236}">
                  <a16:creationId xmlns:a16="http://schemas.microsoft.com/office/drawing/2014/main" id="{1B1A762D-019A-4BB9-B2C5-8EA402B5021C}"/>
                </a:ext>
              </a:extLst>
            </p:cNvPr>
            <p:cNvSpPr/>
            <p:nvPr/>
          </p:nvSpPr>
          <p:spPr>
            <a:xfrm>
              <a:off x="4097921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8" name="正方形/長方形 127">
              <a:extLst>
                <a:ext uri="{FF2B5EF4-FFF2-40B4-BE49-F238E27FC236}">
                  <a16:creationId xmlns:a16="http://schemas.microsoft.com/office/drawing/2014/main" id="{D30BC385-E82A-42B9-AA8D-72723F1BEB48}"/>
                </a:ext>
              </a:extLst>
            </p:cNvPr>
            <p:cNvSpPr/>
            <p:nvPr/>
          </p:nvSpPr>
          <p:spPr>
            <a:xfrm>
              <a:off x="4362673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29" name="正方形/長方形 128">
              <a:extLst>
                <a:ext uri="{FF2B5EF4-FFF2-40B4-BE49-F238E27FC236}">
                  <a16:creationId xmlns:a16="http://schemas.microsoft.com/office/drawing/2014/main" id="{3FD3E114-2E09-43F7-8341-6156FC50E02D}"/>
                </a:ext>
              </a:extLst>
            </p:cNvPr>
            <p:cNvSpPr/>
            <p:nvPr/>
          </p:nvSpPr>
          <p:spPr>
            <a:xfrm>
              <a:off x="4627425" y="3634795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0" name="正方形/長方形 129">
              <a:extLst>
                <a:ext uri="{FF2B5EF4-FFF2-40B4-BE49-F238E27FC236}">
                  <a16:creationId xmlns:a16="http://schemas.microsoft.com/office/drawing/2014/main" id="{924BA85E-D4FD-418D-A69D-6D0234517673}"/>
                </a:ext>
              </a:extLst>
            </p:cNvPr>
            <p:cNvSpPr/>
            <p:nvPr/>
          </p:nvSpPr>
          <p:spPr>
            <a:xfrm>
              <a:off x="4097921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1" name="正方形/長方形 130">
              <a:extLst>
                <a:ext uri="{FF2B5EF4-FFF2-40B4-BE49-F238E27FC236}">
                  <a16:creationId xmlns:a16="http://schemas.microsoft.com/office/drawing/2014/main" id="{587980D2-FC22-483C-9E80-E0B30B2841E7}"/>
                </a:ext>
              </a:extLst>
            </p:cNvPr>
            <p:cNvSpPr/>
            <p:nvPr/>
          </p:nvSpPr>
          <p:spPr>
            <a:xfrm>
              <a:off x="4362673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32" name="正方形/長方形 131">
              <a:extLst>
                <a:ext uri="{FF2B5EF4-FFF2-40B4-BE49-F238E27FC236}">
                  <a16:creationId xmlns:a16="http://schemas.microsoft.com/office/drawing/2014/main" id="{282382F7-DBED-41D5-8A6F-946006026D98}"/>
                </a:ext>
              </a:extLst>
            </p:cNvPr>
            <p:cNvSpPr/>
            <p:nvPr/>
          </p:nvSpPr>
          <p:spPr>
            <a:xfrm>
              <a:off x="4627425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3" name="正方形/長方形 132">
              <a:extLst>
                <a:ext uri="{FF2B5EF4-FFF2-40B4-BE49-F238E27FC236}">
                  <a16:creationId xmlns:a16="http://schemas.microsoft.com/office/drawing/2014/main" id="{2F39080D-7BBD-4876-8C4A-162F70AAE61F}"/>
                </a:ext>
              </a:extLst>
            </p:cNvPr>
            <p:cNvSpPr/>
            <p:nvPr/>
          </p:nvSpPr>
          <p:spPr>
            <a:xfrm>
              <a:off x="4097921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4" name="正方形/長方形 133">
              <a:extLst>
                <a:ext uri="{FF2B5EF4-FFF2-40B4-BE49-F238E27FC236}">
                  <a16:creationId xmlns:a16="http://schemas.microsoft.com/office/drawing/2014/main" id="{3C0900DA-6800-48F2-95B6-06D07298C747}"/>
                </a:ext>
              </a:extLst>
            </p:cNvPr>
            <p:cNvSpPr/>
            <p:nvPr/>
          </p:nvSpPr>
          <p:spPr>
            <a:xfrm>
              <a:off x="4362673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5" name="正方形/長方形 134">
              <a:extLst>
                <a:ext uri="{FF2B5EF4-FFF2-40B4-BE49-F238E27FC236}">
                  <a16:creationId xmlns:a16="http://schemas.microsoft.com/office/drawing/2014/main" id="{D58744F2-6901-4812-8525-C6190BBC5FA5}"/>
                </a:ext>
              </a:extLst>
            </p:cNvPr>
            <p:cNvSpPr/>
            <p:nvPr/>
          </p:nvSpPr>
          <p:spPr>
            <a:xfrm>
              <a:off x="4627425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11BB6205-12DF-4C90-AC14-A216CE7F4505}"/>
                </a:ext>
              </a:extLst>
            </p:cNvPr>
            <p:cNvSpPr/>
            <p:nvPr/>
          </p:nvSpPr>
          <p:spPr>
            <a:xfrm>
              <a:off x="4892177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7" name="正方形/長方形 136">
              <a:extLst>
                <a:ext uri="{FF2B5EF4-FFF2-40B4-BE49-F238E27FC236}">
                  <a16:creationId xmlns:a16="http://schemas.microsoft.com/office/drawing/2014/main" id="{50216286-0B11-4FEE-ACCE-299EFD769157}"/>
                </a:ext>
              </a:extLst>
            </p:cNvPr>
            <p:cNvSpPr/>
            <p:nvPr/>
          </p:nvSpPr>
          <p:spPr>
            <a:xfrm>
              <a:off x="5156929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8" name="正方形/長方形 137">
              <a:extLst>
                <a:ext uri="{FF2B5EF4-FFF2-40B4-BE49-F238E27FC236}">
                  <a16:creationId xmlns:a16="http://schemas.microsoft.com/office/drawing/2014/main" id="{FD755322-0258-4D72-AF45-422A9F7F7FD2}"/>
                </a:ext>
              </a:extLst>
            </p:cNvPr>
            <p:cNvSpPr/>
            <p:nvPr/>
          </p:nvSpPr>
          <p:spPr>
            <a:xfrm>
              <a:off x="5421681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9" name="正方形/長方形 138">
              <a:extLst>
                <a:ext uri="{FF2B5EF4-FFF2-40B4-BE49-F238E27FC236}">
                  <a16:creationId xmlns:a16="http://schemas.microsoft.com/office/drawing/2014/main" id="{07CB2CB8-1259-4557-B954-EF644C2CBC62}"/>
                </a:ext>
              </a:extLst>
            </p:cNvPr>
            <p:cNvSpPr/>
            <p:nvPr/>
          </p:nvSpPr>
          <p:spPr>
            <a:xfrm>
              <a:off x="4892177" y="3105291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40" name="正方形/長方形 139">
              <a:extLst>
                <a:ext uri="{FF2B5EF4-FFF2-40B4-BE49-F238E27FC236}">
                  <a16:creationId xmlns:a16="http://schemas.microsoft.com/office/drawing/2014/main" id="{7BFAE63E-B7BF-4281-9A3A-1BDC565BA2CC}"/>
                </a:ext>
              </a:extLst>
            </p:cNvPr>
            <p:cNvSpPr/>
            <p:nvPr/>
          </p:nvSpPr>
          <p:spPr>
            <a:xfrm>
              <a:off x="5156929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1" name="正方形/長方形 140">
              <a:extLst>
                <a:ext uri="{FF2B5EF4-FFF2-40B4-BE49-F238E27FC236}">
                  <a16:creationId xmlns:a16="http://schemas.microsoft.com/office/drawing/2014/main" id="{B3010768-69CD-4BE0-A36C-E93C1B297383}"/>
                </a:ext>
              </a:extLst>
            </p:cNvPr>
            <p:cNvSpPr/>
            <p:nvPr/>
          </p:nvSpPr>
          <p:spPr>
            <a:xfrm>
              <a:off x="5421681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2" name="正方形/長方形 141">
              <a:extLst>
                <a:ext uri="{FF2B5EF4-FFF2-40B4-BE49-F238E27FC236}">
                  <a16:creationId xmlns:a16="http://schemas.microsoft.com/office/drawing/2014/main" id="{DAEFCF1B-E031-406A-A88F-86D5E225F260}"/>
                </a:ext>
              </a:extLst>
            </p:cNvPr>
            <p:cNvSpPr/>
            <p:nvPr/>
          </p:nvSpPr>
          <p:spPr>
            <a:xfrm>
              <a:off x="4892177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23BE6977-781D-41EA-BB15-38F392158794}"/>
                </a:ext>
              </a:extLst>
            </p:cNvPr>
            <p:cNvSpPr/>
            <p:nvPr/>
          </p:nvSpPr>
          <p:spPr>
            <a:xfrm>
              <a:off x="5156929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4" name="正方形/長方形 143">
              <a:extLst>
                <a:ext uri="{FF2B5EF4-FFF2-40B4-BE49-F238E27FC236}">
                  <a16:creationId xmlns:a16="http://schemas.microsoft.com/office/drawing/2014/main" id="{F959D551-5E9E-41B7-8E80-0A72D7050E10}"/>
                </a:ext>
              </a:extLst>
            </p:cNvPr>
            <p:cNvSpPr/>
            <p:nvPr/>
          </p:nvSpPr>
          <p:spPr>
            <a:xfrm>
              <a:off x="5421681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5" name="正方形/長方形 144">
              <a:extLst>
                <a:ext uri="{FF2B5EF4-FFF2-40B4-BE49-F238E27FC236}">
                  <a16:creationId xmlns:a16="http://schemas.microsoft.com/office/drawing/2014/main" id="{81DCBC7F-FACA-4038-A24D-F5F01991A7AD}"/>
                </a:ext>
              </a:extLst>
            </p:cNvPr>
            <p:cNvSpPr/>
            <p:nvPr/>
          </p:nvSpPr>
          <p:spPr>
            <a:xfrm>
              <a:off x="4892177" y="3634795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46" name="正方形/長方形 145">
              <a:extLst>
                <a:ext uri="{FF2B5EF4-FFF2-40B4-BE49-F238E27FC236}">
                  <a16:creationId xmlns:a16="http://schemas.microsoft.com/office/drawing/2014/main" id="{9651CFDF-EA1B-4B39-A781-C26A70250F66}"/>
                </a:ext>
              </a:extLst>
            </p:cNvPr>
            <p:cNvSpPr/>
            <p:nvPr/>
          </p:nvSpPr>
          <p:spPr>
            <a:xfrm>
              <a:off x="5156929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7" name="正方形/長方形 146">
              <a:extLst>
                <a:ext uri="{FF2B5EF4-FFF2-40B4-BE49-F238E27FC236}">
                  <a16:creationId xmlns:a16="http://schemas.microsoft.com/office/drawing/2014/main" id="{E4B1F910-FEE9-487C-A1BF-F0F3892183AA}"/>
                </a:ext>
              </a:extLst>
            </p:cNvPr>
            <p:cNvSpPr/>
            <p:nvPr/>
          </p:nvSpPr>
          <p:spPr>
            <a:xfrm>
              <a:off x="5421681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3B4D57B6-C19C-4FF8-8BD4-1717E11EBFFC}"/>
                </a:ext>
              </a:extLst>
            </p:cNvPr>
            <p:cNvSpPr/>
            <p:nvPr/>
          </p:nvSpPr>
          <p:spPr>
            <a:xfrm>
              <a:off x="4892177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9" name="正方形/長方形 148">
              <a:extLst>
                <a:ext uri="{FF2B5EF4-FFF2-40B4-BE49-F238E27FC236}">
                  <a16:creationId xmlns:a16="http://schemas.microsoft.com/office/drawing/2014/main" id="{F325D212-BCDA-4F30-9C50-13874666B1BE}"/>
                </a:ext>
              </a:extLst>
            </p:cNvPr>
            <p:cNvSpPr/>
            <p:nvPr/>
          </p:nvSpPr>
          <p:spPr>
            <a:xfrm>
              <a:off x="5156929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0" name="正方形/長方形 149">
              <a:extLst>
                <a:ext uri="{FF2B5EF4-FFF2-40B4-BE49-F238E27FC236}">
                  <a16:creationId xmlns:a16="http://schemas.microsoft.com/office/drawing/2014/main" id="{528FB1D0-B86D-435F-9EF0-A7CF14D194B1}"/>
                </a:ext>
              </a:extLst>
            </p:cNvPr>
            <p:cNvSpPr/>
            <p:nvPr/>
          </p:nvSpPr>
          <p:spPr>
            <a:xfrm>
              <a:off x="5421681" y="3899547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1" name="正方形/長方形 150">
              <a:extLst>
                <a:ext uri="{FF2B5EF4-FFF2-40B4-BE49-F238E27FC236}">
                  <a16:creationId xmlns:a16="http://schemas.microsoft.com/office/drawing/2014/main" id="{6D691F12-01B1-4FE8-8F0B-EDD3934DE9C0}"/>
                </a:ext>
              </a:extLst>
            </p:cNvPr>
            <p:cNvSpPr/>
            <p:nvPr/>
          </p:nvSpPr>
          <p:spPr>
            <a:xfrm>
              <a:off x="4892177" y="4164299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2" name="正方形/長方形 151">
              <a:extLst>
                <a:ext uri="{FF2B5EF4-FFF2-40B4-BE49-F238E27FC236}">
                  <a16:creationId xmlns:a16="http://schemas.microsoft.com/office/drawing/2014/main" id="{BCDAECB5-D2C4-4251-BF05-8CE3E1A8999B}"/>
                </a:ext>
              </a:extLst>
            </p:cNvPr>
            <p:cNvSpPr/>
            <p:nvPr/>
          </p:nvSpPr>
          <p:spPr>
            <a:xfrm>
              <a:off x="5156929" y="4164299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3" name="正方形/長方形 152">
              <a:extLst>
                <a:ext uri="{FF2B5EF4-FFF2-40B4-BE49-F238E27FC236}">
                  <a16:creationId xmlns:a16="http://schemas.microsoft.com/office/drawing/2014/main" id="{739FFE7D-7A5E-4D74-BC38-47996D8756E7}"/>
                </a:ext>
              </a:extLst>
            </p:cNvPr>
            <p:cNvSpPr/>
            <p:nvPr/>
          </p:nvSpPr>
          <p:spPr>
            <a:xfrm>
              <a:off x="5421681" y="416429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4" name="正方形/長方形 153">
              <a:extLst>
                <a:ext uri="{FF2B5EF4-FFF2-40B4-BE49-F238E27FC236}">
                  <a16:creationId xmlns:a16="http://schemas.microsoft.com/office/drawing/2014/main" id="{FE041C03-05CF-4F1F-8513-B21B67D7098B}"/>
                </a:ext>
              </a:extLst>
            </p:cNvPr>
            <p:cNvSpPr/>
            <p:nvPr/>
          </p:nvSpPr>
          <p:spPr>
            <a:xfrm>
              <a:off x="3303665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5" name="正方形/長方形 154">
              <a:extLst>
                <a:ext uri="{FF2B5EF4-FFF2-40B4-BE49-F238E27FC236}">
                  <a16:creationId xmlns:a16="http://schemas.microsoft.com/office/drawing/2014/main" id="{2410B441-8C77-4227-80C7-1DDD6AF95607}"/>
                </a:ext>
              </a:extLst>
            </p:cNvPr>
            <p:cNvSpPr/>
            <p:nvPr/>
          </p:nvSpPr>
          <p:spPr>
            <a:xfrm>
              <a:off x="3568417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6" name="正方形/長方形 155">
              <a:extLst>
                <a:ext uri="{FF2B5EF4-FFF2-40B4-BE49-F238E27FC236}">
                  <a16:creationId xmlns:a16="http://schemas.microsoft.com/office/drawing/2014/main" id="{C5AB23CD-42B5-40C8-86E2-6A84DF746B69}"/>
                </a:ext>
              </a:extLst>
            </p:cNvPr>
            <p:cNvSpPr/>
            <p:nvPr/>
          </p:nvSpPr>
          <p:spPr>
            <a:xfrm>
              <a:off x="3833169" y="4429051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7" name="正方形/長方形 156">
              <a:extLst>
                <a:ext uri="{FF2B5EF4-FFF2-40B4-BE49-F238E27FC236}">
                  <a16:creationId xmlns:a16="http://schemas.microsoft.com/office/drawing/2014/main" id="{A88D59D3-159E-4E47-AE9F-FB6F639C0577}"/>
                </a:ext>
              </a:extLst>
            </p:cNvPr>
            <p:cNvSpPr/>
            <p:nvPr/>
          </p:nvSpPr>
          <p:spPr>
            <a:xfrm>
              <a:off x="3303665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8" name="正方形/長方形 157">
              <a:extLst>
                <a:ext uri="{FF2B5EF4-FFF2-40B4-BE49-F238E27FC236}">
                  <a16:creationId xmlns:a16="http://schemas.microsoft.com/office/drawing/2014/main" id="{67C0434D-DE42-43BF-9755-A774572322D0}"/>
                </a:ext>
              </a:extLst>
            </p:cNvPr>
            <p:cNvSpPr/>
            <p:nvPr/>
          </p:nvSpPr>
          <p:spPr>
            <a:xfrm>
              <a:off x="3568417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9" name="正方形/長方形 158">
              <a:extLst>
                <a:ext uri="{FF2B5EF4-FFF2-40B4-BE49-F238E27FC236}">
                  <a16:creationId xmlns:a16="http://schemas.microsoft.com/office/drawing/2014/main" id="{6E1F6F86-892F-43CE-AEC8-07EBC2E5DFFD}"/>
                </a:ext>
              </a:extLst>
            </p:cNvPr>
            <p:cNvSpPr/>
            <p:nvPr/>
          </p:nvSpPr>
          <p:spPr>
            <a:xfrm>
              <a:off x="3833169" y="469380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60" name="正方形/長方形 159">
              <a:extLst>
                <a:ext uri="{FF2B5EF4-FFF2-40B4-BE49-F238E27FC236}">
                  <a16:creationId xmlns:a16="http://schemas.microsoft.com/office/drawing/2014/main" id="{759910FF-A6A8-4557-9C1A-8F06CB02A9F9}"/>
                </a:ext>
              </a:extLst>
            </p:cNvPr>
            <p:cNvSpPr/>
            <p:nvPr/>
          </p:nvSpPr>
          <p:spPr>
            <a:xfrm>
              <a:off x="3303665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1" name="正方形/長方形 160">
              <a:extLst>
                <a:ext uri="{FF2B5EF4-FFF2-40B4-BE49-F238E27FC236}">
                  <a16:creationId xmlns:a16="http://schemas.microsoft.com/office/drawing/2014/main" id="{53CC8373-3EC8-4A90-AD21-3D1D93F84824}"/>
                </a:ext>
              </a:extLst>
            </p:cNvPr>
            <p:cNvSpPr/>
            <p:nvPr/>
          </p:nvSpPr>
          <p:spPr>
            <a:xfrm>
              <a:off x="3568417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2" name="正方形/長方形 161">
              <a:extLst>
                <a:ext uri="{FF2B5EF4-FFF2-40B4-BE49-F238E27FC236}">
                  <a16:creationId xmlns:a16="http://schemas.microsoft.com/office/drawing/2014/main" id="{4F1B3542-05DE-4674-9897-128AC5699834}"/>
                </a:ext>
              </a:extLst>
            </p:cNvPr>
            <p:cNvSpPr/>
            <p:nvPr/>
          </p:nvSpPr>
          <p:spPr>
            <a:xfrm>
              <a:off x="3833169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3" name="正方形/長方形 162">
              <a:extLst>
                <a:ext uri="{FF2B5EF4-FFF2-40B4-BE49-F238E27FC236}">
                  <a16:creationId xmlns:a16="http://schemas.microsoft.com/office/drawing/2014/main" id="{41D63D2D-9D72-48EB-90AD-27C6F34AF308}"/>
                </a:ext>
              </a:extLst>
            </p:cNvPr>
            <p:cNvSpPr/>
            <p:nvPr/>
          </p:nvSpPr>
          <p:spPr>
            <a:xfrm>
              <a:off x="4097921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64" name="正方形/長方形 163">
              <a:extLst>
                <a:ext uri="{FF2B5EF4-FFF2-40B4-BE49-F238E27FC236}">
                  <a16:creationId xmlns:a16="http://schemas.microsoft.com/office/drawing/2014/main" id="{3AA2C429-316D-4820-8FAD-34CA01DF84BB}"/>
                </a:ext>
              </a:extLst>
            </p:cNvPr>
            <p:cNvSpPr/>
            <p:nvPr/>
          </p:nvSpPr>
          <p:spPr>
            <a:xfrm>
              <a:off x="4362673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65" name="正方形/長方形 164">
              <a:extLst>
                <a:ext uri="{FF2B5EF4-FFF2-40B4-BE49-F238E27FC236}">
                  <a16:creationId xmlns:a16="http://schemas.microsoft.com/office/drawing/2014/main" id="{2A7AF741-8275-4FCE-9E33-79A1DF3BF44C}"/>
                </a:ext>
              </a:extLst>
            </p:cNvPr>
            <p:cNvSpPr/>
            <p:nvPr/>
          </p:nvSpPr>
          <p:spPr>
            <a:xfrm>
              <a:off x="4627425" y="4429051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66" name="正方形/長方形 165">
              <a:extLst>
                <a:ext uri="{FF2B5EF4-FFF2-40B4-BE49-F238E27FC236}">
                  <a16:creationId xmlns:a16="http://schemas.microsoft.com/office/drawing/2014/main" id="{4764674B-575A-4BE9-B60B-EF7D4FA49A9A}"/>
                </a:ext>
              </a:extLst>
            </p:cNvPr>
            <p:cNvSpPr/>
            <p:nvPr/>
          </p:nvSpPr>
          <p:spPr>
            <a:xfrm>
              <a:off x="4097921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7" name="正方形/長方形 166">
              <a:extLst>
                <a:ext uri="{FF2B5EF4-FFF2-40B4-BE49-F238E27FC236}">
                  <a16:creationId xmlns:a16="http://schemas.microsoft.com/office/drawing/2014/main" id="{B74C6D43-341A-4C4F-B4CB-9EEE6C6A7365}"/>
                </a:ext>
              </a:extLst>
            </p:cNvPr>
            <p:cNvSpPr/>
            <p:nvPr/>
          </p:nvSpPr>
          <p:spPr>
            <a:xfrm>
              <a:off x="4362673" y="469380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8" name="正方形/長方形 167">
              <a:extLst>
                <a:ext uri="{FF2B5EF4-FFF2-40B4-BE49-F238E27FC236}">
                  <a16:creationId xmlns:a16="http://schemas.microsoft.com/office/drawing/2014/main" id="{2A27E50F-626F-4BB4-A8BB-7B0B0015AA4B}"/>
                </a:ext>
              </a:extLst>
            </p:cNvPr>
            <p:cNvSpPr/>
            <p:nvPr/>
          </p:nvSpPr>
          <p:spPr>
            <a:xfrm>
              <a:off x="4627425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9" name="正方形/長方形 168">
              <a:extLst>
                <a:ext uri="{FF2B5EF4-FFF2-40B4-BE49-F238E27FC236}">
                  <a16:creationId xmlns:a16="http://schemas.microsoft.com/office/drawing/2014/main" id="{5C28BC61-E33B-4272-B20A-B7F93330ACA3}"/>
                </a:ext>
              </a:extLst>
            </p:cNvPr>
            <p:cNvSpPr/>
            <p:nvPr/>
          </p:nvSpPr>
          <p:spPr>
            <a:xfrm>
              <a:off x="4097921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0" name="正方形/長方形 169">
              <a:extLst>
                <a:ext uri="{FF2B5EF4-FFF2-40B4-BE49-F238E27FC236}">
                  <a16:creationId xmlns:a16="http://schemas.microsoft.com/office/drawing/2014/main" id="{DB3E1535-4F3F-4C0C-9636-836247D7B70D}"/>
                </a:ext>
              </a:extLst>
            </p:cNvPr>
            <p:cNvSpPr/>
            <p:nvPr/>
          </p:nvSpPr>
          <p:spPr>
            <a:xfrm>
              <a:off x="4362673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1" name="正方形/長方形 170">
              <a:extLst>
                <a:ext uri="{FF2B5EF4-FFF2-40B4-BE49-F238E27FC236}">
                  <a16:creationId xmlns:a16="http://schemas.microsoft.com/office/drawing/2014/main" id="{FEA970F1-B313-4EB4-A386-C40670DA970E}"/>
                </a:ext>
              </a:extLst>
            </p:cNvPr>
            <p:cNvSpPr/>
            <p:nvPr/>
          </p:nvSpPr>
          <p:spPr>
            <a:xfrm>
              <a:off x="4627425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2" name="正方形/長方形 171">
              <a:extLst>
                <a:ext uri="{FF2B5EF4-FFF2-40B4-BE49-F238E27FC236}">
                  <a16:creationId xmlns:a16="http://schemas.microsoft.com/office/drawing/2014/main" id="{D7B8F332-FD55-4E52-BDB4-DBCE447F3090}"/>
                </a:ext>
              </a:extLst>
            </p:cNvPr>
            <p:cNvSpPr/>
            <p:nvPr/>
          </p:nvSpPr>
          <p:spPr>
            <a:xfrm>
              <a:off x="4892177" y="4429051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73" name="正方形/長方形 172">
              <a:extLst>
                <a:ext uri="{FF2B5EF4-FFF2-40B4-BE49-F238E27FC236}">
                  <a16:creationId xmlns:a16="http://schemas.microsoft.com/office/drawing/2014/main" id="{76B77BB4-EDDE-433A-BE00-8E279646D2C3}"/>
                </a:ext>
              </a:extLst>
            </p:cNvPr>
            <p:cNvSpPr/>
            <p:nvPr/>
          </p:nvSpPr>
          <p:spPr>
            <a:xfrm>
              <a:off x="5156929" y="4429051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74" name="正方形/長方形 173">
              <a:extLst>
                <a:ext uri="{FF2B5EF4-FFF2-40B4-BE49-F238E27FC236}">
                  <a16:creationId xmlns:a16="http://schemas.microsoft.com/office/drawing/2014/main" id="{9B297BD8-CA5A-49B0-9B65-C19709EFCCCB}"/>
                </a:ext>
              </a:extLst>
            </p:cNvPr>
            <p:cNvSpPr/>
            <p:nvPr/>
          </p:nvSpPr>
          <p:spPr>
            <a:xfrm>
              <a:off x="5421681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5" name="正方形/長方形 174">
              <a:extLst>
                <a:ext uri="{FF2B5EF4-FFF2-40B4-BE49-F238E27FC236}">
                  <a16:creationId xmlns:a16="http://schemas.microsoft.com/office/drawing/2014/main" id="{644F6C03-B4B0-4148-A42E-1195DC03E0CB}"/>
                </a:ext>
              </a:extLst>
            </p:cNvPr>
            <p:cNvSpPr/>
            <p:nvPr/>
          </p:nvSpPr>
          <p:spPr>
            <a:xfrm>
              <a:off x="4892177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6" name="正方形/長方形 175">
              <a:extLst>
                <a:ext uri="{FF2B5EF4-FFF2-40B4-BE49-F238E27FC236}">
                  <a16:creationId xmlns:a16="http://schemas.microsoft.com/office/drawing/2014/main" id="{C120CD4C-2093-4836-8CAC-05DA0774CB5D}"/>
                </a:ext>
              </a:extLst>
            </p:cNvPr>
            <p:cNvSpPr/>
            <p:nvPr/>
          </p:nvSpPr>
          <p:spPr>
            <a:xfrm>
              <a:off x="5156929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7" name="正方形/長方形 176">
              <a:extLst>
                <a:ext uri="{FF2B5EF4-FFF2-40B4-BE49-F238E27FC236}">
                  <a16:creationId xmlns:a16="http://schemas.microsoft.com/office/drawing/2014/main" id="{7AC4D43B-4DB8-4227-B834-4DB216FFF73C}"/>
                </a:ext>
              </a:extLst>
            </p:cNvPr>
            <p:cNvSpPr/>
            <p:nvPr/>
          </p:nvSpPr>
          <p:spPr>
            <a:xfrm>
              <a:off x="5421681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8" name="正方形/長方形 177">
              <a:extLst>
                <a:ext uri="{FF2B5EF4-FFF2-40B4-BE49-F238E27FC236}">
                  <a16:creationId xmlns:a16="http://schemas.microsoft.com/office/drawing/2014/main" id="{08EF05AC-3A77-4DC5-9397-24DDCA198DA4}"/>
                </a:ext>
              </a:extLst>
            </p:cNvPr>
            <p:cNvSpPr/>
            <p:nvPr/>
          </p:nvSpPr>
          <p:spPr>
            <a:xfrm>
              <a:off x="4892177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9" name="正方形/長方形 178">
              <a:extLst>
                <a:ext uri="{FF2B5EF4-FFF2-40B4-BE49-F238E27FC236}">
                  <a16:creationId xmlns:a16="http://schemas.microsoft.com/office/drawing/2014/main" id="{42065A92-38FA-43EF-BE66-EAAF188B3501}"/>
                </a:ext>
              </a:extLst>
            </p:cNvPr>
            <p:cNvSpPr/>
            <p:nvPr/>
          </p:nvSpPr>
          <p:spPr>
            <a:xfrm>
              <a:off x="5156929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E65BDB52-8FC4-45AC-A97B-684CBCB54768}"/>
                </a:ext>
              </a:extLst>
            </p:cNvPr>
            <p:cNvSpPr/>
            <p:nvPr/>
          </p:nvSpPr>
          <p:spPr>
            <a:xfrm>
              <a:off x="5421681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97F9EF44-ED53-4D5E-91CD-A1B7C6BABA5D}"/>
              </a:ext>
            </a:extLst>
          </p:cNvPr>
          <p:cNvSpPr/>
          <p:nvPr/>
        </p:nvSpPr>
        <p:spPr>
          <a:xfrm>
            <a:off x="2154745" y="5238874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solidFill>
                  <a:schemeClr val="accent1"/>
                </a:solidFill>
              </a:rPr>
              <a:t>元画像</a:t>
            </a:r>
            <a:endParaRPr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84" name="正方形/長方形 183">
            <a:extLst>
              <a:ext uri="{FF2B5EF4-FFF2-40B4-BE49-F238E27FC236}">
                <a16:creationId xmlns:a16="http://schemas.microsoft.com/office/drawing/2014/main" id="{B0739CB4-A81D-4A4F-AB28-E9E3DE301472}"/>
              </a:ext>
            </a:extLst>
          </p:cNvPr>
          <p:cNvSpPr/>
          <p:nvPr/>
        </p:nvSpPr>
        <p:spPr>
          <a:xfrm>
            <a:off x="5111816" y="5238874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solidFill>
                  <a:schemeClr val="accent1"/>
                </a:solidFill>
              </a:rPr>
              <a:t>オープニング処理</a:t>
            </a:r>
            <a:endParaRPr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351" name="二等辺三角形 28">
            <a:extLst>
              <a:ext uri="{FF2B5EF4-FFF2-40B4-BE49-F238E27FC236}">
                <a16:creationId xmlns:a16="http://schemas.microsoft.com/office/drawing/2014/main" id="{79E6E32C-8A0C-435D-9B86-9631286C91BD}"/>
              </a:ext>
            </a:extLst>
          </p:cNvPr>
          <p:cNvSpPr/>
          <p:nvPr/>
        </p:nvSpPr>
        <p:spPr>
          <a:xfrm rot="5400000">
            <a:off x="7331110" y="6252008"/>
            <a:ext cx="266420" cy="292893"/>
          </a:xfrm>
          <a:custGeom>
            <a:avLst/>
            <a:gdLst>
              <a:gd name="connsiteX0" fmla="*/ 0 w 256894"/>
              <a:gd name="connsiteY0" fmla="*/ 557212 h 557212"/>
              <a:gd name="connsiteX1" fmla="*/ 128447 w 256894"/>
              <a:gd name="connsiteY1" fmla="*/ 0 h 557212"/>
              <a:gd name="connsiteX2" fmla="*/ 256894 w 256894"/>
              <a:gd name="connsiteY2" fmla="*/ 557212 h 557212"/>
              <a:gd name="connsiteX3" fmla="*/ 0 w 256894"/>
              <a:gd name="connsiteY3" fmla="*/ 557212 h 557212"/>
              <a:gd name="connsiteX0" fmla="*/ 106503 w 363397"/>
              <a:gd name="connsiteY0" fmla="*/ 506412 h 506412"/>
              <a:gd name="connsiteX1" fmla="*/ 0 w 363397"/>
              <a:gd name="connsiteY1" fmla="*/ 0 h 506412"/>
              <a:gd name="connsiteX2" fmla="*/ 363397 w 363397"/>
              <a:gd name="connsiteY2" fmla="*/ 506412 h 506412"/>
              <a:gd name="connsiteX3" fmla="*/ 106503 w 363397"/>
              <a:gd name="connsiteY3" fmla="*/ 506412 h 506412"/>
              <a:gd name="connsiteX0" fmla="*/ 142513 w 399407"/>
              <a:gd name="connsiteY0" fmla="*/ 442912 h 442912"/>
              <a:gd name="connsiteX1" fmla="*/ 1 w 399407"/>
              <a:gd name="connsiteY1" fmla="*/ 0 h 442912"/>
              <a:gd name="connsiteX2" fmla="*/ 399407 w 399407"/>
              <a:gd name="connsiteY2" fmla="*/ 442912 h 442912"/>
              <a:gd name="connsiteX3" fmla="*/ 142513 w 399407"/>
              <a:gd name="connsiteY3" fmla="*/ 442912 h 442912"/>
              <a:gd name="connsiteX0" fmla="*/ 179991 w 436885"/>
              <a:gd name="connsiteY0" fmla="*/ 376237 h 376237"/>
              <a:gd name="connsiteX1" fmla="*/ 0 w 436885"/>
              <a:gd name="connsiteY1" fmla="*/ 0 h 376237"/>
              <a:gd name="connsiteX2" fmla="*/ 436885 w 436885"/>
              <a:gd name="connsiteY2" fmla="*/ 376237 h 376237"/>
              <a:gd name="connsiteX3" fmla="*/ 179991 w 436885"/>
              <a:gd name="connsiteY3" fmla="*/ 376237 h 376237"/>
              <a:gd name="connsiteX0" fmla="*/ 92542 w 349436"/>
              <a:gd name="connsiteY0" fmla="*/ 292893 h 292893"/>
              <a:gd name="connsiteX1" fmla="*/ 1 w 349436"/>
              <a:gd name="connsiteY1" fmla="*/ 0 h 292893"/>
              <a:gd name="connsiteX2" fmla="*/ 349436 w 349436"/>
              <a:gd name="connsiteY2" fmla="*/ 292893 h 292893"/>
              <a:gd name="connsiteX3" fmla="*/ 92542 w 349436"/>
              <a:gd name="connsiteY3" fmla="*/ 292893 h 29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436" h="292893">
                <a:moveTo>
                  <a:pt x="92542" y="292893"/>
                </a:moveTo>
                <a:lnTo>
                  <a:pt x="1" y="0"/>
                </a:lnTo>
                <a:lnTo>
                  <a:pt x="349436" y="292893"/>
                </a:lnTo>
                <a:lnTo>
                  <a:pt x="92542" y="292893"/>
                </a:lnTo>
                <a:close/>
              </a:path>
            </a:pathLst>
          </a:custGeom>
          <a:solidFill>
            <a:schemeClr val="bg1"/>
          </a:solidFill>
          <a:ln w="22225" cap="sq">
            <a:solidFill>
              <a:schemeClr val="tx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2" name="AutoShape 3">
            <a:extLst>
              <a:ext uri="{FF2B5EF4-FFF2-40B4-BE49-F238E27FC236}">
                <a16:creationId xmlns:a16="http://schemas.microsoft.com/office/drawing/2014/main" id="{ADB53204-6BAD-4870-ADD4-B9406EBBFAA6}"/>
              </a:ext>
            </a:extLst>
          </p:cNvPr>
          <p:cNvSpPr>
            <a:spLocks noChangeArrowheads="1"/>
          </p:cNvSpPr>
          <p:nvPr/>
        </p:nvSpPr>
        <p:spPr bwMode="gray">
          <a:xfrm>
            <a:off x="948906" y="5997653"/>
            <a:ext cx="6383698" cy="621848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tIns="108000" anchor="ctr"/>
          <a:lstStyle/>
          <a:p>
            <a:pPr algn="ctr"/>
            <a:r>
              <a:rPr lang="ja-JP" altLang="en-US" dirty="0">
                <a:latin typeface="+mn-ea"/>
              </a:rPr>
              <a:t>尖った部分が消えた！ノイズのような点も無くなった</a:t>
            </a:r>
          </a:p>
        </p:txBody>
      </p:sp>
      <p:grpSp>
        <p:nvGrpSpPr>
          <p:cNvPr id="353" name="グループ化 352">
            <a:extLst>
              <a:ext uri="{FF2B5EF4-FFF2-40B4-BE49-F238E27FC236}">
                <a16:creationId xmlns:a16="http://schemas.microsoft.com/office/drawing/2014/main" id="{8C03D501-D7CA-41E6-85D4-8779381B02F5}"/>
              </a:ext>
            </a:extLst>
          </p:cNvPr>
          <p:cNvGrpSpPr/>
          <p:nvPr/>
        </p:nvGrpSpPr>
        <p:grpSpPr>
          <a:xfrm>
            <a:off x="7228365" y="6356025"/>
            <a:ext cx="152604" cy="143187"/>
            <a:chOff x="7160043" y="6310606"/>
            <a:chExt cx="152604" cy="143187"/>
          </a:xfrm>
        </p:grpSpPr>
        <p:sp>
          <p:nvSpPr>
            <p:cNvPr id="354" name="正方形/長方形 353">
              <a:extLst>
                <a:ext uri="{FF2B5EF4-FFF2-40B4-BE49-F238E27FC236}">
                  <a16:creationId xmlns:a16="http://schemas.microsoft.com/office/drawing/2014/main" id="{D7B91F51-7FEC-4408-8839-55F50FC94BC2}"/>
                </a:ext>
              </a:extLst>
            </p:cNvPr>
            <p:cNvSpPr/>
            <p:nvPr/>
          </p:nvSpPr>
          <p:spPr>
            <a:xfrm rot="4682659">
              <a:off x="7194170" y="6276479"/>
              <a:ext cx="84349" cy="1526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5" name="正方形/長方形 354">
              <a:extLst>
                <a:ext uri="{FF2B5EF4-FFF2-40B4-BE49-F238E27FC236}">
                  <a16:creationId xmlns:a16="http://schemas.microsoft.com/office/drawing/2014/main" id="{5BD0D51E-C41F-4704-8B58-0EF835D2F495}"/>
                </a:ext>
              </a:extLst>
            </p:cNvPr>
            <p:cNvSpPr/>
            <p:nvPr/>
          </p:nvSpPr>
          <p:spPr>
            <a:xfrm rot="2849046">
              <a:off x="7221499" y="6367738"/>
              <a:ext cx="71429" cy="1006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356" name="図 355">
            <a:extLst>
              <a:ext uri="{FF2B5EF4-FFF2-40B4-BE49-F238E27FC236}">
                <a16:creationId xmlns:a16="http://schemas.microsoft.com/office/drawing/2014/main" id="{06C78633-5D29-4983-ADA9-30ADF2C19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786" y="5252186"/>
            <a:ext cx="1223992" cy="145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292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A6AD0F35-0413-4FCF-B423-6FBB41D5D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膨張処理の拡張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3FCD736F-745D-4CF8-8BA7-FD0135324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C14D-EA41-4345-9FBD-80272997C6CD}" type="slidenum">
              <a:rPr kumimoji="1" lang="ja-JP" altLang="en-US" smtClean="0"/>
              <a:t>49</a:t>
            </a:fld>
            <a:endParaRPr kumimoji="1" lang="ja-JP" altLang="en-US"/>
          </a:p>
        </p:txBody>
      </p:sp>
      <p:sp>
        <p:nvSpPr>
          <p:cNvPr id="6" name="角丸四角形 3">
            <a:extLst>
              <a:ext uri="{FF2B5EF4-FFF2-40B4-BE49-F238E27FC236}">
                <a16:creationId xmlns:a16="http://schemas.microsoft.com/office/drawing/2014/main" id="{01BEB778-5412-4027-86CC-2A54D9E1A798}"/>
              </a:ext>
            </a:extLst>
          </p:cNvPr>
          <p:cNvSpPr/>
          <p:nvPr/>
        </p:nvSpPr>
        <p:spPr>
          <a:xfrm>
            <a:off x="577121" y="1265223"/>
            <a:ext cx="8253892" cy="5299327"/>
          </a:xfrm>
          <a:prstGeom prst="roundRect">
            <a:avLst>
              <a:gd name="adj" fmla="val 24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private</a:t>
            </a:r>
            <a:r>
              <a:rPr lang="en-US" altLang="ja-JP" sz="1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void</a:t>
            </a:r>
            <a:r>
              <a:rPr lang="en-US" altLang="ja-JP" sz="1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100" b="1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btnDilationActionPerformed</a:t>
            </a:r>
            <a:r>
              <a:rPr lang="en-US" altLang="ja-JP" sz="1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1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java.awt.event.MouseEvent</a:t>
            </a:r>
            <a:r>
              <a:rPr lang="en-US" altLang="ja-JP" sz="1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1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evt</a:t>
            </a:r>
            <a:r>
              <a:rPr lang="en-US" altLang="ja-JP" sz="1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 {</a:t>
            </a:r>
          </a:p>
          <a:p>
            <a:pPr lvl="1">
              <a:lnSpc>
                <a:spcPct val="150000"/>
              </a:lnSpc>
            </a:pP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if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bufImage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== </a:t>
            </a: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null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 </a:t>
            </a: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return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; 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1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// </a:t>
            </a:r>
            <a:r>
              <a:rPr lang="ja-JP" altLang="en-US" sz="11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画像パネルが空の場合、終了</a:t>
            </a:r>
          </a:p>
          <a:p>
            <a:pPr lvl="1">
              <a:lnSpc>
                <a:spcPct val="150000"/>
              </a:lnSpc>
            </a:pP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for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</a:t>
            </a: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int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y = 1; y &lt; 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imageHeight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- 1; y++) {</a:t>
            </a:r>
          </a:p>
          <a:p>
            <a:pPr lvl="1">
              <a:lnSpc>
                <a:spcPct val="150000"/>
              </a:lnSpc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for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</a:t>
            </a: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int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x = 1; x &lt; 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imageWidth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- 1; x++) {</a:t>
            </a:r>
          </a:p>
          <a:p>
            <a:pPr lvl="1">
              <a:lnSpc>
                <a:spcPct val="150000"/>
              </a:lnSpc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	</a:t>
            </a: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if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imageDataBinary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[y * 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imageWidth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+ x] == 255</a:t>
            </a:r>
          </a:p>
          <a:p>
            <a:pPr lvl="1">
              <a:lnSpc>
                <a:spcPct val="150000"/>
              </a:lnSpc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		    || 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imageDataBinary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[y * 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imageWidth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+ x - 1] == 255</a:t>
            </a:r>
          </a:p>
          <a:p>
            <a:pPr lvl="1">
              <a:lnSpc>
                <a:spcPct val="150000"/>
              </a:lnSpc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		    || 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imageDataBinary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[y * 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imageWidth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+ x + 1] == 255</a:t>
            </a:r>
          </a:p>
          <a:p>
            <a:pPr lvl="1">
              <a:lnSpc>
                <a:spcPct val="150000"/>
              </a:lnSpc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		    || 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imageDataBinary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[(y - 1) * 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imageWidth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+ x] == 255</a:t>
            </a:r>
          </a:p>
          <a:p>
            <a:pPr lvl="1">
              <a:lnSpc>
                <a:spcPct val="150000"/>
              </a:lnSpc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		    || 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imageDataBinary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[(y + 1) * 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imageWidth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+ x] == 255) {</a:t>
            </a:r>
          </a:p>
          <a:p>
            <a:pPr lvl="1">
              <a:lnSpc>
                <a:spcPct val="150000"/>
              </a:lnSpc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		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bufImageShow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.setRGB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(x, y, </a:t>
            </a:r>
            <a:r>
              <a:rPr lang="en-US" altLang="ja-JP" sz="1100" dirty="0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white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);</a:t>
            </a:r>
          </a:p>
          <a:p>
            <a:pPr lvl="1">
              <a:lnSpc>
                <a:spcPct val="150000"/>
              </a:lnSpc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		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imageDataBinaryBuffer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[y * 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imageWidth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+ x] = 255;</a:t>
            </a:r>
          </a:p>
          <a:p>
            <a:pPr lvl="1">
              <a:lnSpc>
                <a:spcPct val="150000"/>
              </a:lnSpc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} </a:t>
            </a: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else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{</a:t>
            </a:r>
          </a:p>
          <a:p>
            <a:pPr lvl="1">
              <a:lnSpc>
                <a:spcPct val="150000"/>
              </a:lnSpc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		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bufImageShow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.setRGB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(x, y, </a:t>
            </a:r>
            <a:r>
              <a:rPr lang="en-US" altLang="ja-JP" sz="1100" dirty="0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black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);</a:t>
            </a:r>
          </a:p>
          <a:p>
            <a:pPr lvl="1">
              <a:lnSpc>
                <a:spcPct val="150000"/>
              </a:lnSpc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		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imageDataBinaryBuffer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[y * 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imageWidth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+ x] = 0;</a:t>
            </a:r>
          </a:p>
          <a:p>
            <a:pPr lvl="1">
              <a:lnSpc>
                <a:spcPct val="150000"/>
              </a:lnSpc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}</a:t>
            </a:r>
          </a:p>
          <a:p>
            <a:pPr lvl="1">
              <a:lnSpc>
                <a:spcPct val="150000"/>
              </a:lnSpc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}</a:t>
            </a:r>
          </a:p>
          <a:p>
            <a:pPr lvl="1">
              <a:lnSpc>
                <a:spcPct val="150000"/>
              </a:lnSpc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</a:p>
          <a:p>
            <a:pPr lvl="1">
              <a:lnSpc>
                <a:spcPct val="150000"/>
              </a:lnSpc>
            </a:pP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imageDataBinary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=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Arrays.copyOf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imageDataBinaryBuffer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, 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imageData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length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ja-JP" sz="1100" dirty="0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lblDraw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.setIcon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new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ImageIcon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bufImageShow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));</a:t>
            </a:r>
            <a:endParaRPr lang="ja-JP" altLang="en-US" sz="1100" dirty="0">
              <a:solidFill>
                <a:srgbClr val="969696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1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A150C94-2D5D-49A1-BBE3-F61CD134ACDC}"/>
              </a:ext>
            </a:extLst>
          </p:cNvPr>
          <p:cNvSpPr/>
          <p:nvPr/>
        </p:nvSpPr>
        <p:spPr>
          <a:xfrm>
            <a:off x="2498001" y="3877937"/>
            <a:ext cx="3718650" cy="262264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3">
            <a:extLst>
              <a:ext uri="{FF2B5EF4-FFF2-40B4-BE49-F238E27FC236}">
                <a16:creationId xmlns:a16="http://schemas.microsoft.com/office/drawing/2014/main" id="{40081691-BF6A-4057-9CDB-F972C7BBCBF3}"/>
              </a:ext>
            </a:extLst>
          </p:cNvPr>
          <p:cNvSpPr/>
          <p:nvPr/>
        </p:nvSpPr>
        <p:spPr>
          <a:xfrm>
            <a:off x="6438900" y="4051302"/>
            <a:ext cx="2600324" cy="454827"/>
          </a:xfrm>
          <a:prstGeom prst="roundRect">
            <a:avLst/>
          </a:prstGeom>
          <a:gradFill flip="none" rotWithShape="1">
            <a:gsLst>
              <a:gs pos="0">
                <a:srgbClr val="BC0000"/>
              </a:gs>
              <a:gs pos="50000">
                <a:srgbClr val="E60000"/>
              </a:gs>
              <a:gs pos="100000">
                <a:srgbClr val="FF1919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perspectiveFront" fov="0">
              <a:rot lat="0" lon="0" rev="0"/>
            </a:camera>
            <a:lightRig rig="soft" dir="t">
              <a:rot lat="0" lon="0" rev="0"/>
            </a:lightRig>
          </a:scene3d>
          <a:sp3d prstMaterial="powder">
            <a:bevelT w="38100" h="31750" prst="softRound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tIns="72000" rIns="0" bIns="0" rtlCol="0" anchor="ctr" anchorCtr="0">
            <a:noAutofit/>
          </a:bodyPr>
          <a:lstStyle/>
          <a:p>
            <a:pPr algn="ctr"/>
            <a:r>
              <a:rPr lang="ja-JP" altLang="en-US" sz="1600" b="1" dirty="0">
                <a:solidFill>
                  <a:prstClr val="white"/>
                </a:solidFill>
                <a:latin typeface="+mn-ea"/>
              </a:rPr>
              <a:t>処理結果を </a:t>
            </a:r>
            <a:r>
              <a:rPr lang="en-US" altLang="ja-JP" sz="1600" b="1" dirty="0">
                <a:solidFill>
                  <a:prstClr val="white"/>
                </a:solidFill>
                <a:latin typeface="+mn-ea"/>
              </a:rPr>
              <a:t>Buffer </a:t>
            </a:r>
            <a:r>
              <a:rPr lang="ja-JP" altLang="en-US" sz="1600" b="1" dirty="0">
                <a:solidFill>
                  <a:prstClr val="white"/>
                </a:solidFill>
                <a:latin typeface="+mn-ea"/>
              </a:rPr>
              <a:t>に保存</a:t>
            </a: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A172CE10-8809-4636-B2A2-12D3931E2733}"/>
              </a:ext>
            </a:extLst>
          </p:cNvPr>
          <p:cNvCxnSpPr>
            <a:cxnSpLocks/>
            <a:stCxn id="23" idx="1"/>
            <a:endCxn id="22" idx="3"/>
          </p:cNvCxnSpPr>
          <p:nvPr/>
        </p:nvCxnSpPr>
        <p:spPr>
          <a:xfrm flipH="1" flipV="1">
            <a:off x="6216651" y="4009069"/>
            <a:ext cx="222249" cy="269647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A254FB3-7745-4C64-ACB5-4AB0BF5C3EBB}"/>
              </a:ext>
            </a:extLst>
          </p:cNvPr>
          <p:cNvSpPr/>
          <p:nvPr/>
        </p:nvSpPr>
        <p:spPr>
          <a:xfrm>
            <a:off x="2498001" y="4620887"/>
            <a:ext cx="3718650" cy="262264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18BDC53E-2B6A-4869-AE70-D636D100BFE7}"/>
              </a:ext>
            </a:extLst>
          </p:cNvPr>
          <p:cNvCxnSpPr>
            <a:cxnSpLocks/>
            <a:stCxn id="23" idx="1"/>
            <a:endCxn id="25" idx="3"/>
          </p:cNvCxnSpPr>
          <p:nvPr/>
        </p:nvCxnSpPr>
        <p:spPr>
          <a:xfrm flipH="1">
            <a:off x="6216651" y="4278716"/>
            <a:ext cx="222249" cy="473303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BEFE2B05-0950-4547-8188-181A51094B0E}"/>
              </a:ext>
            </a:extLst>
          </p:cNvPr>
          <p:cNvSpPr/>
          <p:nvPr/>
        </p:nvSpPr>
        <p:spPr>
          <a:xfrm>
            <a:off x="1116876" y="5639560"/>
            <a:ext cx="5474424" cy="262264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角丸四角形 23">
            <a:extLst>
              <a:ext uri="{FF2B5EF4-FFF2-40B4-BE49-F238E27FC236}">
                <a16:creationId xmlns:a16="http://schemas.microsoft.com/office/drawing/2014/main" id="{220365D3-929B-4E93-AEE3-DD532F15C0B7}"/>
              </a:ext>
            </a:extLst>
          </p:cNvPr>
          <p:cNvSpPr/>
          <p:nvPr/>
        </p:nvSpPr>
        <p:spPr>
          <a:xfrm>
            <a:off x="5097549" y="6021013"/>
            <a:ext cx="3469330" cy="454827"/>
          </a:xfrm>
          <a:prstGeom prst="roundRect">
            <a:avLst/>
          </a:prstGeom>
          <a:gradFill flip="none" rotWithShape="1">
            <a:gsLst>
              <a:gs pos="0">
                <a:srgbClr val="BC0000"/>
              </a:gs>
              <a:gs pos="50000">
                <a:srgbClr val="E60000"/>
              </a:gs>
              <a:gs pos="100000">
                <a:srgbClr val="FF1919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perspectiveFront" fov="0">
              <a:rot lat="0" lon="0" rev="0"/>
            </a:camera>
            <a:lightRig rig="soft" dir="t">
              <a:rot lat="0" lon="0" rev="0"/>
            </a:lightRig>
          </a:scene3d>
          <a:sp3d prstMaterial="powder">
            <a:bevelT w="38100" h="31750" prst="softRound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tIns="72000" rIns="0" bIns="0" rtlCol="0" anchor="ctr" anchorCtr="0">
            <a:noAutofit/>
          </a:bodyPr>
          <a:lstStyle/>
          <a:p>
            <a:pPr algn="ctr"/>
            <a:r>
              <a:rPr lang="ja-JP" altLang="en-US" sz="1600" b="1" dirty="0">
                <a:solidFill>
                  <a:prstClr val="white"/>
                </a:solidFill>
                <a:latin typeface="+mn-ea"/>
              </a:rPr>
              <a:t>一連の処理が終わったら値を更新</a:t>
            </a: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08273F2D-872B-4CEC-983E-89B9588CEC03}"/>
              </a:ext>
            </a:extLst>
          </p:cNvPr>
          <p:cNvCxnSpPr>
            <a:cxnSpLocks/>
            <a:stCxn id="37" idx="0"/>
            <a:endCxn id="36" idx="3"/>
          </p:cNvCxnSpPr>
          <p:nvPr/>
        </p:nvCxnSpPr>
        <p:spPr>
          <a:xfrm flipH="1" flipV="1">
            <a:off x="6591300" y="5770692"/>
            <a:ext cx="240914" cy="250321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543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AF2C4A-BA5D-4326-9F15-A639DE316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論理演算子ついて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F2A6372-FC9A-41E0-AB76-0AA533E67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C14D-EA41-4345-9FBD-80272997C6CD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4E7DC36C-B78D-49E6-A02E-C34886C9AE28}"/>
              </a:ext>
            </a:extLst>
          </p:cNvPr>
          <p:cNvSpPr txBox="1">
            <a:spLocks/>
          </p:cNvSpPr>
          <p:nvPr/>
        </p:nvSpPr>
        <p:spPr>
          <a:xfrm>
            <a:off x="628650" y="1365715"/>
            <a:ext cx="7886700" cy="78271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kumimoji="1"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kumimoji="1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kumimoji="1"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kumimoji="1"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kumimoji="1"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2400" dirty="0"/>
              <a:t>複雑な条件を指定したい場合は、論理演算子を用いる</a:t>
            </a:r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E5335C63-6F91-4386-A77E-A6DE74FCD121}"/>
              </a:ext>
            </a:extLst>
          </p:cNvPr>
          <p:cNvSpPr txBox="1">
            <a:spLocks/>
          </p:cNvSpPr>
          <p:nvPr/>
        </p:nvSpPr>
        <p:spPr>
          <a:xfrm>
            <a:off x="628650" y="3750056"/>
            <a:ext cx="7886700" cy="78271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kumimoji="1"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kumimoji="1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kumimoji="1"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kumimoji="1"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kumimoji="1"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b="1" dirty="0"/>
              <a:t>使用例</a:t>
            </a:r>
          </a:p>
        </p:txBody>
      </p:sp>
      <p:sp>
        <p:nvSpPr>
          <p:cNvPr id="12" name="角丸四角形 5">
            <a:extLst>
              <a:ext uri="{FF2B5EF4-FFF2-40B4-BE49-F238E27FC236}">
                <a16:creationId xmlns:a16="http://schemas.microsoft.com/office/drawing/2014/main" id="{AAC18A28-48DE-42F6-81F7-1D4666B27A45}"/>
              </a:ext>
            </a:extLst>
          </p:cNvPr>
          <p:cNvSpPr/>
          <p:nvPr/>
        </p:nvSpPr>
        <p:spPr>
          <a:xfrm>
            <a:off x="802437" y="4229100"/>
            <a:ext cx="7539126" cy="2297350"/>
          </a:xfrm>
          <a:prstGeom prst="roundRect">
            <a:avLst>
              <a:gd name="adj" fmla="val 584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36000" rtlCol="0" anchor="ctr"/>
          <a:lstStyle/>
          <a:p>
            <a:pPr defTabSz="252000">
              <a:lnSpc>
                <a:spcPct val="150000"/>
              </a:lnSpc>
              <a:tabLst>
                <a:tab pos="0" algn="l"/>
              </a:tabLst>
            </a:pPr>
            <a:r>
              <a:rPr lang="en-US" altLang="ja-JP" sz="16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if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(60 &lt;= </a:t>
            </a:r>
            <a:r>
              <a:rPr lang="en-US" altLang="ja-JP" sz="1600" dirty="0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score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&amp;&amp; </a:t>
            </a:r>
            <a:r>
              <a:rPr lang="en-US" altLang="ja-JP" sz="1600" dirty="0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score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&lt; 70) {</a:t>
            </a:r>
          </a:p>
          <a:p>
            <a:pPr defTabSz="252000">
              <a:lnSpc>
                <a:spcPct val="150000"/>
              </a:lnSpc>
              <a:tabLst>
                <a:tab pos="0" algn="l"/>
              </a:tabLst>
            </a:pPr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	// score </a:t>
            </a:r>
            <a:r>
              <a:rPr lang="ja-JP" altLang="en-US" sz="1600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が </a:t>
            </a:r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60 </a:t>
            </a:r>
            <a:r>
              <a:rPr lang="ja-JP" altLang="en-US" sz="1600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以上 </a:t>
            </a:r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70 </a:t>
            </a:r>
            <a:r>
              <a:rPr lang="ja-JP" altLang="en-US" sz="1600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未満のとき実行</a:t>
            </a:r>
            <a:endParaRPr lang="en-US" altLang="ja-JP" sz="1600" dirty="0">
              <a:solidFill>
                <a:schemeClr val="bg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defTabSz="252000">
              <a:lnSpc>
                <a:spcPct val="150000"/>
              </a:lnSpc>
              <a:tabLst>
                <a:tab pos="0" algn="l"/>
              </a:tabLst>
            </a:pP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</a:p>
          <a:p>
            <a:pPr defTabSz="252000">
              <a:lnSpc>
                <a:spcPct val="150000"/>
              </a:lnSpc>
              <a:tabLst>
                <a:tab pos="0" algn="l"/>
              </a:tabLst>
            </a:pP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en-US" altLang="ja-JP" sz="16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if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</a:t>
            </a:r>
            <a:r>
              <a:rPr lang="en-US" altLang="ja-JP" sz="1600" dirty="0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score 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&lt; 0 || 100 &lt; </a:t>
            </a:r>
            <a:r>
              <a:rPr lang="en-US" altLang="ja-JP" sz="1600" dirty="0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score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 {</a:t>
            </a:r>
          </a:p>
          <a:p>
            <a:pPr defTabSz="252000">
              <a:lnSpc>
                <a:spcPct val="150000"/>
              </a:lnSpc>
              <a:tabLst>
                <a:tab pos="0" algn="l"/>
              </a:tabLst>
            </a:pPr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	// score </a:t>
            </a:r>
            <a:r>
              <a:rPr lang="ja-JP" altLang="en-US" sz="1600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が </a:t>
            </a:r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 </a:t>
            </a:r>
            <a:r>
              <a:rPr lang="ja-JP" altLang="en-US" sz="1600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未満 または </a:t>
            </a:r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100 </a:t>
            </a:r>
            <a:r>
              <a:rPr lang="ja-JP" altLang="en-US" sz="1600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より大きいとき実行</a:t>
            </a:r>
            <a:endParaRPr lang="en-US" altLang="ja-JP" sz="1600" dirty="0">
              <a:solidFill>
                <a:schemeClr val="bg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defTabSz="252000">
              <a:lnSpc>
                <a:spcPct val="150000"/>
              </a:lnSpc>
              <a:tabLst>
                <a:tab pos="0" algn="l"/>
              </a:tabLst>
            </a:pP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8B3B7020-6001-4D73-8556-F0D0F561C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026529"/>
              </p:ext>
            </p:extLst>
          </p:nvPr>
        </p:nvGraphicFramePr>
        <p:xfrm>
          <a:off x="923924" y="2032067"/>
          <a:ext cx="7058026" cy="1273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9013">
                  <a:extLst>
                    <a:ext uri="{9D8B030D-6E8A-4147-A177-3AD203B41FA5}">
                      <a16:colId xmlns:a16="http://schemas.microsoft.com/office/drawing/2014/main" val="453710064"/>
                    </a:ext>
                  </a:extLst>
                </a:gridCol>
                <a:gridCol w="3529013">
                  <a:extLst>
                    <a:ext uri="{9D8B030D-6E8A-4147-A177-3AD203B41FA5}">
                      <a16:colId xmlns:a16="http://schemas.microsoft.com/office/drawing/2014/main" val="3501521520"/>
                    </a:ext>
                  </a:extLst>
                </a:gridCol>
              </a:tblGrid>
              <a:tr h="42441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演算子</a:t>
                      </a:r>
                      <a:endParaRPr kumimoji="1" lang="ja-JP" alt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意味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936082795"/>
                  </a:ext>
                </a:extLst>
              </a:tr>
              <a:tr h="42441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条件</a:t>
                      </a:r>
                      <a:r>
                        <a:rPr kumimoji="1" lang="en-US" altLang="ja-JP" dirty="0"/>
                        <a:t>A) </a:t>
                      </a:r>
                      <a:r>
                        <a:rPr kumimoji="1" lang="en-US" altLang="ja-JP" b="1" dirty="0"/>
                        <a:t>&amp;&amp;</a:t>
                      </a:r>
                      <a:r>
                        <a:rPr kumimoji="1" lang="en-US" altLang="ja-JP" dirty="0"/>
                        <a:t> (</a:t>
                      </a:r>
                      <a:r>
                        <a:rPr kumimoji="1" lang="ja-JP" altLang="en-US" dirty="0"/>
                        <a:t>条件</a:t>
                      </a:r>
                      <a:r>
                        <a:rPr kumimoji="1" lang="en-US" altLang="ja-JP" dirty="0"/>
                        <a:t>B)</a:t>
                      </a:r>
                      <a:endParaRPr kumimoji="1" lang="ja-JP" alt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 </a:t>
                      </a:r>
                      <a:r>
                        <a:rPr kumimoji="1" lang="ja-JP" altLang="en-US" dirty="0"/>
                        <a:t>と </a:t>
                      </a:r>
                      <a:r>
                        <a:rPr kumimoji="1" lang="en-US" altLang="ja-JP" dirty="0"/>
                        <a:t>B </a:t>
                      </a:r>
                      <a:r>
                        <a:rPr kumimoji="1" lang="ja-JP" altLang="en-US" dirty="0"/>
                        <a:t>のどちらも真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224802991"/>
                  </a:ext>
                </a:extLst>
              </a:tr>
              <a:tr h="42441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条件</a:t>
                      </a:r>
                      <a:r>
                        <a:rPr kumimoji="1" lang="en-US" altLang="ja-JP" dirty="0"/>
                        <a:t>A) </a:t>
                      </a:r>
                      <a:r>
                        <a:rPr kumimoji="1" lang="en-US" altLang="ja-JP" b="1" dirty="0"/>
                        <a:t>||</a:t>
                      </a:r>
                      <a:r>
                        <a:rPr kumimoji="1" lang="en-US" altLang="ja-JP" dirty="0"/>
                        <a:t> (</a:t>
                      </a:r>
                      <a:r>
                        <a:rPr kumimoji="1" lang="ja-JP" altLang="en-US" dirty="0"/>
                        <a:t>条件</a:t>
                      </a:r>
                      <a:r>
                        <a:rPr kumimoji="1" lang="en-US" altLang="ja-JP" dirty="0"/>
                        <a:t>B)</a:t>
                      </a:r>
                      <a:endParaRPr kumimoji="1" lang="ja-JP" alt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 </a:t>
                      </a:r>
                      <a:r>
                        <a:rPr kumimoji="1" lang="ja-JP" altLang="en-US" dirty="0"/>
                        <a:t>と </a:t>
                      </a:r>
                      <a:r>
                        <a:rPr kumimoji="1" lang="en-US" altLang="ja-JP" dirty="0"/>
                        <a:t>B </a:t>
                      </a:r>
                      <a:r>
                        <a:rPr kumimoji="1" lang="ja-JP" altLang="en-US" dirty="0"/>
                        <a:t>のどちらかが真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417536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07294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A6AD0F35-0413-4FCF-B423-6FBB41D5D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収縮処理の拡張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3FCD736F-745D-4CF8-8BA7-FD0135324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C14D-EA41-4345-9FBD-80272997C6CD}" type="slidenum">
              <a:rPr kumimoji="1" lang="ja-JP" altLang="en-US" smtClean="0"/>
              <a:t>50</a:t>
            </a:fld>
            <a:endParaRPr kumimoji="1" lang="ja-JP" altLang="en-US"/>
          </a:p>
        </p:txBody>
      </p:sp>
      <p:sp>
        <p:nvSpPr>
          <p:cNvPr id="6" name="角丸四角形 3">
            <a:extLst>
              <a:ext uri="{FF2B5EF4-FFF2-40B4-BE49-F238E27FC236}">
                <a16:creationId xmlns:a16="http://schemas.microsoft.com/office/drawing/2014/main" id="{01BEB778-5412-4027-86CC-2A54D9E1A798}"/>
              </a:ext>
            </a:extLst>
          </p:cNvPr>
          <p:cNvSpPr/>
          <p:nvPr/>
        </p:nvSpPr>
        <p:spPr>
          <a:xfrm>
            <a:off x="577121" y="1265223"/>
            <a:ext cx="8253892" cy="5299327"/>
          </a:xfrm>
          <a:prstGeom prst="roundRect">
            <a:avLst>
              <a:gd name="adj" fmla="val 24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private</a:t>
            </a:r>
            <a:r>
              <a:rPr lang="en-US" altLang="ja-JP" sz="1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void</a:t>
            </a:r>
            <a:r>
              <a:rPr lang="en-US" altLang="ja-JP" sz="1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100" b="1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btnErosionActionPerformed</a:t>
            </a:r>
            <a:r>
              <a:rPr lang="en-US" altLang="ja-JP" sz="1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1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java.awt.event.MouseEvent</a:t>
            </a:r>
            <a:r>
              <a:rPr lang="en-US" altLang="ja-JP" sz="1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1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evt</a:t>
            </a:r>
            <a:r>
              <a:rPr lang="en-US" altLang="ja-JP" sz="1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 {</a:t>
            </a:r>
          </a:p>
          <a:p>
            <a:pPr lvl="1">
              <a:lnSpc>
                <a:spcPct val="150000"/>
              </a:lnSpc>
            </a:pP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if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bufImage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== </a:t>
            </a: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null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 </a:t>
            </a: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return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; 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1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// </a:t>
            </a:r>
            <a:r>
              <a:rPr lang="ja-JP" altLang="en-US" sz="11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画像パネルが空の場合、終了</a:t>
            </a:r>
          </a:p>
          <a:p>
            <a:pPr lvl="1">
              <a:lnSpc>
                <a:spcPct val="150000"/>
              </a:lnSpc>
            </a:pP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for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</a:t>
            </a: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int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y = 1; y &lt; 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imageHeight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- 1; y++) {</a:t>
            </a:r>
          </a:p>
          <a:p>
            <a:pPr lvl="1">
              <a:lnSpc>
                <a:spcPct val="150000"/>
              </a:lnSpc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for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</a:t>
            </a: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int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x = 1; x &lt; 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imageWidth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- 1; x++) {</a:t>
            </a:r>
          </a:p>
          <a:p>
            <a:pPr lvl="1">
              <a:lnSpc>
                <a:spcPct val="150000"/>
              </a:lnSpc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	</a:t>
            </a: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if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imageDataBinary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[y * 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imageWidth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+ x] == 255</a:t>
            </a:r>
          </a:p>
          <a:p>
            <a:pPr lvl="1">
              <a:lnSpc>
                <a:spcPct val="150000"/>
              </a:lnSpc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		    &amp;&amp; 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imageDataBinary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[y * 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imageWidth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+ x - 1] == 255</a:t>
            </a:r>
          </a:p>
          <a:p>
            <a:pPr lvl="1">
              <a:lnSpc>
                <a:spcPct val="150000"/>
              </a:lnSpc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		    &amp;&amp; 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imageDataBinary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[y * 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imageWidth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+ x + 1] == 255</a:t>
            </a:r>
          </a:p>
          <a:p>
            <a:pPr lvl="1">
              <a:lnSpc>
                <a:spcPct val="150000"/>
              </a:lnSpc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		    &amp;&amp; 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imageDataBinary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[(y - 1) * 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imageWidth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+ x] == 255</a:t>
            </a:r>
          </a:p>
          <a:p>
            <a:pPr lvl="1">
              <a:lnSpc>
                <a:spcPct val="150000"/>
              </a:lnSpc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		    &amp;&amp; 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imageDataBinary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[(y + 1) * 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imageWidth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+ x] == 255) {</a:t>
            </a:r>
          </a:p>
          <a:p>
            <a:pPr lvl="1">
              <a:lnSpc>
                <a:spcPct val="150000"/>
              </a:lnSpc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		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bufImageShow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.setRGB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(x, y, </a:t>
            </a:r>
            <a:r>
              <a:rPr lang="en-US" altLang="ja-JP" sz="1100" dirty="0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white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);</a:t>
            </a:r>
          </a:p>
          <a:p>
            <a:pPr lvl="1">
              <a:lnSpc>
                <a:spcPct val="150000"/>
              </a:lnSpc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		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imageDataBinaryBuffer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[y * 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imageWidth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+ x] = 255;</a:t>
            </a:r>
          </a:p>
          <a:p>
            <a:pPr lvl="1">
              <a:lnSpc>
                <a:spcPct val="150000"/>
              </a:lnSpc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} </a:t>
            </a: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else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{</a:t>
            </a:r>
          </a:p>
          <a:p>
            <a:pPr lvl="1">
              <a:lnSpc>
                <a:spcPct val="150000"/>
              </a:lnSpc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		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bufImageShow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.setRGB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(x, y, </a:t>
            </a:r>
            <a:r>
              <a:rPr lang="en-US" altLang="ja-JP" sz="1100" dirty="0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black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);</a:t>
            </a:r>
          </a:p>
          <a:p>
            <a:pPr lvl="1">
              <a:lnSpc>
                <a:spcPct val="150000"/>
              </a:lnSpc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		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imageDataBinaryBuffer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[y * 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imageWidth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+ x] = 0;</a:t>
            </a:r>
          </a:p>
          <a:p>
            <a:pPr lvl="1">
              <a:lnSpc>
                <a:spcPct val="150000"/>
              </a:lnSpc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}</a:t>
            </a:r>
          </a:p>
          <a:p>
            <a:pPr lvl="1">
              <a:lnSpc>
                <a:spcPct val="150000"/>
              </a:lnSpc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}</a:t>
            </a:r>
          </a:p>
          <a:p>
            <a:pPr lvl="1">
              <a:lnSpc>
                <a:spcPct val="150000"/>
              </a:lnSpc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</a:p>
          <a:p>
            <a:pPr lvl="1">
              <a:lnSpc>
                <a:spcPct val="150000"/>
              </a:lnSpc>
            </a:pP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imageDataBinary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=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Arrays.copyOf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imageDataBinaryBuffer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, 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imageData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length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ja-JP" sz="1100" dirty="0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lblDraw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.setIcon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new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ImageIcon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bufImageShow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));</a:t>
            </a:r>
            <a:endParaRPr lang="ja-JP" altLang="en-US" sz="1100" dirty="0">
              <a:solidFill>
                <a:srgbClr val="969696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1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A150C94-2D5D-49A1-BBE3-F61CD134ACDC}"/>
              </a:ext>
            </a:extLst>
          </p:cNvPr>
          <p:cNvSpPr/>
          <p:nvPr/>
        </p:nvSpPr>
        <p:spPr>
          <a:xfrm>
            <a:off x="2498001" y="3877937"/>
            <a:ext cx="3718650" cy="262264"/>
          </a:xfrm>
          <a:prstGeom prst="rect">
            <a:avLst/>
          </a:prstGeom>
          <a:solidFill>
            <a:srgbClr val="FFCCCC"/>
          </a:solidFill>
          <a:ln w="19050">
            <a:solidFill>
              <a:srgbClr val="FF0000"/>
            </a:solidFill>
            <a:prstDash val="solid"/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ctr"/>
          <a:lstStyle/>
          <a:p>
            <a:pPr algn="ctr"/>
            <a:r>
              <a:rPr kumimoji="1" lang="ja-JP" altLang="en-US" sz="1400">
                <a:solidFill>
                  <a:schemeClr val="accent1"/>
                </a:solidFill>
              </a:rPr>
              <a:t>膨張処理と同様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  <p:sp>
        <p:nvSpPr>
          <p:cNvPr id="23" name="角丸四角形 23">
            <a:extLst>
              <a:ext uri="{FF2B5EF4-FFF2-40B4-BE49-F238E27FC236}">
                <a16:creationId xmlns:a16="http://schemas.microsoft.com/office/drawing/2014/main" id="{40081691-BF6A-4057-9CDB-F972C7BBCBF3}"/>
              </a:ext>
            </a:extLst>
          </p:cNvPr>
          <p:cNvSpPr/>
          <p:nvPr/>
        </p:nvSpPr>
        <p:spPr>
          <a:xfrm>
            <a:off x="6438900" y="4051302"/>
            <a:ext cx="2600324" cy="454827"/>
          </a:xfrm>
          <a:prstGeom prst="roundRect">
            <a:avLst/>
          </a:prstGeom>
          <a:gradFill flip="none" rotWithShape="1">
            <a:gsLst>
              <a:gs pos="0">
                <a:srgbClr val="BC0000"/>
              </a:gs>
              <a:gs pos="50000">
                <a:srgbClr val="E60000"/>
              </a:gs>
              <a:gs pos="100000">
                <a:srgbClr val="FF1919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perspectiveFront" fov="0">
              <a:rot lat="0" lon="0" rev="0"/>
            </a:camera>
            <a:lightRig rig="soft" dir="t">
              <a:rot lat="0" lon="0" rev="0"/>
            </a:lightRig>
          </a:scene3d>
          <a:sp3d prstMaterial="powder">
            <a:bevelT w="38100" h="31750" prst="softRound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tIns="72000" rIns="0" bIns="0" rtlCol="0" anchor="ctr" anchorCtr="0">
            <a:noAutofit/>
          </a:bodyPr>
          <a:lstStyle/>
          <a:p>
            <a:pPr algn="ctr"/>
            <a:r>
              <a:rPr lang="ja-JP" altLang="en-US" sz="1600" b="1" dirty="0">
                <a:solidFill>
                  <a:prstClr val="white"/>
                </a:solidFill>
                <a:latin typeface="+mn-ea"/>
              </a:rPr>
              <a:t>処理結果を </a:t>
            </a:r>
            <a:r>
              <a:rPr lang="en-US" altLang="ja-JP" sz="1600" b="1" dirty="0">
                <a:solidFill>
                  <a:prstClr val="white"/>
                </a:solidFill>
                <a:latin typeface="+mn-ea"/>
              </a:rPr>
              <a:t>Buffer </a:t>
            </a:r>
            <a:r>
              <a:rPr lang="ja-JP" altLang="en-US" sz="1600" b="1" dirty="0">
                <a:solidFill>
                  <a:prstClr val="white"/>
                </a:solidFill>
                <a:latin typeface="+mn-ea"/>
              </a:rPr>
              <a:t>に保存</a:t>
            </a: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A172CE10-8809-4636-B2A2-12D3931E2733}"/>
              </a:ext>
            </a:extLst>
          </p:cNvPr>
          <p:cNvCxnSpPr>
            <a:cxnSpLocks/>
            <a:stCxn id="23" idx="1"/>
            <a:endCxn id="22" idx="3"/>
          </p:cNvCxnSpPr>
          <p:nvPr/>
        </p:nvCxnSpPr>
        <p:spPr>
          <a:xfrm flipH="1" flipV="1">
            <a:off x="6216651" y="4009069"/>
            <a:ext cx="222249" cy="269647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A254FB3-7745-4C64-ACB5-4AB0BF5C3EBB}"/>
              </a:ext>
            </a:extLst>
          </p:cNvPr>
          <p:cNvSpPr/>
          <p:nvPr/>
        </p:nvSpPr>
        <p:spPr>
          <a:xfrm>
            <a:off x="2498001" y="4620887"/>
            <a:ext cx="3718650" cy="262264"/>
          </a:xfrm>
          <a:prstGeom prst="rect">
            <a:avLst/>
          </a:prstGeom>
          <a:solidFill>
            <a:srgbClr val="FFCCCC"/>
          </a:solidFill>
          <a:ln w="19050">
            <a:solidFill>
              <a:srgbClr val="FF0000"/>
            </a:solidFill>
            <a:prstDash val="solid"/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ctr"/>
          <a:lstStyle/>
          <a:p>
            <a:pPr algn="ctr"/>
            <a:r>
              <a:rPr kumimoji="1" lang="ja-JP" altLang="en-US" sz="1400" dirty="0">
                <a:solidFill>
                  <a:schemeClr val="accent1"/>
                </a:solidFill>
              </a:rPr>
              <a:t>膨張処理と同様</a:t>
            </a: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18BDC53E-2B6A-4869-AE70-D636D100BFE7}"/>
              </a:ext>
            </a:extLst>
          </p:cNvPr>
          <p:cNvCxnSpPr>
            <a:cxnSpLocks/>
            <a:stCxn id="23" idx="1"/>
            <a:endCxn id="25" idx="3"/>
          </p:cNvCxnSpPr>
          <p:nvPr/>
        </p:nvCxnSpPr>
        <p:spPr>
          <a:xfrm flipH="1">
            <a:off x="6216651" y="4278716"/>
            <a:ext cx="222249" cy="473303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BEFE2B05-0950-4547-8188-181A51094B0E}"/>
              </a:ext>
            </a:extLst>
          </p:cNvPr>
          <p:cNvSpPr/>
          <p:nvPr/>
        </p:nvSpPr>
        <p:spPr>
          <a:xfrm>
            <a:off x="1116876" y="5639560"/>
            <a:ext cx="5474424" cy="262264"/>
          </a:xfrm>
          <a:prstGeom prst="rect">
            <a:avLst/>
          </a:prstGeom>
          <a:solidFill>
            <a:srgbClr val="FFCCCC"/>
          </a:solidFill>
          <a:ln w="19050">
            <a:solidFill>
              <a:srgbClr val="FF0000"/>
            </a:solidFill>
            <a:prstDash val="solid"/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ctr"/>
          <a:lstStyle/>
          <a:p>
            <a:pPr algn="ctr"/>
            <a:r>
              <a:rPr kumimoji="1" lang="ja-JP" altLang="en-US" sz="1400">
                <a:solidFill>
                  <a:schemeClr val="accent1"/>
                </a:solidFill>
              </a:rPr>
              <a:t>膨張処理と同様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  <p:sp>
        <p:nvSpPr>
          <p:cNvPr id="37" name="角丸四角形 23">
            <a:extLst>
              <a:ext uri="{FF2B5EF4-FFF2-40B4-BE49-F238E27FC236}">
                <a16:creationId xmlns:a16="http://schemas.microsoft.com/office/drawing/2014/main" id="{220365D3-929B-4E93-AEE3-DD532F15C0B7}"/>
              </a:ext>
            </a:extLst>
          </p:cNvPr>
          <p:cNvSpPr/>
          <p:nvPr/>
        </p:nvSpPr>
        <p:spPr>
          <a:xfrm>
            <a:off x="5097549" y="6021013"/>
            <a:ext cx="3469330" cy="454827"/>
          </a:xfrm>
          <a:prstGeom prst="roundRect">
            <a:avLst/>
          </a:prstGeom>
          <a:gradFill flip="none" rotWithShape="1">
            <a:gsLst>
              <a:gs pos="0">
                <a:srgbClr val="BC0000"/>
              </a:gs>
              <a:gs pos="50000">
                <a:srgbClr val="E60000"/>
              </a:gs>
              <a:gs pos="100000">
                <a:srgbClr val="FF1919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perspectiveFront" fov="0">
              <a:rot lat="0" lon="0" rev="0"/>
            </a:camera>
            <a:lightRig rig="soft" dir="t">
              <a:rot lat="0" lon="0" rev="0"/>
            </a:lightRig>
          </a:scene3d>
          <a:sp3d prstMaterial="powder">
            <a:bevelT w="38100" h="31750" prst="softRound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tIns="72000" rIns="0" bIns="0" rtlCol="0" anchor="ctr" anchorCtr="0">
            <a:noAutofit/>
          </a:bodyPr>
          <a:lstStyle/>
          <a:p>
            <a:pPr algn="ctr"/>
            <a:r>
              <a:rPr lang="ja-JP" altLang="en-US" sz="1600" b="1" dirty="0">
                <a:solidFill>
                  <a:prstClr val="white"/>
                </a:solidFill>
                <a:latin typeface="+mn-ea"/>
              </a:rPr>
              <a:t>一連の処理が終わったら値を更新</a:t>
            </a: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08273F2D-872B-4CEC-983E-89B9588CEC03}"/>
              </a:ext>
            </a:extLst>
          </p:cNvPr>
          <p:cNvCxnSpPr>
            <a:cxnSpLocks/>
            <a:stCxn id="37" idx="0"/>
            <a:endCxn id="36" idx="3"/>
          </p:cNvCxnSpPr>
          <p:nvPr/>
        </p:nvCxnSpPr>
        <p:spPr>
          <a:xfrm flipH="1" flipV="1">
            <a:off x="6591300" y="5770692"/>
            <a:ext cx="240914" cy="250321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0792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7A6CF2-0722-4816-86E3-9D3DD167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オープニング処理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32F4D2-C77F-4BC0-ABC1-48E36B683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89690"/>
            <a:ext cx="7886700" cy="577279"/>
          </a:xfrm>
        </p:spPr>
        <p:txBody>
          <a:bodyPr/>
          <a:lstStyle/>
          <a:p>
            <a:pPr marL="0" indent="0" algn="ctr">
              <a:buNone/>
            </a:pPr>
            <a:r>
              <a:rPr kumimoji="1" lang="en-US" altLang="ja-JP" dirty="0"/>
              <a:t>[</a:t>
            </a:r>
            <a:r>
              <a:rPr lang="ja-JP" altLang="en-US" dirty="0"/>
              <a:t>収縮</a:t>
            </a:r>
            <a:r>
              <a:rPr kumimoji="1" lang="en-US" altLang="ja-JP" dirty="0"/>
              <a:t>] </a:t>
            </a:r>
            <a:r>
              <a:rPr kumimoji="1" lang="ja-JP" altLang="en-US" dirty="0"/>
              <a:t>ボタン ⇨ </a:t>
            </a:r>
            <a:r>
              <a:rPr kumimoji="1" lang="en-US" altLang="ja-JP" dirty="0"/>
              <a:t>[</a:t>
            </a:r>
            <a:r>
              <a:rPr kumimoji="1" lang="ja-JP" altLang="en-US" dirty="0"/>
              <a:t>膨張</a:t>
            </a:r>
            <a:r>
              <a:rPr kumimoji="1" lang="en-US" altLang="ja-JP" dirty="0"/>
              <a:t>] </a:t>
            </a:r>
            <a:r>
              <a:rPr kumimoji="1" lang="ja-JP" altLang="en-US" dirty="0"/>
              <a:t>ボタン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4D2EAA7-C7A7-4FC7-8A3A-DEC9953F9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C14D-EA41-4345-9FBD-80272997C6CD}" type="slidenum">
              <a:rPr kumimoji="1" lang="ja-JP" altLang="en-US" smtClean="0"/>
              <a:t>51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2F67797-53BD-48D7-B986-8F9EF3EA2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234" y="2244265"/>
            <a:ext cx="3022295" cy="302229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C96B6C3-FDD3-476D-B7A0-93C77897B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471" y="2244265"/>
            <a:ext cx="3022295" cy="3022295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C441EB4-E327-4411-A736-4A52BB30BA15}"/>
              </a:ext>
            </a:extLst>
          </p:cNvPr>
          <p:cNvSpPr/>
          <p:nvPr/>
        </p:nvSpPr>
        <p:spPr>
          <a:xfrm>
            <a:off x="1448753" y="5343856"/>
            <a:ext cx="24172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1"/>
                </a:solidFill>
              </a:rPr>
              <a:t>二値化画像</a:t>
            </a:r>
            <a:endParaRPr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7E03CC3-F480-4EE7-B155-B41D0B6246C6}"/>
              </a:ext>
            </a:extLst>
          </p:cNvPr>
          <p:cNvSpPr/>
          <p:nvPr/>
        </p:nvSpPr>
        <p:spPr>
          <a:xfrm>
            <a:off x="4753160" y="5343856"/>
            <a:ext cx="34669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1"/>
                </a:solidFill>
              </a:rPr>
              <a:t>オープニング処理画像</a:t>
            </a:r>
            <a:endParaRPr lang="ja-JP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3578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7A6CF2-0722-4816-86E3-9D3DD167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オープニング処理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32F4D2-C77F-4BC0-ABC1-48E36B683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8171"/>
            <a:ext cx="7886700" cy="4834434"/>
          </a:xfrm>
        </p:spPr>
        <p:txBody>
          <a:bodyPr/>
          <a:lstStyle/>
          <a:p>
            <a:pPr marL="0" indent="0" algn="ctr">
              <a:buNone/>
            </a:pPr>
            <a:r>
              <a:rPr kumimoji="1" lang="en-US" altLang="ja-JP" dirty="0"/>
              <a:t>[</a:t>
            </a:r>
            <a:r>
              <a:rPr lang="ja-JP" altLang="en-US" dirty="0"/>
              <a:t>収縮</a:t>
            </a:r>
            <a:r>
              <a:rPr kumimoji="1" lang="en-US" altLang="ja-JP" dirty="0"/>
              <a:t>] </a:t>
            </a:r>
            <a:r>
              <a:rPr kumimoji="1" lang="ja-JP" altLang="en-US" dirty="0"/>
              <a:t>ボタン </a:t>
            </a:r>
            <a:r>
              <a:rPr kumimoji="1" lang="en-US" altLang="ja-JP" dirty="0"/>
              <a:t>n</a:t>
            </a:r>
            <a:r>
              <a:rPr lang="ja-JP" altLang="en-US" dirty="0"/>
              <a:t> 回</a:t>
            </a:r>
            <a:r>
              <a:rPr kumimoji="1" lang="ja-JP" altLang="en-US" dirty="0"/>
              <a:t> ⇨ </a:t>
            </a:r>
            <a:r>
              <a:rPr kumimoji="1" lang="en-US" altLang="ja-JP" dirty="0"/>
              <a:t>[</a:t>
            </a:r>
            <a:r>
              <a:rPr kumimoji="1" lang="ja-JP" altLang="en-US" dirty="0"/>
              <a:t>膨張</a:t>
            </a:r>
            <a:r>
              <a:rPr kumimoji="1" lang="en-US" altLang="ja-JP" dirty="0"/>
              <a:t>] </a:t>
            </a:r>
            <a:r>
              <a:rPr kumimoji="1" lang="ja-JP" altLang="en-US" dirty="0"/>
              <a:t>ボタン </a:t>
            </a:r>
            <a:r>
              <a:rPr kumimoji="1" lang="en-US" altLang="ja-JP" dirty="0"/>
              <a:t>n </a:t>
            </a:r>
            <a:r>
              <a:rPr kumimoji="1" lang="ja-JP" altLang="en-US" dirty="0"/>
              <a:t>回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4D2EAA7-C7A7-4FC7-8A3A-DEC9953F9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C14D-EA41-4345-9FBD-80272997C6CD}" type="slidenum">
              <a:rPr kumimoji="1" lang="ja-JP" altLang="en-US" smtClean="0"/>
              <a:t>52</a:t>
            </a:fld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B053F01C-C7FE-4381-8FF1-1DE0B57D5F1B}"/>
              </a:ext>
            </a:extLst>
          </p:cNvPr>
          <p:cNvGrpSpPr/>
          <p:nvPr/>
        </p:nvGrpSpPr>
        <p:grpSpPr>
          <a:xfrm>
            <a:off x="2234827" y="3239695"/>
            <a:ext cx="907450" cy="907450"/>
            <a:chOff x="636715" y="2311035"/>
            <a:chExt cx="794256" cy="794256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2155804F-15F2-4677-8202-A52D95025208}"/>
                </a:ext>
              </a:extLst>
            </p:cNvPr>
            <p:cNvSpPr/>
            <p:nvPr/>
          </p:nvSpPr>
          <p:spPr>
            <a:xfrm>
              <a:off x="636715" y="2311035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EFE1D81C-01E2-44C5-A3FE-8F716B289354}"/>
                </a:ext>
              </a:extLst>
            </p:cNvPr>
            <p:cNvSpPr/>
            <p:nvPr/>
          </p:nvSpPr>
          <p:spPr>
            <a:xfrm>
              <a:off x="901467" y="2311035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3E6E67AD-8672-4F89-8A50-AFB60637E2A0}"/>
                </a:ext>
              </a:extLst>
            </p:cNvPr>
            <p:cNvSpPr/>
            <p:nvPr/>
          </p:nvSpPr>
          <p:spPr>
            <a:xfrm>
              <a:off x="1166219" y="2311035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60311E6C-303B-45BD-B16F-ECDB173DEC2E}"/>
                </a:ext>
              </a:extLst>
            </p:cNvPr>
            <p:cNvSpPr/>
            <p:nvPr/>
          </p:nvSpPr>
          <p:spPr>
            <a:xfrm>
              <a:off x="636715" y="2575787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8F765382-64B2-4BD1-B321-72B1F69F5F80}"/>
                </a:ext>
              </a:extLst>
            </p:cNvPr>
            <p:cNvSpPr/>
            <p:nvPr/>
          </p:nvSpPr>
          <p:spPr>
            <a:xfrm>
              <a:off x="901467" y="2575787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64BA5268-329D-4393-BE74-C0A31CA3921D}"/>
                </a:ext>
              </a:extLst>
            </p:cNvPr>
            <p:cNvSpPr/>
            <p:nvPr/>
          </p:nvSpPr>
          <p:spPr>
            <a:xfrm>
              <a:off x="1166219" y="2575787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A6423B39-A67D-4247-8D2D-C245516F456A}"/>
                </a:ext>
              </a:extLst>
            </p:cNvPr>
            <p:cNvSpPr/>
            <p:nvPr/>
          </p:nvSpPr>
          <p:spPr>
            <a:xfrm>
              <a:off x="636715" y="2840539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BE6ABDC8-1A24-4D39-97EE-BDA6A8CF8427}"/>
                </a:ext>
              </a:extLst>
            </p:cNvPr>
            <p:cNvSpPr/>
            <p:nvPr/>
          </p:nvSpPr>
          <p:spPr>
            <a:xfrm>
              <a:off x="901467" y="2840539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2525D0E5-DB8B-4C13-8E37-158CE09FAC3B}"/>
                </a:ext>
              </a:extLst>
            </p:cNvPr>
            <p:cNvSpPr/>
            <p:nvPr/>
          </p:nvSpPr>
          <p:spPr>
            <a:xfrm>
              <a:off x="1166219" y="2840539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23EE969B-7EDF-4DF3-9596-A825CF9815C4}"/>
              </a:ext>
            </a:extLst>
          </p:cNvPr>
          <p:cNvGrpSpPr/>
          <p:nvPr/>
        </p:nvGrpSpPr>
        <p:grpSpPr>
          <a:xfrm>
            <a:off x="5699242" y="2937212"/>
            <a:ext cx="1512416" cy="1512418"/>
            <a:chOff x="3018219" y="3126516"/>
            <a:chExt cx="1512416" cy="1512418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C2555CFD-A55F-4666-B57C-607A678E6BCE}"/>
                </a:ext>
              </a:extLst>
            </p:cNvPr>
            <p:cNvSpPr/>
            <p:nvPr/>
          </p:nvSpPr>
          <p:spPr>
            <a:xfrm>
              <a:off x="3320703" y="3429000"/>
              <a:ext cx="302483" cy="302483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A041F5D0-22CE-4761-ADC4-BEAF5026D749}"/>
                </a:ext>
              </a:extLst>
            </p:cNvPr>
            <p:cNvSpPr/>
            <p:nvPr/>
          </p:nvSpPr>
          <p:spPr>
            <a:xfrm>
              <a:off x="3623186" y="3429000"/>
              <a:ext cx="302483" cy="302483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B481338D-0CD9-45B0-A393-FAC93826DB88}"/>
                </a:ext>
              </a:extLst>
            </p:cNvPr>
            <p:cNvSpPr/>
            <p:nvPr/>
          </p:nvSpPr>
          <p:spPr>
            <a:xfrm>
              <a:off x="3925670" y="3429000"/>
              <a:ext cx="302483" cy="302483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E1330F43-7F67-49D9-A49B-755561934478}"/>
                </a:ext>
              </a:extLst>
            </p:cNvPr>
            <p:cNvSpPr/>
            <p:nvPr/>
          </p:nvSpPr>
          <p:spPr>
            <a:xfrm>
              <a:off x="3320703" y="3731483"/>
              <a:ext cx="302483" cy="302483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6B017A09-065E-4117-AA62-845DCD88D3FE}"/>
                </a:ext>
              </a:extLst>
            </p:cNvPr>
            <p:cNvSpPr/>
            <p:nvPr/>
          </p:nvSpPr>
          <p:spPr>
            <a:xfrm>
              <a:off x="3623186" y="3731483"/>
              <a:ext cx="302483" cy="302483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EDBE6AE1-7A13-4370-ADB7-3E53ED019B9E}"/>
                </a:ext>
              </a:extLst>
            </p:cNvPr>
            <p:cNvSpPr/>
            <p:nvPr/>
          </p:nvSpPr>
          <p:spPr>
            <a:xfrm>
              <a:off x="3925670" y="3731483"/>
              <a:ext cx="302483" cy="302483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E785BEF2-0A29-4B0E-AE4F-10C74C9476A5}"/>
                </a:ext>
              </a:extLst>
            </p:cNvPr>
            <p:cNvSpPr/>
            <p:nvPr/>
          </p:nvSpPr>
          <p:spPr>
            <a:xfrm>
              <a:off x="3320703" y="4033967"/>
              <a:ext cx="302483" cy="302483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58BE1152-F3D4-48D2-828B-CCDBEE4299B1}"/>
                </a:ext>
              </a:extLst>
            </p:cNvPr>
            <p:cNvSpPr/>
            <p:nvPr/>
          </p:nvSpPr>
          <p:spPr>
            <a:xfrm>
              <a:off x="3623186" y="4033967"/>
              <a:ext cx="302483" cy="302483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56645C43-DC8D-4242-BBF0-88407E422C2A}"/>
                </a:ext>
              </a:extLst>
            </p:cNvPr>
            <p:cNvSpPr/>
            <p:nvPr/>
          </p:nvSpPr>
          <p:spPr>
            <a:xfrm>
              <a:off x="3925670" y="4033967"/>
              <a:ext cx="302483" cy="302483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22958A71-77E3-4CA2-8B02-E4B9C9AA429C}"/>
                </a:ext>
              </a:extLst>
            </p:cNvPr>
            <p:cNvSpPr/>
            <p:nvPr/>
          </p:nvSpPr>
          <p:spPr>
            <a:xfrm>
              <a:off x="4228152" y="3429000"/>
              <a:ext cx="302483" cy="302483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E9DB1C4A-CDAB-403C-9575-268167F5BBC2}"/>
                </a:ext>
              </a:extLst>
            </p:cNvPr>
            <p:cNvSpPr/>
            <p:nvPr/>
          </p:nvSpPr>
          <p:spPr>
            <a:xfrm>
              <a:off x="4228152" y="3731483"/>
              <a:ext cx="302483" cy="302483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CAFB3816-69B4-4E16-B1F2-7E6887BE7537}"/>
                </a:ext>
              </a:extLst>
            </p:cNvPr>
            <p:cNvSpPr/>
            <p:nvPr/>
          </p:nvSpPr>
          <p:spPr>
            <a:xfrm>
              <a:off x="4228152" y="4033967"/>
              <a:ext cx="302483" cy="302483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1979BF53-AB7C-42D7-AD5D-E2537A24A17A}"/>
                </a:ext>
              </a:extLst>
            </p:cNvPr>
            <p:cNvSpPr/>
            <p:nvPr/>
          </p:nvSpPr>
          <p:spPr>
            <a:xfrm>
              <a:off x="3018219" y="3429000"/>
              <a:ext cx="302483" cy="302483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41842E49-01F0-413A-84EC-1E279D448D58}"/>
                </a:ext>
              </a:extLst>
            </p:cNvPr>
            <p:cNvSpPr/>
            <p:nvPr/>
          </p:nvSpPr>
          <p:spPr>
            <a:xfrm>
              <a:off x="3018219" y="3731483"/>
              <a:ext cx="302483" cy="302483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3DCF361B-0F77-4899-9C9B-F8F57174C05B}"/>
                </a:ext>
              </a:extLst>
            </p:cNvPr>
            <p:cNvSpPr/>
            <p:nvPr/>
          </p:nvSpPr>
          <p:spPr>
            <a:xfrm>
              <a:off x="3018219" y="4033967"/>
              <a:ext cx="302483" cy="302483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0AF6AFEC-A283-4B88-ACEE-B44EFF72CE91}"/>
                </a:ext>
              </a:extLst>
            </p:cNvPr>
            <p:cNvSpPr/>
            <p:nvPr/>
          </p:nvSpPr>
          <p:spPr>
            <a:xfrm>
              <a:off x="3320703" y="4336451"/>
              <a:ext cx="302483" cy="302483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62CF97BF-C407-4F26-8334-56C410AF1BF5}"/>
                </a:ext>
              </a:extLst>
            </p:cNvPr>
            <p:cNvSpPr/>
            <p:nvPr/>
          </p:nvSpPr>
          <p:spPr>
            <a:xfrm>
              <a:off x="3623186" y="4336451"/>
              <a:ext cx="302483" cy="302483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7C1E0A12-70D9-4131-B86D-E32D6056368C}"/>
                </a:ext>
              </a:extLst>
            </p:cNvPr>
            <p:cNvSpPr/>
            <p:nvPr/>
          </p:nvSpPr>
          <p:spPr>
            <a:xfrm>
              <a:off x="3925670" y="4336451"/>
              <a:ext cx="302483" cy="302483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B7E9A24E-C650-43E7-93A9-BD895A2887A3}"/>
                </a:ext>
              </a:extLst>
            </p:cNvPr>
            <p:cNvSpPr/>
            <p:nvPr/>
          </p:nvSpPr>
          <p:spPr>
            <a:xfrm>
              <a:off x="4228152" y="4336451"/>
              <a:ext cx="302483" cy="302483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240964A2-14D4-4AE3-A2B2-ECD87F2964C6}"/>
                </a:ext>
              </a:extLst>
            </p:cNvPr>
            <p:cNvSpPr/>
            <p:nvPr/>
          </p:nvSpPr>
          <p:spPr>
            <a:xfrm>
              <a:off x="3018219" y="4336451"/>
              <a:ext cx="302483" cy="302483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81548FA9-B0AF-4BE9-A034-A0B9C3EC4CD4}"/>
                </a:ext>
              </a:extLst>
            </p:cNvPr>
            <p:cNvSpPr/>
            <p:nvPr/>
          </p:nvSpPr>
          <p:spPr>
            <a:xfrm>
              <a:off x="3320703" y="3126516"/>
              <a:ext cx="302483" cy="302483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00347A34-745E-451D-9517-EE9DF08BF865}"/>
                </a:ext>
              </a:extLst>
            </p:cNvPr>
            <p:cNvSpPr/>
            <p:nvPr/>
          </p:nvSpPr>
          <p:spPr>
            <a:xfrm>
              <a:off x="3623186" y="3126516"/>
              <a:ext cx="302483" cy="302483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6541ACBC-481D-4520-9AC2-A06279077F3D}"/>
                </a:ext>
              </a:extLst>
            </p:cNvPr>
            <p:cNvSpPr/>
            <p:nvPr/>
          </p:nvSpPr>
          <p:spPr>
            <a:xfrm>
              <a:off x="3925670" y="3126516"/>
              <a:ext cx="302483" cy="302483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EE246F52-06D6-46FE-8F5B-C2E0875A6394}"/>
                </a:ext>
              </a:extLst>
            </p:cNvPr>
            <p:cNvSpPr/>
            <p:nvPr/>
          </p:nvSpPr>
          <p:spPr>
            <a:xfrm>
              <a:off x="4228152" y="3126516"/>
              <a:ext cx="302483" cy="302483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620B309F-FB28-4A42-B9F2-05A6C3F40341}"/>
                </a:ext>
              </a:extLst>
            </p:cNvPr>
            <p:cNvSpPr/>
            <p:nvPr/>
          </p:nvSpPr>
          <p:spPr>
            <a:xfrm>
              <a:off x="3018219" y="3126516"/>
              <a:ext cx="302483" cy="302483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F4CA1F6E-70B3-41DF-9ACE-236DC2C2B631}"/>
                </a:ext>
              </a:extLst>
            </p:cNvPr>
            <p:cNvSpPr/>
            <p:nvPr/>
          </p:nvSpPr>
          <p:spPr>
            <a:xfrm>
              <a:off x="3925669" y="4033966"/>
              <a:ext cx="302483" cy="302483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FA889F72-6AF0-4A87-B6E0-61CE35DE7D53}"/>
                </a:ext>
              </a:extLst>
            </p:cNvPr>
            <p:cNvSpPr/>
            <p:nvPr/>
          </p:nvSpPr>
          <p:spPr>
            <a:xfrm>
              <a:off x="3925668" y="3428999"/>
              <a:ext cx="302483" cy="302483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344D5688-5DE2-4757-A0C0-93F4F7F0561D}"/>
                </a:ext>
              </a:extLst>
            </p:cNvPr>
            <p:cNvSpPr/>
            <p:nvPr/>
          </p:nvSpPr>
          <p:spPr>
            <a:xfrm>
              <a:off x="3320701" y="3428999"/>
              <a:ext cx="302483" cy="302483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532F6E78-E121-496D-8CF7-CDD79B520608}"/>
                </a:ext>
              </a:extLst>
            </p:cNvPr>
            <p:cNvSpPr/>
            <p:nvPr/>
          </p:nvSpPr>
          <p:spPr>
            <a:xfrm>
              <a:off x="3320701" y="4033966"/>
              <a:ext cx="302483" cy="302483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8A85C9B8-213F-4EFD-9847-268B1622CBA4}"/>
              </a:ext>
            </a:extLst>
          </p:cNvPr>
          <p:cNvSpPr/>
          <p:nvPr/>
        </p:nvSpPr>
        <p:spPr>
          <a:xfrm>
            <a:off x="1225650" y="4758073"/>
            <a:ext cx="2925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dirty="0"/>
              <a:t> 構造化要素（</a:t>
            </a:r>
            <a:r>
              <a:rPr lang="en-US" altLang="ja-JP" dirty="0"/>
              <a:t>Disk, 3x3</a:t>
            </a:r>
            <a:r>
              <a:rPr lang="ja-JP" altLang="en-US" dirty="0"/>
              <a:t>）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CE382B8D-4C87-4EBD-B9F8-3B2B6F50D3E2}"/>
              </a:ext>
            </a:extLst>
          </p:cNvPr>
          <p:cNvSpPr/>
          <p:nvPr/>
        </p:nvSpPr>
        <p:spPr>
          <a:xfrm>
            <a:off x="4724848" y="4758073"/>
            <a:ext cx="3461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dirty="0"/>
              <a:t> 構造化要素（</a:t>
            </a:r>
            <a:r>
              <a:rPr lang="en-US" altLang="ja-JP" dirty="0"/>
              <a:t>Diamond, 5x5</a:t>
            </a:r>
            <a:r>
              <a:rPr lang="ja-JP" altLang="en-US" dirty="0"/>
              <a:t>）</a:t>
            </a:r>
          </a:p>
        </p:txBody>
      </p:sp>
      <p:sp>
        <p:nvSpPr>
          <p:cNvPr id="50" name="矢印: 右 49">
            <a:extLst>
              <a:ext uri="{FF2B5EF4-FFF2-40B4-BE49-F238E27FC236}">
                <a16:creationId xmlns:a16="http://schemas.microsoft.com/office/drawing/2014/main" id="{49852EC8-F08C-468F-A17D-4915784400D7}"/>
              </a:ext>
            </a:extLst>
          </p:cNvPr>
          <p:cNvSpPr/>
          <p:nvPr/>
        </p:nvSpPr>
        <p:spPr>
          <a:xfrm>
            <a:off x="4165135" y="3466556"/>
            <a:ext cx="609600" cy="453725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0A7EB908-CAA0-4CF1-A76B-62043DB29041}"/>
              </a:ext>
            </a:extLst>
          </p:cNvPr>
          <p:cNvSpPr/>
          <p:nvPr/>
        </p:nvSpPr>
        <p:spPr>
          <a:xfrm>
            <a:off x="3588781" y="2948478"/>
            <a:ext cx="1648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dirty="0"/>
              <a:t> 繰り返し適用</a:t>
            </a:r>
          </a:p>
        </p:txBody>
      </p:sp>
      <p:sp>
        <p:nvSpPr>
          <p:cNvPr id="52" name="二等辺三角形 28">
            <a:extLst>
              <a:ext uri="{FF2B5EF4-FFF2-40B4-BE49-F238E27FC236}">
                <a16:creationId xmlns:a16="http://schemas.microsoft.com/office/drawing/2014/main" id="{F2C007D6-9CF9-4B4F-A6CA-39B7B35046E3}"/>
              </a:ext>
            </a:extLst>
          </p:cNvPr>
          <p:cNvSpPr/>
          <p:nvPr/>
        </p:nvSpPr>
        <p:spPr>
          <a:xfrm rot="5400000">
            <a:off x="7331110" y="6156758"/>
            <a:ext cx="266420" cy="292893"/>
          </a:xfrm>
          <a:custGeom>
            <a:avLst/>
            <a:gdLst>
              <a:gd name="connsiteX0" fmla="*/ 0 w 256894"/>
              <a:gd name="connsiteY0" fmla="*/ 557212 h 557212"/>
              <a:gd name="connsiteX1" fmla="*/ 128447 w 256894"/>
              <a:gd name="connsiteY1" fmla="*/ 0 h 557212"/>
              <a:gd name="connsiteX2" fmla="*/ 256894 w 256894"/>
              <a:gd name="connsiteY2" fmla="*/ 557212 h 557212"/>
              <a:gd name="connsiteX3" fmla="*/ 0 w 256894"/>
              <a:gd name="connsiteY3" fmla="*/ 557212 h 557212"/>
              <a:gd name="connsiteX0" fmla="*/ 106503 w 363397"/>
              <a:gd name="connsiteY0" fmla="*/ 506412 h 506412"/>
              <a:gd name="connsiteX1" fmla="*/ 0 w 363397"/>
              <a:gd name="connsiteY1" fmla="*/ 0 h 506412"/>
              <a:gd name="connsiteX2" fmla="*/ 363397 w 363397"/>
              <a:gd name="connsiteY2" fmla="*/ 506412 h 506412"/>
              <a:gd name="connsiteX3" fmla="*/ 106503 w 363397"/>
              <a:gd name="connsiteY3" fmla="*/ 506412 h 506412"/>
              <a:gd name="connsiteX0" fmla="*/ 142513 w 399407"/>
              <a:gd name="connsiteY0" fmla="*/ 442912 h 442912"/>
              <a:gd name="connsiteX1" fmla="*/ 1 w 399407"/>
              <a:gd name="connsiteY1" fmla="*/ 0 h 442912"/>
              <a:gd name="connsiteX2" fmla="*/ 399407 w 399407"/>
              <a:gd name="connsiteY2" fmla="*/ 442912 h 442912"/>
              <a:gd name="connsiteX3" fmla="*/ 142513 w 399407"/>
              <a:gd name="connsiteY3" fmla="*/ 442912 h 442912"/>
              <a:gd name="connsiteX0" fmla="*/ 179991 w 436885"/>
              <a:gd name="connsiteY0" fmla="*/ 376237 h 376237"/>
              <a:gd name="connsiteX1" fmla="*/ 0 w 436885"/>
              <a:gd name="connsiteY1" fmla="*/ 0 h 376237"/>
              <a:gd name="connsiteX2" fmla="*/ 436885 w 436885"/>
              <a:gd name="connsiteY2" fmla="*/ 376237 h 376237"/>
              <a:gd name="connsiteX3" fmla="*/ 179991 w 436885"/>
              <a:gd name="connsiteY3" fmla="*/ 376237 h 376237"/>
              <a:gd name="connsiteX0" fmla="*/ 92542 w 349436"/>
              <a:gd name="connsiteY0" fmla="*/ 292893 h 292893"/>
              <a:gd name="connsiteX1" fmla="*/ 1 w 349436"/>
              <a:gd name="connsiteY1" fmla="*/ 0 h 292893"/>
              <a:gd name="connsiteX2" fmla="*/ 349436 w 349436"/>
              <a:gd name="connsiteY2" fmla="*/ 292893 h 292893"/>
              <a:gd name="connsiteX3" fmla="*/ 92542 w 349436"/>
              <a:gd name="connsiteY3" fmla="*/ 292893 h 29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436" h="292893">
                <a:moveTo>
                  <a:pt x="92542" y="292893"/>
                </a:moveTo>
                <a:lnTo>
                  <a:pt x="1" y="0"/>
                </a:lnTo>
                <a:lnTo>
                  <a:pt x="349436" y="292893"/>
                </a:lnTo>
                <a:lnTo>
                  <a:pt x="92542" y="292893"/>
                </a:lnTo>
                <a:close/>
              </a:path>
            </a:pathLst>
          </a:custGeom>
          <a:solidFill>
            <a:schemeClr val="bg1"/>
          </a:solidFill>
          <a:ln w="22225" cap="sq">
            <a:solidFill>
              <a:schemeClr val="tx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AutoShape 3">
            <a:extLst>
              <a:ext uri="{FF2B5EF4-FFF2-40B4-BE49-F238E27FC236}">
                <a16:creationId xmlns:a16="http://schemas.microsoft.com/office/drawing/2014/main" id="{FE2A0E37-1748-4EBC-8293-9A47A3842753}"/>
              </a:ext>
            </a:extLst>
          </p:cNvPr>
          <p:cNvSpPr>
            <a:spLocks noChangeArrowheads="1"/>
          </p:cNvSpPr>
          <p:nvPr/>
        </p:nvSpPr>
        <p:spPr bwMode="gray">
          <a:xfrm>
            <a:off x="5236989" y="5902403"/>
            <a:ext cx="2095614" cy="621848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tIns="108000" anchor="ctr"/>
          <a:lstStyle/>
          <a:p>
            <a:pPr algn="ctr"/>
            <a:r>
              <a:rPr lang="ja-JP" altLang="en-US" dirty="0"/>
              <a:t>お手軽～</a:t>
            </a:r>
            <a:endParaRPr lang="ja-JP" altLang="en-US" dirty="0">
              <a:latin typeface="+mn-ea"/>
            </a:endParaRPr>
          </a:p>
        </p:txBody>
      </p: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36F42E84-F332-448F-BB74-534EFD79700E}"/>
              </a:ext>
            </a:extLst>
          </p:cNvPr>
          <p:cNvGrpSpPr/>
          <p:nvPr/>
        </p:nvGrpSpPr>
        <p:grpSpPr>
          <a:xfrm>
            <a:off x="7228365" y="6260775"/>
            <a:ext cx="152604" cy="143187"/>
            <a:chOff x="7160043" y="6310606"/>
            <a:chExt cx="152604" cy="143187"/>
          </a:xfrm>
        </p:grpSpPr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BA48E9B5-283A-46BE-A17D-0E61F05AD1E9}"/>
                </a:ext>
              </a:extLst>
            </p:cNvPr>
            <p:cNvSpPr/>
            <p:nvPr/>
          </p:nvSpPr>
          <p:spPr>
            <a:xfrm rot="4682659">
              <a:off x="7194170" y="6276479"/>
              <a:ext cx="84349" cy="1526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0EC6113D-68AE-47BD-B2A8-43528A62C6A9}"/>
                </a:ext>
              </a:extLst>
            </p:cNvPr>
            <p:cNvSpPr/>
            <p:nvPr/>
          </p:nvSpPr>
          <p:spPr>
            <a:xfrm rot="2849046">
              <a:off x="7221499" y="6367738"/>
              <a:ext cx="71429" cy="1006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57" name="図 56">
            <a:extLst>
              <a:ext uri="{FF2B5EF4-FFF2-40B4-BE49-F238E27FC236}">
                <a16:creationId xmlns:a16="http://schemas.microsoft.com/office/drawing/2014/main" id="{4CF33619-E834-4916-8815-211955CC0A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445" y="5307398"/>
            <a:ext cx="1476375" cy="147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7210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7A6CF2-0722-4816-86E3-9D3DD167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オープニング処理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32F4D2-C77F-4BC0-ABC1-48E36B683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91440"/>
            <a:ext cx="7886700" cy="577279"/>
          </a:xfrm>
        </p:spPr>
        <p:txBody>
          <a:bodyPr/>
          <a:lstStyle/>
          <a:p>
            <a:pPr marL="0" indent="0" algn="ctr">
              <a:buNone/>
            </a:pPr>
            <a:r>
              <a:rPr kumimoji="1" lang="en-US" altLang="ja-JP" dirty="0"/>
              <a:t>[</a:t>
            </a:r>
            <a:r>
              <a:rPr lang="ja-JP" altLang="en-US" dirty="0"/>
              <a:t>収縮</a:t>
            </a:r>
            <a:r>
              <a:rPr kumimoji="1" lang="en-US" altLang="ja-JP" dirty="0"/>
              <a:t>] </a:t>
            </a:r>
            <a:r>
              <a:rPr kumimoji="1" lang="ja-JP" altLang="en-US" dirty="0"/>
              <a:t>ボタン３回 ⇨ </a:t>
            </a:r>
            <a:r>
              <a:rPr kumimoji="1" lang="en-US" altLang="ja-JP" dirty="0"/>
              <a:t>[</a:t>
            </a:r>
            <a:r>
              <a:rPr kumimoji="1" lang="ja-JP" altLang="en-US" dirty="0"/>
              <a:t>膨張</a:t>
            </a:r>
            <a:r>
              <a:rPr kumimoji="1" lang="en-US" altLang="ja-JP" dirty="0"/>
              <a:t>] </a:t>
            </a:r>
            <a:r>
              <a:rPr kumimoji="1" lang="ja-JP" altLang="en-US" dirty="0"/>
              <a:t>ボタン３回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4D2EAA7-C7A7-4FC7-8A3A-DEC9953F9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C14D-EA41-4345-9FBD-80272997C6CD}" type="slidenum">
              <a:rPr kumimoji="1" lang="ja-JP" altLang="en-US" smtClean="0"/>
              <a:t>53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2F67797-53BD-48D7-B986-8F9EF3EA2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234" y="2244265"/>
            <a:ext cx="3022295" cy="302229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C96B6C3-FDD3-476D-B7A0-93C77897B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471" y="2244265"/>
            <a:ext cx="3022295" cy="3022295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C441EB4-E327-4411-A736-4A52BB30BA15}"/>
              </a:ext>
            </a:extLst>
          </p:cNvPr>
          <p:cNvSpPr/>
          <p:nvPr/>
        </p:nvSpPr>
        <p:spPr>
          <a:xfrm>
            <a:off x="1448753" y="5343856"/>
            <a:ext cx="24172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1"/>
                </a:solidFill>
              </a:rPr>
              <a:t>二値化画像</a:t>
            </a:r>
            <a:endParaRPr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7E03CC3-F480-4EE7-B155-B41D0B6246C6}"/>
              </a:ext>
            </a:extLst>
          </p:cNvPr>
          <p:cNvSpPr/>
          <p:nvPr/>
        </p:nvSpPr>
        <p:spPr>
          <a:xfrm>
            <a:off x="4619811" y="5343856"/>
            <a:ext cx="37336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1"/>
                </a:solidFill>
              </a:rPr>
              <a:t>オープニング処理画像</a:t>
            </a:r>
            <a:endParaRPr lang="en-US" altLang="ja-JP" sz="2400" b="1" dirty="0">
              <a:solidFill>
                <a:schemeClr val="accent1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74676C3-0FC4-4817-9529-350748A5C3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5471" y="2244265"/>
            <a:ext cx="3022294" cy="3022294"/>
          </a:xfrm>
          <a:prstGeom prst="rect">
            <a:avLst/>
          </a:prstGeom>
        </p:spPr>
      </p:pic>
      <p:sp>
        <p:nvSpPr>
          <p:cNvPr id="11" name="二等辺三角形 28">
            <a:extLst>
              <a:ext uri="{FF2B5EF4-FFF2-40B4-BE49-F238E27FC236}">
                <a16:creationId xmlns:a16="http://schemas.microsoft.com/office/drawing/2014/main" id="{EC7ADC88-1337-4F0E-8265-26DAAF0DA551}"/>
              </a:ext>
            </a:extLst>
          </p:cNvPr>
          <p:cNvSpPr/>
          <p:nvPr/>
        </p:nvSpPr>
        <p:spPr>
          <a:xfrm rot="5400000">
            <a:off x="7331110" y="6252008"/>
            <a:ext cx="266420" cy="292893"/>
          </a:xfrm>
          <a:custGeom>
            <a:avLst/>
            <a:gdLst>
              <a:gd name="connsiteX0" fmla="*/ 0 w 256894"/>
              <a:gd name="connsiteY0" fmla="*/ 557212 h 557212"/>
              <a:gd name="connsiteX1" fmla="*/ 128447 w 256894"/>
              <a:gd name="connsiteY1" fmla="*/ 0 h 557212"/>
              <a:gd name="connsiteX2" fmla="*/ 256894 w 256894"/>
              <a:gd name="connsiteY2" fmla="*/ 557212 h 557212"/>
              <a:gd name="connsiteX3" fmla="*/ 0 w 256894"/>
              <a:gd name="connsiteY3" fmla="*/ 557212 h 557212"/>
              <a:gd name="connsiteX0" fmla="*/ 106503 w 363397"/>
              <a:gd name="connsiteY0" fmla="*/ 506412 h 506412"/>
              <a:gd name="connsiteX1" fmla="*/ 0 w 363397"/>
              <a:gd name="connsiteY1" fmla="*/ 0 h 506412"/>
              <a:gd name="connsiteX2" fmla="*/ 363397 w 363397"/>
              <a:gd name="connsiteY2" fmla="*/ 506412 h 506412"/>
              <a:gd name="connsiteX3" fmla="*/ 106503 w 363397"/>
              <a:gd name="connsiteY3" fmla="*/ 506412 h 506412"/>
              <a:gd name="connsiteX0" fmla="*/ 142513 w 399407"/>
              <a:gd name="connsiteY0" fmla="*/ 442912 h 442912"/>
              <a:gd name="connsiteX1" fmla="*/ 1 w 399407"/>
              <a:gd name="connsiteY1" fmla="*/ 0 h 442912"/>
              <a:gd name="connsiteX2" fmla="*/ 399407 w 399407"/>
              <a:gd name="connsiteY2" fmla="*/ 442912 h 442912"/>
              <a:gd name="connsiteX3" fmla="*/ 142513 w 399407"/>
              <a:gd name="connsiteY3" fmla="*/ 442912 h 442912"/>
              <a:gd name="connsiteX0" fmla="*/ 179991 w 436885"/>
              <a:gd name="connsiteY0" fmla="*/ 376237 h 376237"/>
              <a:gd name="connsiteX1" fmla="*/ 0 w 436885"/>
              <a:gd name="connsiteY1" fmla="*/ 0 h 376237"/>
              <a:gd name="connsiteX2" fmla="*/ 436885 w 436885"/>
              <a:gd name="connsiteY2" fmla="*/ 376237 h 376237"/>
              <a:gd name="connsiteX3" fmla="*/ 179991 w 436885"/>
              <a:gd name="connsiteY3" fmla="*/ 376237 h 376237"/>
              <a:gd name="connsiteX0" fmla="*/ 92542 w 349436"/>
              <a:gd name="connsiteY0" fmla="*/ 292893 h 292893"/>
              <a:gd name="connsiteX1" fmla="*/ 1 w 349436"/>
              <a:gd name="connsiteY1" fmla="*/ 0 h 292893"/>
              <a:gd name="connsiteX2" fmla="*/ 349436 w 349436"/>
              <a:gd name="connsiteY2" fmla="*/ 292893 h 292893"/>
              <a:gd name="connsiteX3" fmla="*/ 92542 w 349436"/>
              <a:gd name="connsiteY3" fmla="*/ 292893 h 29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436" h="292893">
                <a:moveTo>
                  <a:pt x="92542" y="292893"/>
                </a:moveTo>
                <a:lnTo>
                  <a:pt x="1" y="0"/>
                </a:lnTo>
                <a:lnTo>
                  <a:pt x="349436" y="292893"/>
                </a:lnTo>
                <a:lnTo>
                  <a:pt x="92542" y="292893"/>
                </a:lnTo>
                <a:close/>
              </a:path>
            </a:pathLst>
          </a:custGeom>
          <a:solidFill>
            <a:schemeClr val="bg1"/>
          </a:solidFill>
          <a:ln w="22225" cap="sq">
            <a:solidFill>
              <a:schemeClr val="tx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80419EC3-C4D6-45FA-8AB4-5B72FF5A26B9}"/>
              </a:ext>
            </a:extLst>
          </p:cNvPr>
          <p:cNvSpPr>
            <a:spLocks noChangeArrowheads="1"/>
          </p:cNvSpPr>
          <p:nvPr/>
        </p:nvSpPr>
        <p:spPr bwMode="gray">
          <a:xfrm>
            <a:off x="2057401" y="5997653"/>
            <a:ext cx="5275204" cy="621848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tIns="108000" anchor="ctr"/>
          <a:lstStyle/>
          <a:p>
            <a:pPr algn="ctr"/>
            <a:r>
              <a:rPr lang="ja-JP" altLang="en-US" dirty="0">
                <a:latin typeface="+mn-ea"/>
              </a:rPr>
              <a:t>細かい点や細い線、尖った部分が無くなった</a:t>
            </a:r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D9B4AF1E-9509-47DE-8C52-86A50CFF7AA3}"/>
              </a:ext>
            </a:extLst>
          </p:cNvPr>
          <p:cNvGrpSpPr/>
          <p:nvPr/>
        </p:nvGrpSpPr>
        <p:grpSpPr>
          <a:xfrm>
            <a:off x="7228365" y="6356025"/>
            <a:ext cx="152604" cy="143187"/>
            <a:chOff x="7160043" y="6310606"/>
            <a:chExt cx="152604" cy="143187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AF7F3DF8-AFE1-4F36-8BD3-76651949C983}"/>
                </a:ext>
              </a:extLst>
            </p:cNvPr>
            <p:cNvSpPr/>
            <p:nvPr/>
          </p:nvSpPr>
          <p:spPr>
            <a:xfrm rot="4682659">
              <a:off x="7194170" y="6276479"/>
              <a:ext cx="84349" cy="1526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118A09F9-65F7-4B00-9974-CE368EC29ED9}"/>
                </a:ext>
              </a:extLst>
            </p:cNvPr>
            <p:cNvSpPr/>
            <p:nvPr/>
          </p:nvSpPr>
          <p:spPr>
            <a:xfrm rot="2849046">
              <a:off x="7221499" y="6367738"/>
              <a:ext cx="71429" cy="1006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6" name="図 15">
            <a:extLst>
              <a:ext uri="{FF2B5EF4-FFF2-40B4-BE49-F238E27FC236}">
                <a16:creationId xmlns:a16="http://schemas.microsoft.com/office/drawing/2014/main" id="{BE4CEEF1-B851-4ACF-8E98-47B7FA2C2EA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638" y="5745404"/>
            <a:ext cx="889191" cy="88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9897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3"/>
          <p:cNvSpPr txBox="1">
            <a:spLocks/>
          </p:cNvSpPr>
          <p:nvPr/>
        </p:nvSpPr>
        <p:spPr>
          <a:xfrm>
            <a:off x="420914" y="3037640"/>
            <a:ext cx="8302172" cy="10009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accent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ja-JP" sz="4400" b="1" dirty="0"/>
              <a:t> </a:t>
            </a:r>
            <a:r>
              <a:rPr lang="ja-JP" altLang="en-US" sz="4400" b="1" dirty="0"/>
              <a:t>クロージング（</a:t>
            </a:r>
            <a:r>
              <a:rPr lang="en-US" altLang="ja-JP" sz="4400" b="1" dirty="0"/>
              <a:t>Closing</a:t>
            </a:r>
            <a:r>
              <a:rPr lang="ja-JP" altLang="en-US" sz="4400" b="1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2032454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E306600F-5C10-44B6-BC77-3AFF896CE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クロージング</a:t>
            </a:r>
            <a:r>
              <a:rPr kumimoji="1" lang="ja-JP" altLang="en-US" dirty="0"/>
              <a:t>（</a:t>
            </a:r>
            <a:r>
              <a:rPr lang="en-US" altLang="ja-JP" dirty="0"/>
              <a:t>Closing</a:t>
            </a:r>
            <a:r>
              <a:rPr kumimoji="1" lang="ja-JP" altLang="en-US" dirty="0"/>
              <a:t>）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F9960BD-BF7F-4A12-82B7-54887ECDF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2400" b="1" dirty="0"/>
              <a:t>膨張の後に収縮 </a:t>
            </a:r>
            <a:r>
              <a:rPr lang="ja-JP" altLang="en-US" sz="2400" dirty="0"/>
              <a:t>をする処理</a:t>
            </a:r>
            <a:endParaRPr kumimoji="1" lang="ja-JP" altLang="en-US" sz="2400" dirty="0"/>
          </a:p>
        </p:txBody>
      </p:sp>
      <p:grpSp>
        <p:nvGrpSpPr>
          <p:cNvPr id="180" name="グループ化 179">
            <a:extLst>
              <a:ext uri="{FF2B5EF4-FFF2-40B4-BE49-F238E27FC236}">
                <a16:creationId xmlns:a16="http://schemas.microsoft.com/office/drawing/2014/main" id="{1761AC93-D74D-42CA-BC46-D1281463E104}"/>
              </a:ext>
            </a:extLst>
          </p:cNvPr>
          <p:cNvGrpSpPr/>
          <p:nvPr/>
        </p:nvGrpSpPr>
        <p:grpSpPr>
          <a:xfrm>
            <a:off x="1347569" y="3105381"/>
            <a:ext cx="2722350" cy="2722350"/>
            <a:chOff x="3303665" y="2840539"/>
            <a:chExt cx="2382768" cy="2382768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1576A22-6080-4BE7-9081-CABCF1A8218F}"/>
                </a:ext>
              </a:extLst>
            </p:cNvPr>
            <p:cNvSpPr/>
            <p:nvPr/>
          </p:nvSpPr>
          <p:spPr>
            <a:xfrm>
              <a:off x="3303665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C3FE370C-6D0E-4DAB-A929-48788A4103CD}"/>
                </a:ext>
              </a:extLst>
            </p:cNvPr>
            <p:cNvSpPr/>
            <p:nvPr/>
          </p:nvSpPr>
          <p:spPr>
            <a:xfrm>
              <a:off x="3568417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A04C4124-5A1E-41E3-B8A0-92986F162CB6}"/>
                </a:ext>
              </a:extLst>
            </p:cNvPr>
            <p:cNvSpPr/>
            <p:nvPr/>
          </p:nvSpPr>
          <p:spPr>
            <a:xfrm>
              <a:off x="3833169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B26A585A-C7A1-4D22-84A9-412026F82F8C}"/>
                </a:ext>
              </a:extLst>
            </p:cNvPr>
            <p:cNvSpPr/>
            <p:nvPr/>
          </p:nvSpPr>
          <p:spPr>
            <a:xfrm>
              <a:off x="3303665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D290272B-024D-457F-AD67-37685464F922}"/>
                </a:ext>
              </a:extLst>
            </p:cNvPr>
            <p:cNvSpPr/>
            <p:nvPr/>
          </p:nvSpPr>
          <p:spPr>
            <a:xfrm>
              <a:off x="3568417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05FADDCF-19A9-4915-850E-85AA41826FAE}"/>
                </a:ext>
              </a:extLst>
            </p:cNvPr>
            <p:cNvSpPr/>
            <p:nvPr/>
          </p:nvSpPr>
          <p:spPr>
            <a:xfrm>
              <a:off x="3833169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393CA5B9-F3C4-4533-9DA8-FE2382D6B481}"/>
                </a:ext>
              </a:extLst>
            </p:cNvPr>
            <p:cNvSpPr/>
            <p:nvPr/>
          </p:nvSpPr>
          <p:spPr>
            <a:xfrm>
              <a:off x="3303665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94027B8D-3E93-4827-B9D6-F49670850F21}"/>
                </a:ext>
              </a:extLst>
            </p:cNvPr>
            <p:cNvSpPr/>
            <p:nvPr/>
          </p:nvSpPr>
          <p:spPr>
            <a:xfrm>
              <a:off x="3568417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214ED2EA-76C8-4A70-A252-A4CEECCCF099}"/>
                </a:ext>
              </a:extLst>
            </p:cNvPr>
            <p:cNvSpPr/>
            <p:nvPr/>
          </p:nvSpPr>
          <p:spPr>
            <a:xfrm>
              <a:off x="3833169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62118CEF-E826-47F7-B93A-786B2611227D}"/>
                </a:ext>
              </a:extLst>
            </p:cNvPr>
            <p:cNvSpPr/>
            <p:nvPr/>
          </p:nvSpPr>
          <p:spPr>
            <a:xfrm>
              <a:off x="4097921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807690DC-5E17-45A7-B67A-ED73ECC39179}"/>
                </a:ext>
              </a:extLst>
            </p:cNvPr>
            <p:cNvSpPr/>
            <p:nvPr/>
          </p:nvSpPr>
          <p:spPr>
            <a:xfrm>
              <a:off x="4362673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AD8DF4E0-AB74-41F8-85F4-4379A7FCDD64}"/>
                </a:ext>
              </a:extLst>
            </p:cNvPr>
            <p:cNvSpPr/>
            <p:nvPr/>
          </p:nvSpPr>
          <p:spPr>
            <a:xfrm>
              <a:off x="4627425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7E50919B-F033-463B-B924-5B72E1D9C87F}"/>
                </a:ext>
              </a:extLst>
            </p:cNvPr>
            <p:cNvSpPr/>
            <p:nvPr/>
          </p:nvSpPr>
          <p:spPr>
            <a:xfrm>
              <a:off x="4097921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A04FAA1D-BA49-469C-91C2-59414A1CDB48}"/>
                </a:ext>
              </a:extLst>
            </p:cNvPr>
            <p:cNvSpPr/>
            <p:nvPr/>
          </p:nvSpPr>
          <p:spPr>
            <a:xfrm>
              <a:off x="4362673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4076C2CB-BD25-425A-ADD4-D34B24B58CA2}"/>
                </a:ext>
              </a:extLst>
            </p:cNvPr>
            <p:cNvSpPr/>
            <p:nvPr/>
          </p:nvSpPr>
          <p:spPr>
            <a:xfrm>
              <a:off x="4627425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811B267-97D5-4ECC-9D4A-3B14317D03D9}"/>
                </a:ext>
              </a:extLst>
            </p:cNvPr>
            <p:cNvSpPr/>
            <p:nvPr/>
          </p:nvSpPr>
          <p:spPr>
            <a:xfrm>
              <a:off x="4097921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A7E8A58A-2179-46C0-BCA4-742CBCF20215}"/>
                </a:ext>
              </a:extLst>
            </p:cNvPr>
            <p:cNvSpPr/>
            <p:nvPr/>
          </p:nvSpPr>
          <p:spPr>
            <a:xfrm>
              <a:off x="4362673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503CA1D-1CC2-48A0-AE17-4B1565AEBB9C}"/>
                </a:ext>
              </a:extLst>
            </p:cNvPr>
            <p:cNvSpPr/>
            <p:nvPr/>
          </p:nvSpPr>
          <p:spPr>
            <a:xfrm>
              <a:off x="4627425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52AF7A14-2EA1-49FC-A684-3B95F2957FAC}"/>
                </a:ext>
              </a:extLst>
            </p:cNvPr>
            <p:cNvSpPr/>
            <p:nvPr/>
          </p:nvSpPr>
          <p:spPr>
            <a:xfrm>
              <a:off x="3303665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785AFA15-DFF7-4E18-9737-BB6A37067D9A}"/>
                </a:ext>
              </a:extLst>
            </p:cNvPr>
            <p:cNvSpPr/>
            <p:nvPr/>
          </p:nvSpPr>
          <p:spPr>
            <a:xfrm>
              <a:off x="3568417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37BD27B5-9BCF-484C-AEAF-C33DF4B837D4}"/>
                </a:ext>
              </a:extLst>
            </p:cNvPr>
            <p:cNvSpPr/>
            <p:nvPr/>
          </p:nvSpPr>
          <p:spPr>
            <a:xfrm>
              <a:off x="3833169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280A4184-E35C-45A7-A330-B2DDFA14473C}"/>
                </a:ext>
              </a:extLst>
            </p:cNvPr>
            <p:cNvSpPr/>
            <p:nvPr/>
          </p:nvSpPr>
          <p:spPr>
            <a:xfrm>
              <a:off x="3303665" y="3899547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FA95B997-51B0-4462-900D-0AD84D1F98BB}"/>
                </a:ext>
              </a:extLst>
            </p:cNvPr>
            <p:cNvSpPr/>
            <p:nvPr/>
          </p:nvSpPr>
          <p:spPr>
            <a:xfrm>
              <a:off x="3568417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989DF937-933B-4F94-B73C-7EA14392A831}"/>
                </a:ext>
              </a:extLst>
            </p:cNvPr>
            <p:cNvSpPr/>
            <p:nvPr/>
          </p:nvSpPr>
          <p:spPr>
            <a:xfrm>
              <a:off x="3833169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EA6DDC7C-A611-4E2C-91C4-BFF02EFC3182}"/>
                </a:ext>
              </a:extLst>
            </p:cNvPr>
            <p:cNvSpPr/>
            <p:nvPr/>
          </p:nvSpPr>
          <p:spPr>
            <a:xfrm>
              <a:off x="3303665" y="416429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B2D8FDF7-9709-4C40-AA0D-96E34D31E11E}"/>
                </a:ext>
              </a:extLst>
            </p:cNvPr>
            <p:cNvSpPr/>
            <p:nvPr/>
          </p:nvSpPr>
          <p:spPr>
            <a:xfrm>
              <a:off x="3568417" y="416429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68C4F0FE-8302-4D15-9524-220E6581E368}"/>
                </a:ext>
              </a:extLst>
            </p:cNvPr>
            <p:cNvSpPr/>
            <p:nvPr/>
          </p:nvSpPr>
          <p:spPr>
            <a:xfrm>
              <a:off x="3833169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CABD178F-742D-4C3F-B85D-FA57DE2979ED}"/>
                </a:ext>
              </a:extLst>
            </p:cNvPr>
            <p:cNvSpPr/>
            <p:nvPr/>
          </p:nvSpPr>
          <p:spPr>
            <a:xfrm>
              <a:off x="4097921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7516D264-C54D-43FF-B0E7-ACC973870765}"/>
                </a:ext>
              </a:extLst>
            </p:cNvPr>
            <p:cNvSpPr/>
            <p:nvPr/>
          </p:nvSpPr>
          <p:spPr>
            <a:xfrm>
              <a:off x="4362673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77917C2C-9FEE-4A5A-B4DF-470DB76227A9}"/>
                </a:ext>
              </a:extLst>
            </p:cNvPr>
            <p:cNvSpPr/>
            <p:nvPr/>
          </p:nvSpPr>
          <p:spPr>
            <a:xfrm>
              <a:off x="4627425" y="3634795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C546ED1E-F24B-4239-8007-6520C7A60099}"/>
                </a:ext>
              </a:extLst>
            </p:cNvPr>
            <p:cNvSpPr/>
            <p:nvPr/>
          </p:nvSpPr>
          <p:spPr>
            <a:xfrm>
              <a:off x="4097921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9DCDFBC5-3A70-4CED-994C-A5176004A29F}"/>
                </a:ext>
              </a:extLst>
            </p:cNvPr>
            <p:cNvSpPr/>
            <p:nvPr/>
          </p:nvSpPr>
          <p:spPr>
            <a:xfrm>
              <a:off x="4362673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DCC643E4-BE2C-492B-AC19-5D441A9B753D}"/>
                </a:ext>
              </a:extLst>
            </p:cNvPr>
            <p:cNvSpPr/>
            <p:nvPr/>
          </p:nvSpPr>
          <p:spPr>
            <a:xfrm>
              <a:off x="4627425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5B364238-6A23-47CA-956C-3AB124B7DE83}"/>
                </a:ext>
              </a:extLst>
            </p:cNvPr>
            <p:cNvSpPr/>
            <p:nvPr/>
          </p:nvSpPr>
          <p:spPr>
            <a:xfrm>
              <a:off x="4097921" y="4164299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6C1F0B31-70A7-4608-B549-70C5D8C2A40C}"/>
                </a:ext>
              </a:extLst>
            </p:cNvPr>
            <p:cNvSpPr/>
            <p:nvPr/>
          </p:nvSpPr>
          <p:spPr>
            <a:xfrm>
              <a:off x="4362673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8E84A26B-6B8B-4AD4-832C-B22BCBDB98D3}"/>
                </a:ext>
              </a:extLst>
            </p:cNvPr>
            <p:cNvSpPr/>
            <p:nvPr/>
          </p:nvSpPr>
          <p:spPr>
            <a:xfrm>
              <a:off x="4627425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8BCFCB7F-8F42-4085-A68C-98086C828CFB}"/>
                </a:ext>
              </a:extLst>
            </p:cNvPr>
            <p:cNvSpPr/>
            <p:nvPr/>
          </p:nvSpPr>
          <p:spPr>
            <a:xfrm>
              <a:off x="4892177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A30CD9F7-03DC-4C6A-B49C-4019DDD6469C}"/>
                </a:ext>
              </a:extLst>
            </p:cNvPr>
            <p:cNvSpPr/>
            <p:nvPr/>
          </p:nvSpPr>
          <p:spPr>
            <a:xfrm>
              <a:off x="5156929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1CE69507-359F-47DF-81AA-6A224433C024}"/>
                </a:ext>
              </a:extLst>
            </p:cNvPr>
            <p:cNvSpPr/>
            <p:nvPr/>
          </p:nvSpPr>
          <p:spPr>
            <a:xfrm>
              <a:off x="5421681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CE866520-8B9C-4238-B31F-4AD105B59AEF}"/>
                </a:ext>
              </a:extLst>
            </p:cNvPr>
            <p:cNvSpPr/>
            <p:nvPr/>
          </p:nvSpPr>
          <p:spPr>
            <a:xfrm>
              <a:off x="4892177" y="3105291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E502E4C9-937B-46C0-A522-5B450DFB787C}"/>
                </a:ext>
              </a:extLst>
            </p:cNvPr>
            <p:cNvSpPr/>
            <p:nvPr/>
          </p:nvSpPr>
          <p:spPr>
            <a:xfrm>
              <a:off x="5156929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AFE485C6-7E2E-4E7B-9C2B-8E5F74B11441}"/>
                </a:ext>
              </a:extLst>
            </p:cNvPr>
            <p:cNvSpPr/>
            <p:nvPr/>
          </p:nvSpPr>
          <p:spPr>
            <a:xfrm>
              <a:off x="5421681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A2651213-A6D8-45CF-9030-3E3BBADCB373}"/>
                </a:ext>
              </a:extLst>
            </p:cNvPr>
            <p:cNvSpPr/>
            <p:nvPr/>
          </p:nvSpPr>
          <p:spPr>
            <a:xfrm>
              <a:off x="4892177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3318D620-F2C4-4B8C-A9D8-C920936A603F}"/>
                </a:ext>
              </a:extLst>
            </p:cNvPr>
            <p:cNvSpPr/>
            <p:nvPr/>
          </p:nvSpPr>
          <p:spPr>
            <a:xfrm>
              <a:off x="5156929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087E3BCD-28E8-4FF7-9631-8A50E41D0AAE}"/>
                </a:ext>
              </a:extLst>
            </p:cNvPr>
            <p:cNvSpPr/>
            <p:nvPr/>
          </p:nvSpPr>
          <p:spPr>
            <a:xfrm>
              <a:off x="5421681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74268ED3-0955-4D5C-BC35-6621D8E7230C}"/>
                </a:ext>
              </a:extLst>
            </p:cNvPr>
            <p:cNvSpPr/>
            <p:nvPr/>
          </p:nvSpPr>
          <p:spPr>
            <a:xfrm>
              <a:off x="4892177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EEE1BD0C-535F-4895-BE47-2BA8D4EDE87A}"/>
                </a:ext>
              </a:extLst>
            </p:cNvPr>
            <p:cNvSpPr/>
            <p:nvPr/>
          </p:nvSpPr>
          <p:spPr>
            <a:xfrm>
              <a:off x="5156929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9A81990B-CD3E-4871-A445-C98F1FFBFEC5}"/>
                </a:ext>
              </a:extLst>
            </p:cNvPr>
            <p:cNvSpPr/>
            <p:nvPr/>
          </p:nvSpPr>
          <p:spPr>
            <a:xfrm>
              <a:off x="5421681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3BF8D479-0603-4F42-84DB-37D9095B538E}"/>
                </a:ext>
              </a:extLst>
            </p:cNvPr>
            <p:cNvSpPr/>
            <p:nvPr/>
          </p:nvSpPr>
          <p:spPr>
            <a:xfrm>
              <a:off x="4892177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D9E1EF3D-4D26-4812-8C97-BBC07F668DB9}"/>
                </a:ext>
              </a:extLst>
            </p:cNvPr>
            <p:cNvSpPr/>
            <p:nvPr/>
          </p:nvSpPr>
          <p:spPr>
            <a:xfrm>
              <a:off x="5156929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570E55B4-3702-4098-B5F3-77464EF9726B}"/>
                </a:ext>
              </a:extLst>
            </p:cNvPr>
            <p:cNvSpPr/>
            <p:nvPr/>
          </p:nvSpPr>
          <p:spPr>
            <a:xfrm>
              <a:off x="5421681" y="3899547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39CEF94A-DC74-4C50-97B6-C41C7BA42BBE}"/>
                </a:ext>
              </a:extLst>
            </p:cNvPr>
            <p:cNvSpPr/>
            <p:nvPr/>
          </p:nvSpPr>
          <p:spPr>
            <a:xfrm>
              <a:off x="4892177" y="4164299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B30E056A-BAC6-408E-9E3D-2A9A04CB16B2}"/>
                </a:ext>
              </a:extLst>
            </p:cNvPr>
            <p:cNvSpPr/>
            <p:nvPr/>
          </p:nvSpPr>
          <p:spPr>
            <a:xfrm>
              <a:off x="5156929" y="4164299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3C6F1250-245B-4503-9894-B57C13E824DD}"/>
                </a:ext>
              </a:extLst>
            </p:cNvPr>
            <p:cNvSpPr/>
            <p:nvPr/>
          </p:nvSpPr>
          <p:spPr>
            <a:xfrm>
              <a:off x="5421681" y="416429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439C87DE-9575-4448-8FBA-AEF360C462F7}"/>
                </a:ext>
              </a:extLst>
            </p:cNvPr>
            <p:cNvSpPr/>
            <p:nvPr/>
          </p:nvSpPr>
          <p:spPr>
            <a:xfrm>
              <a:off x="3303665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FA05E5FC-6AAD-4812-B88A-2530404A855A}"/>
                </a:ext>
              </a:extLst>
            </p:cNvPr>
            <p:cNvSpPr/>
            <p:nvPr/>
          </p:nvSpPr>
          <p:spPr>
            <a:xfrm>
              <a:off x="3568417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13951149-ECCD-41CB-8E76-B53AF9CB8597}"/>
                </a:ext>
              </a:extLst>
            </p:cNvPr>
            <p:cNvSpPr/>
            <p:nvPr/>
          </p:nvSpPr>
          <p:spPr>
            <a:xfrm>
              <a:off x="3833169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E4CA036A-0C2E-452C-B279-2B273DADC64C}"/>
                </a:ext>
              </a:extLst>
            </p:cNvPr>
            <p:cNvSpPr/>
            <p:nvPr/>
          </p:nvSpPr>
          <p:spPr>
            <a:xfrm>
              <a:off x="3303665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94315DAA-9DFB-4146-A990-52A0E1AADBF4}"/>
                </a:ext>
              </a:extLst>
            </p:cNvPr>
            <p:cNvSpPr/>
            <p:nvPr/>
          </p:nvSpPr>
          <p:spPr>
            <a:xfrm>
              <a:off x="3568417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7B37114A-C51D-487D-A1EE-75E2DDB93FC6}"/>
                </a:ext>
              </a:extLst>
            </p:cNvPr>
            <p:cNvSpPr/>
            <p:nvPr/>
          </p:nvSpPr>
          <p:spPr>
            <a:xfrm>
              <a:off x="3833169" y="469380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ED1684AB-A55A-4EB1-8296-CA43EEEC9894}"/>
                </a:ext>
              </a:extLst>
            </p:cNvPr>
            <p:cNvSpPr/>
            <p:nvPr/>
          </p:nvSpPr>
          <p:spPr>
            <a:xfrm>
              <a:off x="3303665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9E18BB59-A8C2-4258-8261-4462B6C4C6AC}"/>
                </a:ext>
              </a:extLst>
            </p:cNvPr>
            <p:cNvSpPr/>
            <p:nvPr/>
          </p:nvSpPr>
          <p:spPr>
            <a:xfrm>
              <a:off x="3568417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4CE205DB-DB78-4B20-9E73-5B7210149384}"/>
                </a:ext>
              </a:extLst>
            </p:cNvPr>
            <p:cNvSpPr/>
            <p:nvPr/>
          </p:nvSpPr>
          <p:spPr>
            <a:xfrm>
              <a:off x="3833169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EF397A14-5FB7-40A6-B2E3-63DD8C0F6A70}"/>
                </a:ext>
              </a:extLst>
            </p:cNvPr>
            <p:cNvSpPr/>
            <p:nvPr/>
          </p:nvSpPr>
          <p:spPr>
            <a:xfrm>
              <a:off x="4097921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80DD0FE3-1A66-49E6-AFE7-AB65DEABF313}"/>
                </a:ext>
              </a:extLst>
            </p:cNvPr>
            <p:cNvSpPr/>
            <p:nvPr/>
          </p:nvSpPr>
          <p:spPr>
            <a:xfrm>
              <a:off x="4362673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3373661C-096D-48B3-AFC0-CA97C51C0E61}"/>
                </a:ext>
              </a:extLst>
            </p:cNvPr>
            <p:cNvSpPr/>
            <p:nvPr/>
          </p:nvSpPr>
          <p:spPr>
            <a:xfrm>
              <a:off x="4627425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3CD6703E-0767-46A4-B698-F93A02B3932E}"/>
                </a:ext>
              </a:extLst>
            </p:cNvPr>
            <p:cNvSpPr/>
            <p:nvPr/>
          </p:nvSpPr>
          <p:spPr>
            <a:xfrm>
              <a:off x="4097921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DA918A49-1D06-43F4-B3CD-E37EC3005876}"/>
                </a:ext>
              </a:extLst>
            </p:cNvPr>
            <p:cNvSpPr/>
            <p:nvPr/>
          </p:nvSpPr>
          <p:spPr>
            <a:xfrm>
              <a:off x="4362673" y="469380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CB24C658-14BF-427A-9BA9-94A6E962FD0E}"/>
                </a:ext>
              </a:extLst>
            </p:cNvPr>
            <p:cNvSpPr/>
            <p:nvPr/>
          </p:nvSpPr>
          <p:spPr>
            <a:xfrm>
              <a:off x="4627425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173A9985-6746-4564-B72C-90090B13B393}"/>
                </a:ext>
              </a:extLst>
            </p:cNvPr>
            <p:cNvSpPr/>
            <p:nvPr/>
          </p:nvSpPr>
          <p:spPr>
            <a:xfrm>
              <a:off x="4097921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3E369894-F5CD-43A3-B170-F1B9EC7FCE28}"/>
                </a:ext>
              </a:extLst>
            </p:cNvPr>
            <p:cNvSpPr/>
            <p:nvPr/>
          </p:nvSpPr>
          <p:spPr>
            <a:xfrm>
              <a:off x="4362673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789E0CB9-F66D-4045-9DC4-551CE049B9A4}"/>
                </a:ext>
              </a:extLst>
            </p:cNvPr>
            <p:cNvSpPr/>
            <p:nvPr/>
          </p:nvSpPr>
          <p:spPr>
            <a:xfrm>
              <a:off x="4627425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0FACD7C2-334D-44E9-B564-C66FCD11C388}"/>
                </a:ext>
              </a:extLst>
            </p:cNvPr>
            <p:cNvSpPr/>
            <p:nvPr/>
          </p:nvSpPr>
          <p:spPr>
            <a:xfrm>
              <a:off x="4892177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0E4AD457-E65C-4242-A387-376D8F25AB2E}"/>
                </a:ext>
              </a:extLst>
            </p:cNvPr>
            <p:cNvSpPr/>
            <p:nvPr/>
          </p:nvSpPr>
          <p:spPr>
            <a:xfrm>
              <a:off x="5156929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F0E282D3-1683-4338-91A3-35B0F42EA044}"/>
                </a:ext>
              </a:extLst>
            </p:cNvPr>
            <p:cNvSpPr/>
            <p:nvPr/>
          </p:nvSpPr>
          <p:spPr>
            <a:xfrm>
              <a:off x="5421681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8D935659-F362-40EC-8840-4B9CF78BC64D}"/>
                </a:ext>
              </a:extLst>
            </p:cNvPr>
            <p:cNvSpPr/>
            <p:nvPr/>
          </p:nvSpPr>
          <p:spPr>
            <a:xfrm>
              <a:off x="4892177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9A674D5C-3561-4BB6-89B9-B844643658C9}"/>
                </a:ext>
              </a:extLst>
            </p:cNvPr>
            <p:cNvSpPr/>
            <p:nvPr/>
          </p:nvSpPr>
          <p:spPr>
            <a:xfrm>
              <a:off x="5156929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C52FEF5B-3507-473A-A659-E601F19A8536}"/>
                </a:ext>
              </a:extLst>
            </p:cNvPr>
            <p:cNvSpPr/>
            <p:nvPr/>
          </p:nvSpPr>
          <p:spPr>
            <a:xfrm>
              <a:off x="5421681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1E90ED82-DDCC-4743-A66B-E6565CD8F490}"/>
                </a:ext>
              </a:extLst>
            </p:cNvPr>
            <p:cNvSpPr/>
            <p:nvPr/>
          </p:nvSpPr>
          <p:spPr>
            <a:xfrm>
              <a:off x="4892177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964290BE-3A1B-4537-8AAD-BA510889D66C}"/>
                </a:ext>
              </a:extLst>
            </p:cNvPr>
            <p:cNvSpPr/>
            <p:nvPr/>
          </p:nvSpPr>
          <p:spPr>
            <a:xfrm>
              <a:off x="5156929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F5E98177-1FF1-43FB-B4E2-A60278305C80}"/>
                </a:ext>
              </a:extLst>
            </p:cNvPr>
            <p:cNvSpPr/>
            <p:nvPr/>
          </p:nvSpPr>
          <p:spPr>
            <a:xfrm>
              <a:off x="5421681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2F29B0CF-02F7-424F-BE63-1245AB6ECBD4}"/>
              </a:ext>
            </a:extLst>
          </p:cNvPr>
          <p:cNvGrpSpPr/>
          <p:nvPr/>
        </p:nvGrpSpPr>
        <p:grpSpPr>
          <a:xfrm>
            <a:off x="742603" y="2002274"/>
            <a:ext cx="907450" cy="907450"/>
            <a:chOff x="636715" y="2311035"/>
            <a:chExt cx="794256" cy="794256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8475D084-0AF7-4974-9141-E0954064668F}"/>
                </a:ext>
              </a:extLst>
            </p:cNvPr>
            <p:cNvSpPr/>
            <p:nvPr/>
          </p:nvSpPr>
          <p:spPr>
            <a:xfrm>
              <a:off x="636715" y="2311035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C5304B5E-5F69-4F65-A6ED-C4FA02BF09CC}"/>
                </a:ext>
              </a:extLst>
            </p:cNvPr>
            <p:cNvSpPr/>
            <p:nvPr/>
          </p:nvSpPr>
          <p:spPr>
            <a:xfrm>
              <a:off x="901467" y="2311035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AD6D5AA-1901-4A83-9990-E72491A1070A}"/>
                </a:ext>
              </a:extLst>
            </p:cNvPr>
            <p:cNvSpPr/>
            <p:nvPr/>
          </p:nvSpPr>
          <p:spPr>
            <a:xfrm>
              <a:off x="1166219" y="2311035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2AA4160F-96D7-4A08-82BB-3D4D58FBD0F5}"/>
                </a:ext>
              </a:extLst>
            </p:cNvPr>
            <p:cNvSpPr/>
            <p:nvPr/>
          </p:nvSpPr>
          <p:spPr>
            <a:xfrm>
              <a:off x="636715" y="2575787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699FDE17-4EAB-4E37-BAA6-16D89D5C9CE7}"/>
                </a:ext>
              </a:extLst>
            </p:cNvPr>
            <p:cNvSpPr/>
            <p:nvPr/>
          </p:nvSpPr>
          <p:spPr>
            <a:xfrm>
              <a:off x="901467" y="2575787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184ECAB-362C-4BA3-9BD4-4826F58CB53F}"/>
                </a:ext>
              </a:extLst>
            </p:cNvPr>
            <p:cNvSpPr/>
            <p:nvPr/>
          </p:nvSpPr>
          <p:spPr>
            <a:xfrm>
              <a:off x="1166219" y="2575787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4FF8215C-39DF-411F-9913-4EC2B06B16D2}"/>
                </a:ext>
              </a:extLst>
            </p:cNvPr>
            <p:cNvSpPr/>
            <p:nvPr/>
          </p:nvSpPr>
          <p:spPr>
            <a:xfrm>
              <a:off x="636715" y="2840539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9BF8CC67-EE9F-4CC0-AA05-BA007E8EB4AC}"/>
                </a:ext>
              </a:extLst>
            </p:cNvPr>
            <p:cNvSpPr/>
            <p:nvPr/>
          </p:nvSpPr>
          <p:spPr>
            <a:xfrm>
              <a:off x="901467" y="2840539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365C12B9-039B-4171-B33B-00851EB5268F}"/>
                </a:ext>
              </a:extLst>
            </p:cNvPr>
            <p:cNvSpPr/>
            <p:nvPr/>
          </p:nvSpPr>
          <p:spPr>
            <a:xfrm>
              <a:off x="1166219" y="2840539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81" name="正方形/長方形 180">
            <a:extLst>
              <a:ext uri="{FF2B5EF4-FFF2-40B4-BE49-F238E27FC236}">
                <a16:creationId xmlns:a16="http://schemas.microsoft.com/office/drawing/2014/main" id="{911E4C0F-C9EC-4A7E-B078-954B8E456AB9}"/>
              </a:ext>
            </a:extLst>
          </p:cNvPr>
          <p:cNvSpPr/>
          <p:nvPr/>
        </p:nvSpPr>
        <p:spPr>
          <a:xfrm>
            <a:off x="1669101" y="2294937"/>
            <a:ext cx="3539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・・・構造化要素（</a:t>
            </a:r>
            <a:r>
              <a:rPr lang="en-US" altLang="ja-JP" dirty="0"/>
              <a:t>Disk, 3x3</a:t>
            </a:r>
            <a:r>
              <a:rPr lang="ja-JP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5869462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E306600F-5C10-44B6-BC77-3AFF896CE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クロージング（</a:t>
            </a:r>
            <a:r>
              <a:rPr lang="en-US" altLang="ja-JP" dirty="0"/>
              <a:t>Closing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F9960BD-BF7F-4A12-82B7-54887ECDF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2020"/>
            <a:ext cx="7886700" cy="5602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2400" b="1" dirty="0"/>
              <a:t>膨張の後に収縮 </a:t>
            </a:r>
            <a:r>
              <a:rPr lang="ja-JP" altLang="en-US" sz="2400" dirty="0"/>
              <a:t>をする処理</a:t>
            </a:r>
            <a:endParaRPr kumimoji="1" lang="ja-JP" altLang="en-US" sz="2400" dirty="0"/>
          </a:p>
        </p:txBody>
      </p:sp>
      <p:grpSp>
        <p:nvGrpSpPr>
          <p:cNvPr id="180" name="グループ化 179">
            <a:extLst>
              <a:ext uri="{FF2B5EF4-FFF2-40B4-BE49-F238E27FC236}">
                <a16:creationId xmlns:a16="http://schemas.microsoft.com/office/drawing/2014/main" id="{1761AC93-D74D-42CA-BC46-D1281463E104}"/>
              </a:ext>
            </a:extLst>
          </p:cNvPr>
          <p:cNvGrpSpPr/>
          <p:nvPr/>
        </p:nvGrpSpPr>
        <p:grpSpPr>
          <a:xfrm>
            <a:off x="1347569" y="3105381"/>
            <a:ext cx="2722350" cy="2722350"/>
            <a:chOff x="3303665" y="2840539"/>
            <a:chExt cx="2382768" cy="2382768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1576A22-6080-4BE7-9081-CABCF1A8218F}"/>
                </a:ext>
              </a:extLst>
            </p:cNvPr>
            <p:cNvSpPr/>
            <p:nvPr/>
          </p:nvSpPr>
          <p:spPr>
            <a:xfrm>
              <a:off x="3303665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C3FE370C-6D0E-4DAB-A929-48788A4103CD}"/>
                </a:ext>
              </a:extLst>
            </p:cNvPr>
            <p:cNvSpPr/>
            <p:nvPr/>
          </p:nvSpPr>
          <p:spPr>
            <a:xfrm>
              <a:off x="3568417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A04C4124-5A1E-41E3-B8A0-92986F162CB6}"/>
                </a:ext>
              </a:extLst>
            </p:cNvPr>
            <p:cNvSpPr/>
            <p:nvPr/>
          </p:nvSpPr>
          <p:spPr>
            <a:xfrm>
              <a:off x="3833169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B26A585A-C7A1-4D22-84A9-412026F82F8C}"/>
                </a:ext>
              </a:extLst>
            </p:cNvPr>
            <p:cNvSpPr/>
            <p:nvPr/>
          </p:nvSpPr>
          <p:spPr>
            <a:xfrm>
              <a:off x="3303665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D290272B-024D-457F-AD67-37685464F922}"/>
                </a:ext>
              </a:extLst>
            </p:cNvPr>
            <p:cNvSpPr/>
            <p:nvPr/>
          </p:nvSpPr>
          <p:spPr>
            <a:xfrm>
              <a:off x="3568417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05FADDCF-19A9-4915-850E-85AA41826FAE}"/>
                </a:ext>
              </a:extLst>
            </p:cNvPr>
            <p:cNvSpPr/>
            <p:nvPr/>
          </p:nvSpPr>
          <p:spPr>
            <a:xfrm>
              <a:off x="3833169" y="3105291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393CA5B9-F3C4-4533-9DA8-FE2382D6B481}"/>
                </a:ext>
              </a:extLst>
            </p:cNvPr>
            <p:cNvSpPr/>
            <p:nvPr/>
          </p:nvSpPr>
          <p:spPr>
            <a:xfrm>
              <a:off x="3303665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94027B8D-3E93-4827-B9D6-F49670850F21}"/>
                </a:ext>
              </a:extLst>
            </p:cNvPr>
            <p:cNvSpPr/>
            <p:nvPr/>
          </p:nvSpPr>
          <p:spPr>
            <a:xfrm>
              <a:off x="3568417" y="3370043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214ED2EA-76C8-4A70-A252-A4CEECCCF099}"/>
                </a:ext>
              </a:extLst>
            </p:cNvPr>
            <p:cNvSpPr/>
            <p:nvPr/>
          </p:nvSpPr>
          <p:spPr>
            <a:xfrm>
              <a:off x="3833169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62118CEF-E826-47F7-B93A-786B2611227D}"/>
                </a:ext>
              </a:extLst>
            </p:cNvPr>
            <p:cNvSpPr/>
            <p:nvPr/>
          </p:nvSpPr>
          <p:spPr>
            <a:xfrm>
              <a:off x="4097921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807690DC-5E17-45A7-B67A-ED73ECC39179}"/>
                </a:ext>
              </a:extLst>
            </p:cNvPr>
            <p:cNvSpPr/>
            <p:nvPr/>
          </p:nvSpPr>
          <p:spPr>
            <a:xfrm>
              <a:off x="4362673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AD8DF4E0-AB74-41F8-85F4-4379A7FCDD64}"/>
                </a:ext>
              </a:extLst>
            </p:cNvPr>
            <p:cNvSpPr/>
            <p:nvPr/>
          </p:nvSpPr>
          <p:spPr>
            <a:xfrm>
              <a:off x="4627425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7E50919B-F033-463B-B924-5B72E1D9C87F}"/>
                </a:ext>
              </a:extLst>
            </p:cNvPr>
            <p:cNvSpPr/>
            <p:nvPr/>
          </p:nvSpPr>
          <p:spPr>
            <a:xfrm>
              <a:off x="4097921" y="3105291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A04FAA1D-BA49-469C-91C2-59414A1CDB48}"/>
                </a:ext>
              </a:extLst>
            </p:cNvPr>
            <p:cNvSpPr/>
            <p:nvPr/>
          </p:nvSpPr>
          <p:spPr>
            <a:xfrm>
              <a:off x="4362673" y="3105291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4076C2CB-BD25-425A-ADD4-D34B24B58CA2}"/>
                </a:ext>
              </a:extLst>
            </p:cNvPr>
            <p:cNvSpPr/>
            <p:nvPr/>
          </p:nvSpPr>
          <p:spPr>
            <a:xfrm>
              <a:off x="4627425" y="3105291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811B267-97D5-4ECC-9D4A-3B14317D03D9}"/>
                </a:ext>
              </a:extLst>
            </p:cNvPr>
            <p:cNvSpPr/>
            <p:nvPr/>
          </p:nvSpPr>
          <p:spPr>
            <a:xfrm>
              <a:off x="4097921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A7E8A58A-2179-46C0-BCA4-742CBCF20215}"/>
                </a:ext>
              </a:extLst>
            </p:cNvPr>
            <p:cNvSpPr/>
            <p:nvPr/>
          </p:nvSpPr>
          <p:spPr>
            <a:xfrm>
              <a:off x="4362673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503CA1D-1CC2-48A0-AE17-4B1565AEBB9C}"/>
                </a:ext>
              </a:extLst>
            </p:cNvPr>
            <p:cNvSpPr/>
            <p:nvPr/>
          </p:nvSpPr>
          <p:spPr>
            <a:xfrm>
              <a:off x="4627425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52AF7A14-2EA1-49FC-A684-3B95F2957FAC}"/>
                </a:ext>
              </a:extLst>
            </p:cNvPr>
            <p:cNvSpPr/>
            <p:nvPr/>
          </p:nvSpPr>
          <p:spPr>
            <a:xfrm>
              <a:off x="3303665" y="3634795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785AFA15-DFF7-4E18-9737-BB6A37067D9A}"/>
                </a:ext>
              </a:extLst>
            </p:cNvPr>
            <p:cNvSpPr/>
            <p:nvPr/>
          </p:nvSpPr>
          <p:spPr>
            <a:xfrm>
              <a:off x="3568417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37BD27B5-9BCF-484C-AEAF-C33DF4B837D4}"/>
                </a:ext>
              </a:extLst>
            </p:cNvPr>
            <p:cNvSpPr/>
            <p:nvPr/>
          </p:nvSpPr>
          <p:spPr>
            <a:xfrm>
              <a:off x="3833169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280A4184-E35C-45A7-A330-B2DDFA14473C}"/>
                </a:ext>
              </a:extLst>
            </p:cNvPr>
            <p:cNvSpPr/>
            <p:nvPr/>
          </p:nvSpPr>
          <p:spPr>
            <a:xfrm>
              <a:off x="3303665" y="3899547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FA95B997-51B0-4462-900D-0AD84D1F98BB}"/>
                </a:ext>
              </a:extLst>
            </p:cNvPr>
            <p:cNvSpPr/>
            <p:nvPr/>
          </p:nvSpPr>
          <p:spPr>
            <a:xfrm>
              <a:off x="3568417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989DF937-933B-4F94-B73C-7EA14392A831}"/>
                </a:ext>
              </a:extLst>
            </p:cNvPr>
            <p:cNvSpPr/>
            <p:nvPr/>
          </p:nvSpPr>
          <p:spPr>
            <a:xfrm>
              <a:off x="3833169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EA6DDC7C-A611-4E2C-91C4-BFF02EFC3182}"/>
                </a:ext>
              </a:extLst>
            </p:cNvPr>
            <p:cNvSpPr/>
            <p:nvPr/>
          </p:nvSpPr>
          <p:spPr>
            <a:xfrm>
              <a:off x="3303665" y="416429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B2D8FDF7-9709-4C40-AA0D-96E34D31E11E}"/>
                </a:ext>
              </a:extLst>
            </p:cNvPr>
            <p:cNvSpPr/>
            <p:nvPr/>
          </p:nvSpPr>
          <p:spPr>
            <a:xfrm>
              <a:off x="3568417" y="4164299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68C4F0FE-8302-4D15-9524-220E6581E368}"/>
                </a:ext>
              </a:extLst>
            </p:cNvPr>
            <p:cNvSpPr/>
            <p:nvPr/>
          </p:nvSpPr>
          <p:spPr>
            <a:xfrm>
              <a:off x="3833169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CABD178F-742D-4C3F-B85D-FA57DE2979ED}"/>
                </a:ext>
              </a:extLst>
            </p:cNvPr>
            <p:cNvSpPr/>
            <p:nvPr/>
          </p:nvSpPr>
          <p:spPr>
            <a:xfrm>
              <a:off x="4097921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7516D264-C54D-43FF-B0E7-ACC973870765}"/>
                </a:ext>
              </a:extLst>
            </p:cNvPr>
            <p:cNvSpPr/>
            <p:nvPr/>
          </p:nvSpPr>
          <p:spPr>
            <a:xfrm>
              <a:off x="4362673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77917C2C-9FEE-4A5A-B4DF-470DB76227A9}"/>
                </a:ext>
              </a:extLst>
            </p:cNvPr>
            <p:cNvSpPr/>
            <p:nvPr/>
          </p:nvSpPr>
          <p:spPr>
            <a:xfrm>
              <a:off x="4627425" y="3634795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C546ED1E-F24B-4239-8007-6520C7A60099}"/>
                </a:ext>
              </a:extLst>
            </p:cNvPr>
            <p:cNvSpPr/>
            <p:nvPr/>
          </p:nvSpPr>
          <p:spPr>
            <a:xfrm>
              <a:off x="4097921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9DCDFBC5-3A70-4CED-994C-A5176004A29F}"/>
                </a:ext>
              </a:extLst>
            </p:cNvPr>
            <p:cNvSpPr/>
            <p:nvPr/>
          </p:nvSpPr>
          <p:spPr>
            <a:xfrm>
              <a:off x="4362673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DCC643E4-BE2C-492B-AC19-5D441A9B753D}"/>
                </a:ext>
              </a:extLst>
            </p:cNvPr>
            <p:cNvSpPr/>
            <p:nvPr/>
          </p:nvSpPr>
          <p:spPr>
            <a:xfrm>
              <a:off x="4627425" y="3899547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5B364238-6A23-47CA-956C-3AB124B7DE83}"/>
                </a:ext>
              </a:extLst>
            </p:cNvPr>
            <p:cNvSpPr/>
            <p:nvPr/>
          </p:nvSpPr>
          <p:spPr>
            <a:xfrm>
              <a:off x="4097921" y="4164299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6C1F0B31-70A7-4608-B549-70C5D8C2A40C}"/>
                </a:ext>
              </a:extLst>
            </p:cNvPr>
            <p:cNvSpPr/>
            <p:nvPr/>
          </p:nvSpPr>
          <p:spPr>
            <a:xfrm>
              <a:off x="4362673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8E84A26B-6B8B-4AD4-832C-B22BCBDB98D3}"/>
                </a:ext>
              </a:extLst>
            </p:cNvPr>
            <p:cNvSpPr/>
            <p:nvPr/>
          </p:nvSpPr>
          <p:spPr>
            <a:xfrm>
              <a:off x="4627425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8BCFCB7F-8F42-4085-A68C-98086C828CFB}"/>
                </a:ext>
              </a:extLst>
            </p:cNvPr>
            <p:cNvSpPr/>
            <p:nvPr/>
          </p:nvSpPr>
          <p:spPr>
            <a:xfrm>
              <a:off x="4892177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A30CD9F7-03DC-4C6A-B49C-4019DDD6469C}"/>
                </a:ext>
              </a:extLst>
            </p:cNvPr>
            <p:cNvSpPr/>
            <p:nvPr/>
          </p:nvSpPr>
          <p:spPr>
            <a:xfrm>
              <a:off x="5156929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1CE69507-359F-47DF-81AA-6A224433C024}"/>
                </a:ext>
              </a:extLst>
            </p:cNvPr>
            <p:cNvSpPr/>
            <p:nvPr/>
          </p:nvSpPr>
          <p:spPr>
            <a:xfrm>
              <a:off x="5421681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CE866520-8B9C-4238-B31F-4AD105B59AEF}"/>
                </a:ext>
              </a:extLst>
            </p:cNvPr>
            <p:cNvSpPr/>
            <p:nvPr/>
          </p:nvSpPr>
          <p:spPr>
            <a:xfrm>
              <a:off x="4892177" y="3105291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E502E4C9-937B-46C0-A522-5B450DFB787C}"/>
                </a:ext>
              </a:extLst>
            </p:cNvPr>
            <p:cNvSpPr/>
            <p:nvPr/>
          </p:nvSpPr>
          <p:spPr>
            <a:xfrm>
              <a:off x="5156929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AFE485C6-7E2E-4E7B-9C2B-8E5F74B11441}"/>
                </a:ext>
              </a:extLst>
            </p:cNvPr>
            <p:cNvSpPr/>
            <p:nvPr/>
          </p:nvSpPr>
          <p:spPr>
            <a:xfrm>
              <a:off x="5421681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A2651213-A6D8-45CF-9030-3E3BBADCB373}"/>
                </a:ext>
              </a:extLst>
            </p:cNvPr>
            <p:cNvSpPr/>
            <p:nvPr/>
          </p:nvSpPr>
          <p:spPr>
            <a:xfrm>
              <a:off x="4892177" y="3370043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3318D620-F2C4-4B8C-A9D8-C920936A603F}"/>
                </a:ext>
              </a:extLst>
            </p:cNvPr>
            <p:cNvSpPr/>
            <p:nvPr/>
          </p:nvSpPr>
          <p:spPr>
            <a:xfrm>
              <a:off x="5156929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087E3BCD-28E8-4FF7-9631-8A50E41D0AAE}"/>
                </a:ext>
              </a:extLst>
            </p:cNvPr>
            <p:cNvSpPr/>
            <p:nvPr/>
          </p:nvSpPr>
          <p:spPr>
            <a:xfrm>
              <a:off x="5421681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74268ED3-0955-4D5C-BC35-6621D8E7230C}"/>
                </a:ext>
              </a:extLst>
            </p:cNvPr>
            <p:cNvSpPr/>
            <p:nvPr/>
          </p:nvSpPr>
          <p:spPr>
            <a:xfrm>
              <a:off x="4892177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EEE1BD0C-535F-4895-BE47-2BA8D4EDE87A}"/>
                </a:ext>
              </a:extLst>
            </p:cNvPr>
            <p:cNvSpPr/>
            <p:nvPr/>
          </p:nvSpPr>
          <p:spPr>
            <a:xfrm>
              <a:off x="5156929" y="3634795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9A81990B-CD3E-4871-A445-C98F1FFBFEC5}"/>
                </a:ext>
              </a:extLst>
            </p:cNvPr>
            <p:cNvSpPr/>
            <p:nvPr/>
          </p:nvSpPr>
          <p:spPr>
            <a:xfrm>
              <a:off x="5421681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3BF8D479-0603-4F42-84DB-37D9095B538E}"/>
                </a:ext>
              </a:extLst>
            </p:cNvPr>
            <p:cNvSpPr/>
            <p:nvPr/>
          </p:nvSpPr>
          <p:spPr>
            <a:xfrm>
              <a:off x="4892177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D9E1EF3D-4D26-4812-8C97-BBC07F668DB9}"/>
                </a:ext>
              </a:extLst>
            </p:cNvPr>
            <p:cNvSpPr/>
            <p:nvPr/>
          </p:nvSpPr>
          <p:spPr>
            <a:xfrm>
              <a:off x="5156929" y="3899547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570E55B4-3702-4098-B5F3-77464EF9726B}"/>
                </a:ext>
              </a:extLst>
            </p:cNvPr>
            <p:cNvSpPr/>
            <p:nvPr/>
          </p:nvSpPr>
          <p:spPr>
            <a:xfrm>
              <a:off x="5421681" y="3899547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39CEF94A-DC74-4C50-97B6-C41C7BA42BBE}"/>
                </a:ext>
              </a:extLst>
            </p:cNvPr>
            <p:cNvSpPr/>
            <p:nvPr/>
          </p:nvSpPr>
          <p:spPr>
            <a:xfrm>
              <a:off x="4892177" y="4164299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B30E056A-BAC6-408E-9E3D-2A9A04CB16B2}"/>
                </a:ext>
              </a:extLst>
            </p:cNvPr>
            <p:cNvSpPr/>
            <p:nvPr/>
          </p:nvSpPr>
          <p:spPr>
            <a:xfrm>
              <a:off x="5156929" y="4164299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3C6F1250-245B-4503-9894-B57C13E824DD}"/>
                </a:ext>
              </a:extLst>
            </p:cNvPr>
            <p:cNvSpPr/>
            <p:nvPr/>
          </p:nvSpPr>
          <p:spPr>
            <a:xfrm>
              <a:off x="5421681" y="416429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439C87DE-9575-4448-8FBA-AEF360C462F7}"/>
                </a:ext>
              </a:extLst>
            </p:cNvPr>
            <p:cNvSpPr/>
            <p:nvPr/>
          </p:nvSpPr>
          <p:spPr>
            <a:xfrm>
              <a:off x="3303665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FA05E5FC-6AAD-4812-B88A-2530404A855A}"/>
                </a:ext>
              </a:extLst>
            </p:cNvPr>
            <p:cNvSpPr/>
            <p:nvPr/>
          </p:nvSpPr>
          <p:spPr>
            <a:xfrm>
              <a:off x="3568417" y="4429051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13951149-ECCD-41CB-8E76-B53AF9CB8597}"/>
                </a:ext>
              </a:extLst>
            </p:cNvPr>
            <p:cNvSpPr/>
            <p:nvPr/>
          </p:nvSpPr>
          <p:spPr>
            <a:xfrm>
              <a:off x="3833169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E4CA036A-0C2E-452C-B279-2B273DADC64C}"/>
                </a:ext>
              </a:extLst>
            </p:cNvPr>
            <p:cNvSpPr/>
            <p:nvPr/>
          </p:nvSpPr>
          <p:spPr>
            <a:xfrm>
              <a:off x="3303665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94315DAA-9DFB-4146-A990-52A0E1AADBF4}"/>
                </a:ext>
              </a:extLst>
            </p:cNvPr>
            <p:cNvSpPr/>
            <p:nvPr/>
          </p:nvSpPr>
          <p:spPr>
            <a:xfrm>
              <a:off x="3568417" y="4693803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7B37114A-C51D-487D-A1EE-75E2DDB93FC6}"/>
                </a:ext>
              </a:extLst>
            </p:cNvPr>
            <p:cNvSpPr/>
            <p:nvPr/>
          </p:nvSpPr>
          <p:spPr>
            <a:xfrm>
              <a:off x="3833169" y="469380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ED1684AB-A55A-4EB1-8296-CA43EEEC9894}"/>
                </a:ext>
              </a:extLst>
            </p:cNvPr>
            <p:cNvSpPr/>
            <p:nvPr/>
          </p:nvSpPr>
          <p:spPr>
            <a:xfrm>
              <a:off x="3303665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9E18BB59-A8C2-4258-8261-4462B6C4C6AC}"/>
                </a:ext>
              </a:extLst>
            </p:cNvPr>
            <p:cNvSpPr/>
            <p:nvPr/>
          </p:nvSpPr>
          <p:spPr>
            <a:xfrm>
              <a:off x="3568417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4CE205DB-DB78-4B20-9E73-5B7210149384}"/>
                </a:ext>
              </a:extLst>
            </p:cNvPr>
            <p:cNvSpPr/>
            <p:nvPr/>
          </p:nvSpPr>
          <p:spPr>
            <a:xfrm>
              <a:off x="3833169" y="4958555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EF397A14-5FB7-40A6-B2E3-63DD8C0F6A70}"/>
                </a:ext>
              </a:extLst>
            </p:cNvPr>
            <p:cNvSpPr/>
            <p:nvPr/>
          </p:nvSpPr>
          <p:spPr>
            <a:xfrm>
              <a:off x="4097921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80DD0FE3-1A66-49E6-AFE7-AB65DEABF313}"/>
                </a:ext>
              </a:extLst>
            </p:cNvPr>
            <p:cNvSpPr/>
            <p:nvPr/>
          </p:nvSpPr>
          <p:spPr>
            <a:xfrm>
              <a:off x="4362673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3373661C-096D-48B3-AFC0-CA97C51C0E61}"/>
                </a:ext>
              </a:extLst>
            </p:cNvPr>
            <p:cNvSpPr/>
            <p:nvPr/>
          </p:nvSpPr>
          <p:spPr>
            <a:xfrm>
              <a:off x="4627425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3CD6703E-0767-46A4-B698-F93A02B3932E}"/>
                </a:ext>
              </a:extLst>
            </p:cNvPr>
            <p:cNvSpPr/>
            <p:nvPr/>
          </p:nvSpPr>
          <p:spPr>
            <a:xfrm>
              <a:off x="4097921" y="4693803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DA918A49-1D06-43F4-B3CD-E37EC3005876}"/>
                </a:ext>
              </a:extLst>
            </p:cNvPr>
            <p:cNvSpPr/>
            <p:nvPr/>
          </p:nvSpPr>
          <p:spPr>
            <a:xfrm>
              <a:off x="4362673" y="4693803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CB24C658-14BF-427A-9BA9-94A6E962FD0E}"/>
                </a:ext>
              </a:extLst>
            </p:cNvPr>
            <p:cNvSpPr/>
            <p:nvPr/>
          </p:nvSpPr>
          <p:spPr>
            <a:xfrm>
              <a:off x="4627425" y="4693803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173A9985-6746-4564-B72C-90090B13B393}"/>
                </a:ext>
              </a:extLst>
            </p:cNvPr>
            <p:cNvSpPr/>
            <p:nvPr/>
          </p:nvSpPr>
          <p:spPr>
            <a:xfrm>
              <a:off x="4097921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3E369894-F5CD-43A3-B170-F1B9EC7FCE28}"/>
                </a:ext>
              </a:extLst>
            </p:cNvPr>
            <p:cNvSpPr/>
            <p:nvPr/>
          </p:nvSpPr>
          <p:spPr>
            <a:xfrm>
              <a:off x="4362673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789E0CB9-F66D-4045-9DC4-551CE049B9A4}"/>
                </a:ext>
              </a:extLst>
            </p:cNvPr>
            <p:cNvSpPr/>
            <p:nvPr/>
          </p:nvSpPr>
          <p:spPr>
            <a:xfrm>
              <a:off x="4627425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0FACD7C2-334D-44E9-B564-C66FCD11C388}"/>
                </a:ext>
              </a:extLst>
            </p:cNvPr>
            <p:cNvSpPr/>
            <p:nvPr/>
          </p:nvSpPr>
          <p:spPr>
            <a:xfrm>
              <a:off x="4892177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0E4AD457-E65C-4242-A387-376D8F25AB2E}"/>
                </a:ext>
              </a:extLst>
            </p:cNvPr>
            <p:cNvSpPr/>
            <p:nvPr/>
          </p:nvSpPr>
          <p:spPr>
            <a:xfrm>
              <a:off x="5156929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F0E282D3-1683-4338-91A3-35B0F42EA044}"/>
                </a:ext>
              </a:extLst>
            </p:cNvPr>
            <p:cNvSpPr/>
            <p:nvPr/>
          </p:nvSpPr>
          <p:spPr>
            <a:xfrm>
              <a:off x="5421681" y="4429051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8D935659-F362-40EC-8840-4B9CF78BC64D}"/>
                </a:ext>
              </a:extLst>
            </p:cNvPr>
            <p:cNvSpPr/>
            <p:nvPr/>
          </p:nvSpPr>
          <p:spPr>
            <a:xfrm>
              <a:off x="4892177" y="4693803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9A674D5C-3561-4BB6-89B9-B844643658C9}"/>
                </a:ext>
              </a:extLst>
            </p:cNvPr>
            <p:cNvSpPr/>
            <p:nvPr/>
          </p:nvSpPr>
          <p:spPr>
            <a:xfrm>
              <a:off x="5156929" y="4693803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C52FEF5B-3507-473A-A659-E601F19A8536}"/>
                </a:ext>
              </a:extLst>
            </p:cNvPr>
            <p:cNvSpPr/>
            <p:nvPr/>
          </p:nvSpPr>
          <p:spPr>
            <a:xfrm>
              <a:off x="5421681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1E90ED82-DDCC-4743-A66B-E6565CD8F490}"/>
                </a:ext>
              </a:extLst>
            </p:cNvPr>
            <p:cNvSpPr/>
            <p:nvPr/>
          </p:nvSpPr>
          <p:spPr>
            <a:xfrm>
              <a:off x="4892177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964290BE-3A1B-4537-8AAD-BA510889D66C}"/>
                </a:ext>
              </a:extLst>
            </p:cNvPr>
            <p:cNvSpPr/>
            <p:nvPr/>
          </p:nvSpPr>
          <p:spPr>
            <a:xfrm>
              <a:off x="5156929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F5E98177-1FF1-43FB-B4E2-A60278305C80}"/>
                </a:ext>
              </a:extLst>
            </p:cNvPr>
            <p:cNvSpPr/>
            <p:nvPr/>
          </p:nvSpPr>
          <p:spPr>
            <a:xfrm>
              <a:off x="5421681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2F29B0CF-02F7-424F-BE63-1245AB6ECBD4}"/>
              </a:ext>
            </a:extLst>
          </p:cNvPr>
          <p:cNvGrpSpPr/>
          <p:nvPr/>
        </p:nvGrpSpPr>
        <p:grpSpPr>
          <a:xfrm>
            <a:off x="742603" y="2002274"/>
            <a:ext cx="907450" cy="907450"/>
            <a:chOff x="636715" y="2311035"/>
            <a:chExt cx="794256" cy="794256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8475D084-0AF7-4974-9141-E0954064668F}"/>
                </a:ext>
              </a:extLst>
            </p:cNvPr>
            <p:cNvSpPr/>
            <p:nvPr/>
          </p:nvSpPr>
          <p:spPr>
            <a:xfrm>
              <a:off x="636715" y="2311035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C5304B5E-5F69-4F65-A6ED-C4FA02BF09CC}"/>
                </a:ext>
              </a:extLst>
            </p:cNvPr>
            <p:cNvSpPr/>
            <p:nvPr/>
          </p:nvSpPr>
          <p:spPr>
            <a:xfrm>
              <a:off x="901467" y="2311035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AD6D5AA-1901-4A83-9990-E72491A1070A}"/>
                </a:ext>
              </a:extLst>
            </p:cNvPr>
            <p:cNvSpPr/>
            <p:nvPr/>
          </p:nvSpPr>
          <p:spPr>
            <a:xfrm>
              <a:off x="1166219" y="2311035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2AA4160F-96D7-4A08-82BB-3D4D58FBD0F5}"/>
                </a:ext>
              </a:extLst>
            </p:cNvPr>
            <p:cNvSpPr/>
            <p:nvPr/>
          </p:nvSpPr>
          <p:spPr>
            <a:xfrm>
              <a:off x="636715" y="2575787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699FDE17-4EAB-4E37-BAA6-16D89D5C9CE7}"/>
                </a:ext>
              </a:extLst>
            </p:cNvPr>
            <p:cNvSpPr/>
            <p:nvPr/>
          </p:nvSpPr>
          <p:spPr>
            <a:xfrm>
              <a:off x="901467" y="2575787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184ECAB-362C-4BA3-9BD4-4826F58CB53F}"/>
                </a:ext>
              </a:extLst>
            </p:cNvPr>
            <p:cNvSpPr/>
            <p:nvPr/>
          </p:nvSpPr>
          <p:spPr>
            <a:xfrm>
              <a:off x="1166219" y="2575787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4FF8215C-39DF-411F-9913-4EC2B06B16D2}"/>
                </a:ext>
              </a:extLst>
            </p:cNvPr>
            <p:cNvSpPr/>
            <p:nvPr/>
          </p:nvSpPr>
          <p:spPr>
            <a:xfrm>
              <a:off x="636715" y="2840539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9BF8CC67-EE9F-4CC0-AA05-BA007E8EB4AC}"/>
                </a:ext>
              </a:extLst>
            </p:cNvPr>
            <p:cNvSpPr/>
            <p:nvPr/>
          </p:nvSpPr>
          <p:spPr>
            <a:xfrm>
              <a:off x="901467" y="2840539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365C12B9-039B-4171-B33B-00851EB5268F}"/>
                </a:ext>
              </a:extLst>
            </p:cNvPr>
            <p:cNvSpPr/>
            <p:nvPr/>
          </p:nvSpPr>
          <p:spPr>
            <a:xfrm>
              <a:off x="1166219" y="2840539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81" name="正方形/長方形 180">
            <a:extLst>
              <a:ext uri="{FF2B5EF4-FFF2-40B4-BE49-F238E27FC236}">
                <a16:creationId xmlns:a16="http://schemas.microsoft.com/office/drawing/2014/main" id="{911E4C0F-C9EC-4A7E-B078-954B8E456AB9}"/>
              </a:ext>
            </a:extLst>
          </p:cNvPr>
          <p:cNvSpPr/>
          <p:nvPr/>
        </p:nvSpPr>
        <p:spPr>
          <a:xfrm>
            <a:off x="1669101" y="2294937"/>
            <a:ext cx="3539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・・・構造化要素（</a:t>
            </a:r>
            <a:r>
              <a:rPr lang="en-US" altLang="ja-JP" dirty="0"/>
              <a:t>Disk, 3x3</a:t>
            </a:r>
            <a:r>
              <a:rPr lang="ja-JP" altLang="en-US" dirty="0"/>
              <a:t>）</a:t>
            </a:r>
          </a:p>
        </p:txBody>
      </p:sp>
      <p:sp>
        <p:nvSpPr>
          <p:cNvPr id="265" name="正方形/長方形 264">
            <a:extLst>
              <a:ext uri="{FF2B5EF4-FFF2-40B4-BE49-F238E27FC236}">
                <a16:creationId xmlns:a16="http://schemas.microsoft.com/office/drawing/2014/main" id="{8625371E-B629-4BE3-87DC-DA38DCB6463A}"/>
              </a:ext>
            </a:extLst>
          </p:cNvPr>
          <p:cNvSpPr/>
          <p:nvPr/>
        </p:nvSpPr>
        <p:spPr>
          <a:xfrm>
            <a:off x="2000857" y="599134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solidFill>
                  <a:schemeClr val="accent1"/>
                </a:solidFill>
              </a:rPr>
              <a:t>膨張処理</a:t>
            </a:r>
            <a:endParaRPr lang="ja-JP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2583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E306600F-5C10-44B6-BC77-3AFF896CE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クロージング（</a:t>
            </a:r>
            <a:r>
              <a:rPr lang="en-US" altLang="ja-JP" dirty="0"/>
              <a:t>Closing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F9960BD-BF7F-4A12-82B7-54887ECDF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2020"/>
            <a:ext cx="7886700" cy="5602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2400" b="1" dirty="0"/>
              <a:t>膨張の後に収縮 </a:t>
            </a:r>
            <a:r>
              <a:rPr lang="ja-JP" altLang="en-US" sz="2400" dirty="0"/>
              <a:t>をする処理</a:t>
            </a:r>
            <a:endParaRPr kumimoji="1" lang="ja-JP" altLang="en-US" sz="2400" dirty="0"/>
          </a:p>
        </p:txBody>
      </p:sp>
      <p:grpSp>
        <p:nvGrpSpPr>
          <p:cNvPr id="180" name="グループ化 179">
            <a:extLst>
              <a:ext uri="{FF2B5EF4-FFF2-40B4-BE49-F238E27FC236}">
                <a16:creationId xmlns:a16="http://schemas.microsoft.com/office/drawing/2014/main" id="{1761AC93-D74D-42CA-BC46-D1281463E104}"/>
              </a:ext>
            </a:extLst>
          </p:cNvPr>
          <p:cNvGrpSpPr/>
          <p:nvPr/>
        </p:nvGrpSpPr>
        <p:grpSpPr>
          <a:xfrm>
            <a:off x="1347569" y="3105381"/>
            <a:ext cx="2722350" cy="2722350"/>
            <a:chOff x="3303665" y="2840539"/>
            <a:chExt cx="2382768" cy="2382768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1576A22-6080-4BE7-9081-CABCF1A8218F}"/>
                </a:ext>
              </a:extLst>
            </p:cNvPr>
            <p:cNvSpPr/>
            <p:nvPr/>
          </p:nvSpPr>
          <p:spPr>
            <a:xfrm>
              <a:off x="3303665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C3FE370C-6D0E-4DAB-A929-48788A4103CD}"/>
                </a:ext>
              </a:extLst>
            </p:cNvPr>
            <p:cNvSpPr/>
            <p:nvPr/>
          </p:nvSpPr>
          <p:spPr>
            <a:xfrm>
              <a:off x="3568417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A04C4124-5A1E-41E3-B8A0-92986F162CB6}"/>
                </a:ext>
              </a:extLst>
            </p:cNvPr>
            <p:cNvSpPr/>
            <p:nvPr/>
          </p:nvSpPr>
          <p:spPr>
            <a:xfrm>
              <a:off x="3833169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B26A585A-C7A1-4D22-84A9-412026F82F8C}"/>
                </a:ext>
              </a:extLst>
            </p:cNvPr>
            <p:cNvSpPr/>
            <p:nvPr/>
          </p:nvSpPr>
          <p:spPr>
            <a:xfrm>
              <a:off x="3303665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D290272B-024D-457F-AD67-37685464F922}"/>
                </a:ext>
              </a:extLst>
            </p:cNvPr>
            <p:cNvSpPr/>
            <p:nvPr/>
          </p:nvSpPr>
          <p:spPr>
            <a:xfrm>
              <a:off x="3568417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05FADDCF-19A9-4915-850E-85AA41826FAE}"/>
                </a:ext>
              </a:extLst>
            </p:cNvPr>
            <p:cNvSpPr/>
            <p:nvPr/>
          </p:nvSpPr>
          <p:spPr>
            <a:xfrm>
              <a:off x="3833169" y="310529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393CA5B9-F3C4-4533-9DA8-FE2382D6B481}"/>
                </a:ext>
              </a:extLst>
            </p:cNvPr>
            <p:cNvSpPr/>
            <p:nvPr/>
          </p:nvSpPr>
          <p:spPr>
            <a:xfrm>
              <a:off x="3303665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94027B8D-3E93-4827-B9D6-F49670850F21}"/>
                </a:ext>
              </a:extLst>
            </p:cNvPr>
            <p:cNvSpPr/>
            <p:nvPr/>
          </p:nvSpPr>
          <p:spPr>
            <a:xfrm>
              <a:off x="3568417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214ED2EA-76C8-4A70-A252-A4CEECCCF099}"/>
                </a:ext>
              </a:extLst>
            </p:cNvPr>
            <p:cNvSpPr/>
            <p:nvPr/>
          </p:nvSpPr>
          <p:spPr>
            <a:xfrm>
              <a:off x="3833169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62118CEF-E826-47F7-B93A-786B2611227D}"/>
                </a:ext>
              </a:extLst>
            </p:cNvPr>
            <p:cNvSpPr/>
            <p:nvPr/>
          </p:nvSpPr>
          <p:spPr>
            <a:xfrm>
              <a:off x="4097921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807690DC-5E17-45A7-B67A-ED73ECC39179}"/>
                </a:ext>
              </a:extLst>
            </p:cNvPr>
            <p:cNvSpPr/>
            <p:nvPr/>
          </p:nvSpPr>
          <p:spPr>
            <a:xfrm>
              <a:off x="4362673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AD8DF4E0-AB74-41F8-85F4-4379A7FCDD64}"/>
                </a:ext>
              </a:extLst>
            </p:cNvPr>
            <p:cNvSpPr/>
            <p:nvPr/>
          </p:nvSpPr>
          <p:spPr>
            <a:xfrm>
              <a:off x="4627425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7E50919B-F033-463B-B924-5B72E1D9C87F}"/>
                </a:ext>
              </a:extLst>
            </p:cNvPr>
            <p:cNvSpPr/>
            <p:nvPr/>
          </p:nvSpPr>
          <p:spPr>
            <a:xfrm>
              <a:off x="4097921" y="310529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A04FAA1D-BA49-469C-91C2-59414A1CDB48}"/>
                </a:ext>
              </a:extLst>
            </p:cNvPr>
            <p:cNvSpPr/>
            <p:nvPr/>
          </p:nvSpPr>
          <p:spPr>
            <a:xfrm>
              <a:off x="4362673" y="310529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4076C2CB-BD25-425A-ADD4-D34B24B58CA2}"/>
                </a:ext>
              </a:extLst>
            </p:cNvPr>
            <p:cNvSpPr/>
            <p:nvPr/>
          </p:nvSpPr>
          <p:spPr>
            <a:xfrm>
              <a:off x="4627425" y="310529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811B267-97D5-4ECC-9D4A-3B14317D03D9}"/>
                </a:ext>
              </a:extLst>
            </p:cNvPr>
            <p:cNvSpPr/>
            <p:nvPr/>
          </p:nvSpPr>
          <p:spPr>
            <a:xfrm>
              <a:off x="4097921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A7E8A58A-2179-46C0-BCA4-742CBCF20215}"/>
                </a:ext>
              </a:extLst>
            </p:cNvPr>
            <p:cNvSpPr/>
            <p:nvPr/>
          </p:nvSpPr>
          <p:spPr>
            <a:xfrm>
              <a:off x="4362673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503CA1D-1CC2-48A0-AE17-4B1565AEBB9C}"/>
                </a:ext>
              </a:extLst>
            </p:cNvPr>
            <p:cNvSpPr/>
            <p:nvPr/>
          </p:nvSpPr>
          <p:spPr>
            <a:xfrm>
              <a:off x="4627425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52AF7A14-2EA1-49FC-A684-3B95F2957FAC}"/>
                </a:ext>
              </a:extLst>
            </p:cNvPr>
            <p:cNvSpPr/>
            <p:nvPr/>
          </p:nvSpPr>
          <p:spPr>
            <a:xfrm>
              <a:off x="3303665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785AFA15-DFF7-4E18-9737-BB6A37067D9A}"/>
                </a:ext>
              </a:extLst>
            </p:cNvPr>
            <p:cNvSpPr/>
            <p:nvPr/>
          </p:nvSpPr>
          <p:spPr>
            <a:xfrm>
              <a:off x="3568417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37BD27B5-9BCF-484C-AEAF-C33DF4B837D4}"/>
                </a:ext>
              </a:extLst>
            </p:cNvPr>
            <p:cNvSpPr/>
            <p:nvPr/>
          </p:nvSpPr>
          <p:spPr>
            <a:xfrm>
              <a:off x="3833169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280A4184-E35C-45A7-A330-B2DDFA14473C}"/>
                </a:ext>
              </a:extLst>
            </p:cNvPr>
            <p:cNvSpPr/>
            <p:nvPr/>
          </p:nvSpPr>
          <p:spPr>
            <a:xfrm>
              <a:off x="3303665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FA95B997-51B0-4462-900D-0AD84D1F98BB}"/>
                </a:ext>
              </a:extLst>
            </p:cNvPr>
            <p:cNvSpPr/>
            <p:nvPr/>
          </p:nvSpPr>
          <p:spPr>
            <a:xfrm>
              <a:off x="3568417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989DF937-933B-4F94-B73C-7EA14392A831}"/>
                </a:ext>
              </a:extLst>
            </p:cNvPr>
            <p:cNvSpPr/>
            <p:nvPr/>
          </p:nvSpPr>
          <p:spPr>
            <a:xfrm>
              <a:off x="3833169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EA6DDC7C-A611-4E2C-91C4-BFF02EFC3182}"/>
                </a:ext>
              </a:extLst>
            </p:cNvPr>
            <p:cNvSpPr/>
            <p:nvPr/>
          </p:nvSpPr>
          <p:spPr>
            <a:xfrm>
              <a:off x="3303665" y="416429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B2D8FDF7-9709-4C40-AA0D-96E34D31E11E}"/>
                </a:ext>
              </a:extLst>
            </p:cNvPr>
            <p:cNvSpPr/>
            <p:nvPr/>
          </p:nvSpPr>
          <p:spPr>
            <a:xfrm>
              <a:off x="3568417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68C4F0FE-8302-4D15-9524-220E6581E368}"/>
                </a:ext>
              </a:extLst>
            </p:cNvPr>
            <p:cNvSpPr/>
            <p:nvPr/>
          </p:nvSpPr>
          <p:spPr>
            <a:xfrm>
              <a:off x="3833169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CABD178F-742D-4C3F-B85D-FA57DE2979ED}"/>
                </a:ext>
              </a:extLst>
            </p:cNvPr>
            <p:cNvSpPr/>
            <p:nvPr/>
          </p:nvSpPr>
          <p:spPr>
            <a:xfrm>
              <a:off x="4097921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7516D264-C54D-43FF-B0E7-ACC973870765}"/>
                </a:ext>
              </a:extLst>
            </p:cNvPr>
            <p:cNvSpPr/>
            <p:nvPr/>
          </p:nvSpPr>
          <p:spPr>
            <a:xfrm>
              <a:off x="4362673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77917C2C-9FEE-4A5A-B4DF-470DB76227A9}"/>
                </a:ext>
              </a:extLst>
            </p:cNvPr>
            <p:cNvSpPr/>
            <p:nvPr/>
          </p:nvSpPr>
          <p:spPr>
            <a:xfrm>
              <a:off x="4627425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C546ED1E-F24B-4239-8007-6520C7A60099}"/>
                </a:ext>
              </a:extLst>
            </p:cNvPr>
            <p:cNvSpPr/>
            <p:nvPr/>
          </p:nvSpPr>
          <p:spPr>
            <a:xfrm>
              <a:off x="4097921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9DCDFBC5-3A70-4CED-994C-A5176004A29F}"/>
                </a:ext>
              </a:extLst>
            </p:cNvPr>
            <p:cNvSpPr/>
            <p:nvPr/>
          </p:nvSpPr>
          <p:spPr>
            <a:xfrm>
              <a:off x="4362673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DCC643E4-BE2C-492B-AC19-5D441A9B753D}"/>
                </a:ext>
              </a:extLst>
            </p:cNvPr>
            <p:cNvSpPr/>
            <p:nvPr/>
          </p:nvSpPr>
          <p:spPr>
            <a:xfrm>
              <a:off x="4627425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5B364238-6A23-47CA-956C-3AB124B7DE83}"/>
                </a:ext>
              </a:extLst>
            </p:cNvPr>
            <p:cNvSpPr/>
            <p:nvPr/>
          </p:nvSpPr>
          <p:spPr>
            <a:xfrm>
              <a:off x="4097921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6C1F0B31-70A7-4608-B549-70C5D8C2A40C}"/>
                </a:ext>
              </a:extLst>
            </p:cNvPr>
            <p:cNvSpPr/>
            <p:nvPr/>
          </p:nvSpPr>
          <p:spPr>
            <a:xfrm>
              <a:off x="4362673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8E84A26B-6B8B-4AD4-832C-B22BCBDB98D3}"/>
                </a:ext>
              </a:extLst>
            </p:cNvPr>
            <p:cNvSpPr/>
            <p:nvPr/>
          </p:nvSpPr>
          <p:spPr>
            <a:xfrm>
              <a:off x="4627425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8BCFCB7F-8F42-4085-A68C-98086C828CFB}"/>
                </a:ext>
              </a:extLst>
            </p:cNvPr>
            <p:cNvSpPr/>
            <p:nvPr/>
          </p:nvSpPr>
          <p:spPr>
            <a:xfrm>
              <a:off x="4892177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A30CD9F7-03DC-4C6A-B49C-4019DDD6469C}"/>
                </a:ext>
              </a:extLst>
            </p:cNvPr>
            <p:cNvSpPr/>
            <p:nvPr/>
          </p:nvSpPr>
          <p:spPr>
            <a:xfrm>
              <a:off x="5156929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1CE69507-359F-47DF-81AA-6A224433C024}"/>
                </a:ext>
              </a:extLst>
            </p:cNvPr>
            <p:cNvSpPr/>
            <p:nvPr/>
          </p:nvSpPr>
          <p:spPr>
            <a:xfrm>
              <a:off x="5421681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CE866520-8B9C-4238-B31F-4AD105B59AEF}"/>
                </a:ext>
              </a:extLst>
            </p:cNvPr>
            <p:cNvSpPr/>
            <p:nvPr/>
          </p:nvSpPr>
          <p:spPr>
            <a:xfrm>
              <a:off x="4892177" y="3105291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E502E4C9-937B-46C0-A522-5B450DFB787C}"/>
                </a:ext>
              </a:extLst>
            </p:cNvPr>
            <p:cNvSpPr/>
            <p:nvPr/>
          </p:nvSpPr>
          <p:spPr>
            <a:xfrm>
              <a:off x="5156929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AFE485C6-7E2E-4E7B-9C2B-8E5F74B11441}"/>
                </a:ext>
              </a:extLst>
            </p:cNvPr>
            <p:cNvSpPr/>
            <p:nvPr/>
          </p:nvSpPr>
          <p:spPr>
            <a:xfrm>
              <a:off x="5421681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A2651213-A6D8-45CF-9030-3E3BBADCB373}"/>
                </a:ext>
              </a:extLst>
            </p:cNvPr>
            <p:cNvSpPr/>
            <p:nvPr/>
          </p:nvSpPr>
          <p:spPr>
            <a:xfrm>
              <a:off x="4892177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3318D620-F2C4-4B8C-A9D8-C920936A603F}"/>
                </a:ext>
              </a:extLst>
            </p:cNvPr>
            <p:cNvSpPr/>
            <p:nvPr/>
          </p:nvSpPr>
          <p:spPr>
            <a:xfrm>
              <a:off x="5156929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087E3BCD-28E8-4FF7-9631-8A50E41D0AAE}"/>
                </a:ext>
              </a:extLst>
            </p:cNvPr>
            <p:cNvSpPr/>
            <p:nvPr/>
          </p:nvSpPr>
          <p:spPr>
            <a:xfrm>
              <a:off x="5421681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74268ED3-0955-4D5C-BC35-6621D8E7230C}"/>
                </a:ext>
              </a:extLst>
            </p:cNvPr>
            <p:cNvSpPr/>
            <p:nvPr/>
          </p:nvSpPr>
          <p:spPr>
            <a:xfrm>
              <a:off x="4892177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EEE1BD0C-535F-4895-BE47-2BA8D4EDE87A}"/>
                </a:ext>
              </a:extLst>
            </p:cNvPr>
            <p:cNvSpPr/>
            <p:nvPr/>
          </p:nvSpPr>
          <p:spPr>
            <a:xfrm>
              <a:off x="5156929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9A81990B-CD3E-4871-A445-C98F1FFBFEC5}"/>
                </a:ext>
              </a:extLst>
            </p:cNvPr>
            <p:cNvSpPr/>
            <p:nvPr/>
          </p:nvSpPr>
          <p:spPr>
            <a:xfrm>
              <a:off x="5421681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3BF8D479-0603-4F42-84DB-37D9095B538E}"/>
                </a:ext>
              </a:extLst>
            </p:cNvPr>
            <p:cNvSpPr/>
            <p:nvPr/>
          </p:nvSpPr>
          <p:spPr>
            <a:xfrm>
              <a:off x="4892177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D9E1EF3D-4D26-4812-8C97-BBC07F668DB9}"/>
                </a:ext>
              </a:extLst>
            </p:cNvPr>
            <p:cNvSpPr/>
            <p:nvPr/>
          </p:nvSpPr>
          <p:spPr>
            <a:xfrm>
              <a:off x="5156929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570E55B4-3702-4098-B5F3-77464EF9726B}"/>
                </a:ext>
              </a:extLst>
            </p:cNvPr>
            <p:cNvSpPr/>
            <p:nvPr/>
          </p:nvSpPr>
          <p:spPr>
            <a:xfrm>
              <a:off x="5421681" y="3899547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39CEF94A-DC74-4C50-97B6-C41C7BA42BBE}"/>
                </a:ext>
              </a:extLst>
            </p:cNvPr>
            <p:cNvSpPr/>
            <p:nvPr/>
          </p:nvSpPr>
          <p:spPr>
            <a:xfrm>
              <a:off x="4892177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B30E056A-BAC6-408E-9E3D-2A9A04CB16B2}"/>
                </a:ext>
              </a:extLst>
            </p:cNvPr>
            <p:cNvSpPr/>
            <p:nvPr/>
          </p:nvSpPr>
          <p:spPr>
            <a:xfrm>
              <a:off x="5156929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3C6F1250-245B-4503-9894-B57C13E824DD}"/>
                </a:ext>
              </a:extLst>
            </p:cNvPr>
            <p:cNvSpPr/>
            <p:nvPr/>
          </p:nvSpPr>
          <p:spPr>
            <a:xfrm>
              <a:off x="5421681" y="416429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439C87DE-9575-4448-8FBA-AEF360C462F7}"/>
                </a:ext>
              </a:extLst>
            </p:cNvPr>
            <p:cNvSpPr/>
            <p:nvPr/>
          </p:nvSpPr>
          <p:spPr>
            <a:xfrm>
              <a:off x="3303665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FA05E5FC-6AAD-4812-B88A-2530404A855A}"/>
                </a:ext>
              </a:extLst>
            </p:cNvPr>
            <p:cNvSpPr/>
            <p:nvPr/>
          </p:nvSpPr>
          <p:spPr>
            <a:xfrm>
              <a:off x="3568417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13951149-ECCD-41CB-8E76-B53AF9CB8597}"/>
                </a:ext>
              </a:extLst>
            </p:cNvPr>
            <p:cNvSpPr/>
            <p:nvPr/>
          </p:nvSpPr>
          <p:spPr>
            <a:xfrm>
              <a:off x="3833169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E4CA036A-0C2E-452C-B279-2B273DADC64C}"/>
                </a:ext>
              </a:extLst>
            </p:cNvPr>
            <p:cNvSpPr/>
            <p:nvPr/>
          </p:nvSpPr>
          <p:spPr>
            <a:xfrm>
              <a:off x="3303665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94315DAA-9DFB-4146-A990-52A0E1AADBF4}"/>
                </a:ext>
              </a:extLst>
            </p:cNvPr>
            <p:cNvSpPr/>
            <p:nvPr/>
          </p:nvSpPr>
          <p:spPr>
            <a:xfrm>
              <a:off x="3568417" y="469380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7B37114A-C51D-487D-A1EE-75E2DDB93FC6}"/>
                </a:ext>
              </a:extLst>
            </p:cNvPr>
            <p:cNvSpPr/>
            <p:nvPr/>
          </p:nvSpPr>
          <p:spPr>
            <a:xfrm>
              <a:off x="3833169" y="469380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ED1684AB-A55A-4EB1-8296-CA43EEEC9894}"/>
                </a:ext>
              </a:extLst>
            </p:cNvPr>
            <p:cNvSpPr/>
            <p:nvPr/>
          </p:nvSpPr>
          <p:spPr>
            <a:xfrm>
              <a:off x="3303665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9E18BB59-A8C2-4258-8261-4462B6C4C6AC}"/>
                </a:ext>
              </a:extLst>
            </p:cNvPr>
            <p:cNvSpPr/>
            <p:nvPr/>
          </p:nvSpPr>
          <p:spPr>
            <a:xfrm>
              <a:off x="3568417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4CE205DB-DB78-4B20-9E73-5B7210149384}"/>
                </a:ext>
              </a:extLst>
            </p:cNvPr>
            <p:cNvSpPr/>
            <p:nvPr/>
          </p:nvSpPr>
          <p:spPr>
            <a:xfrm>
              <a:off x="3833169" y="495855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EF397A14-5FB7-40A6-B2E3-63DD8C0F6A70}"/>
                </a:ext>
              </a:extLst>
            </p:cNvPr>
            <p:cNvSpPr/>
            <p:nvPr/>
          </p:nvSpPr>
          <p:spPr>
            <a:xfrm>
              <a:off x="4097921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80DD0FE3-1A66-49E6-AFE7-AB65DEABF313}"/>
                </a:ext>
              </a:extLst>
            </p:cNvPr>
            <p:cNvSpPr/>
            <p:nvPr/>
          </p:nvSpPr>
          <p:spPr>
            <a:xfrm>
              <a:off x="4362673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3373661C-096D-48B3-AFC0-CA97C51C0E61}"/>
                </a:ext>
              </a:extLst>
            </p:cNvPr>
            <p:cNvSpPr/>
            <p:nvPr/>
          </p:nvSpPr>
          <p:spPr>
            <a:xfrm>
              <a:off x="4627425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3CD6703E-0767-46A4-B698-F93A02B3932E}"/>
                </a:ext>
              </a:extLst>
            </p:cNvPr>
            <p:cNvSpPr/>
            <p:nvPr/>
          </p:nvSpPr>
          <p:spPr>
            <a:xfrm>
              <a:off x="4097921" y="469380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DA918A49-1D06-43F4-B3CD-E37EC3005876}"/>
                </a:ext>
              </a:extLst>
            </p:cNvPr>
            <p:cNvSpPr/>
            <p:nvPr/>
          </p:nvSpPr>
          <p:spPr>
            <a:xfrm>
              <a:off x="4362673" y="469380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CB24C658-14BF-427A-9BA9-94A6E962FD0E}"/>
                </a:ext>
              </a:extLst>
            </p:cNvPr>
            <p:cNvSpPr/>
            <p:nvPr/>
          </p:nvSpPr>
          <p:spPr>
            <a:xfrm>
              <a:off x="4627425" y="469380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173A9985-6746-4564-B72C-90090B13B393}"/>
                </a:ext>
              </a:extLst>
            </p:cNvPr>
            <p:cNvSpPr/>
            <p:nvPr/>
          </p:nvSpPr>
          <p:spPr>
            <a:xfrm>
              <a:off x="4097921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3E369894-F5CD-43A3-B170-F1B9EC7FCE28}"/>
                </a:ext>
              </a:extLst>
            </p:cNvPr>
            <p:cNvSpPr/>
            <p:nvPr/>
          </p:nvSpPr>
          <p:spPr>
            <a:xfrm>
              <a:off x="4362673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789E0CB9-F66D-4045-9DC4-551CE049B9A4}"/>
                </a:ext>
              </a:extLst>
            </p:cNvPr>
            <p:cNvSpPr/>
            <p:nvPr/>
          </p:nvSpPr>
          <p:spPr>
            <a:xfrm>
              <a:off x="4627425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0FACD7C2-334D-44E9-B564-C66FCD11C388}"/>
                </a:ext>
              </a:extLst>
            </p:cNvPr>
            <p:cNvSpPr/>
            <p:nvPr/>
          </p:nvSpPr>
          <p:spPr>
            <a:xfrm>
              <a:off x="4892177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0E4AD457-E65C-4242-A387-376D8F25AB2E}"/>
                </a:ext>
              </a:extLst>
            </p:cNvPr>
            <p:cNvSpPr/>
            <p:nvPr/>
          </p:nvSpPr>
          <p:spPr>
            <a:xfrm>
              <a:off x="5156929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F0E282D3-1683-4338-91A3-35B0F42EA044}"/>
                </a:ext>
              </a:extLst>
            </p:cNvPr>
            <p:cNvSpPr/>
            <p:nvPr/>
          </p:nvSpPr>
          <p:spPr>
            <a:xfrm>
              <a:off x="5421681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8D935659-F362-40EC-8840-4B9CF78BC64D}"/>
                </a:ext>
              </a:extLst>
            </p:cNvPr>
            <p:cNvSpPr/>
            <p:nvPr/>
          </p:nvSpPr>
          <p:spPr>
            <a:xfrm>
              <a:off x="4892177" y="469380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9A674D5C-3561-4BB6-89B9-B844643658C9}"/>
                </a:ext>
              </a:extLst>
            </p:cNvPr>
            <p:cNvSpPr/>
            <p:nvPr/>
          </p:nvSpPr>
          <p:spPr>
            <a:xfrm>
              <a:off x="5156929" y="469380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C52FEF5B-3507-473A-A659-E601F19A8536}"/>
                </a:ext>
              </a:extLst>
            </p:cNvPr>
            <p:cNvSpPr/>
            <p:nvPr/>
          </p:nvSpPr>
          <p:spPr>
            <a:xfrm>
              <a:off x="5421681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1E90ED82-DDCC-4743-A66B-E6565CD8F490}"/>
                </a:ext>
              </a:extLst>
            </p:cNvPr>
            <p:cNvSpPr/>
            <p:nvPr/>
          </p:nvSpPr>
          <p:spPr>
            <a:xfrm>
              <a:off x="4892177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964290BE-3A1B-4537-8AAD-BA510889D66C}"/>
                </a:ext>
              </a:extLst>
            </p:cNvPr>
            <p:cNvSpPr/>
            <p:nvPr/>
          </p:nvSpPr>
          <p:spPr>
            <a:xfrm>
              <a:off x="5156929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F5E98177-1FF1-43FB-B4E2-A60278305C80}"/>
                </a:ext>
              </a:extLst>
            </p:cNvPr>
            <p:cNvSpPr/>
            <p:nvPr/>
          </p:nvSpPr>
          <p:spPr>
            <a:xfrm>
              <a:off x="5421681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2F29B0CF-02F7-424F-BE63-1245AB6ECBD4}"/>
              </a:ext>
            </a:extLst>
          </p:cNvPr>
          <p:cNvGrpSpPr/>
          <p:nvPr/>
        </p:nvGrpSpPr>
        <p:grpSpPr>
          <a:xfrm>
            <a:off x="742603" y="2002274"/>
            <a:ext cx="907450" cy="907450"/>
            <a:chOff x="636715" y="2311035"/>
            <a:chExt cx="794256" cy="794256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8475D084-0AF7-4974-9141-E0954064668F}"/>
                </a:ext>
              </a:extLst>
            </p:cNvPr>
            <p:cNvSpPr/>
            <p:nvPr/>
          </p:nvSpPr>
          <p:spPr>
            <a:xfrm>
              <a:off x="636715" y="2311035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C5304B5E-5F69-4F65-A6ED-C4FA02BF09CC}"/>
                </a:ext>
              </a:extLst>
            </p:cNvPr>
            <p:cNvSpPr/>
            <p:nvPr/>
          </p:nvSpPr>
          <p:spPr>
            <a:xfrm>
              <a:off x="901467" y="2311035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AD6D5AA-1901-4A83-9990-E72491A1070A}"/>
                </a:ext>
              </a:extLst>
            </p:cNvPr>
            <p:cNvSpPr/>
            <p:nvPr/>
          </p:nvSpPr>
          <p:spPr>
            <a:xfrm>
              <a:off x="1166219" y="2311035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2AA4160F-96D7-4A08-82BB-3D4D58FBD0F5}"/>
                </a:ext>
              </a:extLst>
            </p:cNvPr>
            <p:cNvSpPr/>
            <p:nvPr/>
          </p:nvSpPr>
          <p:spPr>
            <a:xfrm>
              <a:off x="636715" y="2575787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699FDE17-4EAB-4E37-BAA6-16D89D5C9CE7}"/>
                </a:ext>
              </a:extLst>
            </p:cNvPr>
            <p:cNvSpPr/>
            <p:nvPr/>
          </p:nvSpPr>
          <p:spPr>
            <a:xfrm>
              <a:off x="901467" y="2575787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184ECAB-362C-4BA3-9BD4-4826F58CB53F}"/>
                </a:ext>
              </a:extLst>
            </p:cNvPr>
            <p:cNvSpPr/>
            <p:nvPr/>
          </p:nvSpPr>
          <p:spPr>
            <a:xfrm>
              <a:off x="1166219" y="2575787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4FF8215C-39DF-411F-9913-4EC2B06B16D2}"/>
                </a:ext>
              </a:extLst>
            </p:cNvPr>
            <p:cNvSpPr/>
            <p:nvPr/>
          </p:nvSpPr>
          <p:spPr>
            <a:xfrm>
              <a:off x="636715" y="2840539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9BF8CC67-EE9F-4CC0-AA05-BA007E8EB4AC}"/>
                </a:ext>
              </a:extLst>
            </p:cNvPr>
            <p:cNvSpPr/>
            <p:nvPr/>
          </p:nvSpPr>
          <p:spPr>
            <a:xfrm>
              <a:off x="901467" y="2840539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365C12B9-039B-4171-B33B-00851EB5268F}"/>
                </a:ext>
              </a:extLst>
            </p:cNvPr>
            <p:cNvSpPr/>
            <p:nvPr/>
          </p:nvSpPr>
          <p:spPr>
            <a:xfrm>
              <a:off x="1166219" y="2840539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81" name="正方形/長方形 180">
            <a:extLst>
              <a:ext uri="{FF2B5EF4-FFF2-40B4-BE49-F238E27FC236}">
                <a16:creationId xmlns:a16="http://schemas.microsoft.com/office/drawing/2014/main" id="{911E4C0F-C9EC-4A7E-B078-954B8E456AB9}"/>
              </a:ext>
            </a:extLst>
          </p:cNvPr>
          <p:cNvSpPr/>
          <p:nvPr/>
        </p:nvSpPr>
        <p:spPr>
          <a:xfrm>
            <a:off x="1669101" y="2294937"/>
            <a:ext cx="3539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・・・構造化要素（</a:t>
            </a:r>
            <a:r>
              <a:rPr lang="en-US" altLang="ja-JP" dirty="0"/>
              <a:t>Disk, 3x3</a:t>
            </a:r>
            <a:r>
              <a:rPr lang="ja-JP" altLang="en-US" dirty="0"/>
              <a:t>）</a:t>
            </a:r>
          </a:p>
        </p:txBody>
      </p:sp>
      <p:sp>
        <p:nvSpPr>
          <p:cNvPr id="265" name="正方形/長方形 264">
            <a:extLst>
              <a:ext uri="{FF2B5EF4-FFF2-40B4-BE49-F238E27FC236}">
                <a16:creationId xmlns:a16="http://schemas.microsoft.com/office/drawing/2014/main" id="{8625371E-B629-4BE3-87DC-DA38DCB6463A}"/>
              </a:ext>
            </a:extLst>
          </p:cNvPr>
          <p:cNvSpPr/>
          <p:nvPr/>
        </p:nvSpPr>
        <p:spPr>
          <a:xfrm>
            <a:off x="2000857" y="599134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solidFill>
                  <a:schemeClr val="accent1"/>
                </a:solidFill>
              </a:rPr>
              <a:t>膨張処理</a:t>
            </a:r>
            <a:endParaRPr lang="ja-JP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4615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グループ化 183">
            <a:extLst>
              <a:ext uri="{FF2B5EF4-FFF2-40B4-BE49-F238E27FC236}">
                <a16:creationId xmlns:a16="http://schemas.microsoft.com/office/drawing/2014/main" id="{E89A0464-71FD-40FA-B069-F646D628A8A7}"/>
              </a:ext>
            </a:extLst>
          </p:cNvPr>
          <p:cNvGrpSpPr/>
          <p:nvPr/>
        </p:nvGrpSpPr>
        <p:grpSpPr>
          <a:xfrm>
            <a:off x="5074081" y="3105381"/>
            <a:ext cx="2722350" cy="2722350"/>
            <a:chOff x="3303665" y="2840539"/>
            <a:chExt cx="2382768" cy="2382768"/>
          </a:xfrm>
        </p:grpSpPr>
        <p:sp>
          <p:nvSpPr>
            <p:cNvPr id="185" name="正方形/長方形 184">
              <a:extLst>
                <a:ext uri="{FF2B5EF4-FFF2-40B4-BE49-F238E27FC236}">
                  <a16:creationId xmlns:a16="http://schemas.microsoft.com/office/drawing/2014/main" id="{B74B03FA-8C4F-4EB6-A7D2-CAADED0AA618}"/>
                </a:ext>
              </a:extLst>
            </p:cNvPr>
            <p:cNvSpPr/>
            <p:nvPr/>
          </p:nvSpPr>
          <p:spPr>
            <a:xfrm>
              <a:off x="3303665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6" name="正方形/長方形 185">
              <a:extLst>
                <a:ext uri="{FF2B5EF4-FFF2-40B4-BE49-F238E27FC236}">
                  <a16:creationId xmlns:a16="http://schemas.microsoft.com/office/drawing/2014/main" id="{1629D05E-72B6-4A8E-BC6E-A09F30F7EF59}"/>
                </a:ext>
              </a:extLst>
            </p:cNvPr>
            <p:cNvSpPr/>
            <p:nvPr/>
          </p:nvSpPr>
          <p:spPr>
            <a:xfrm>
              <a:off x="3568417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7" name="正方形/長方形 186">
              <a:extLst>
                <a:ext uri="{FF2B5EF4-FFF2-40B4-BE49-F238E27FC236}">
                  <a16:creationId xmlns:a16="http://schemas.microsoft.com/office/drawing/2014/main" id="{88C16CA8-5970-47D5-A653-0883B44139E7}"/>
                </a:ext>
              </a:extLst>
            </p:cNvPr>
            <p:cNvSpPr/>
            <p:nvPr/>
          </p:nvSpPr>
          <p:spPr>
            <a:xfrm>
              <a:off x="3833169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8" name="正方形/長方形 187">
              <a:extLst>
                <a:ext uri="{FF2B5EF4-FFF2-40B4-BE49-F238E27FC236}">
                  <a16:creationId xmlns:a16="http://schemas.microsoft.com/office/drawing/2014/main" id="{4C54162A-BEC1-4BF2-91AF-F8C9FD8941CF}"/>
                </a:ext>
              </a:extLst>
            </p:cNvPr>
            <p:cNvSpPr/>
            <p:nvPr/>
          </p:nvSpPr>
          <p:spPr>
            <a:xfrm>
              <a:off x="3303665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9" name="正方形/長方形 188">
              <a:extLst>
                <a:ext uri="{FF2B5EF4-FFF2-40B4-BE49-F238E27FC236}">
                  <a16:creationId xmlns:a16="http://schemas.microsoft.com/office/drawing/2014/main" id="{BF9BBD5F-813C-4D60-A35B-1DC5ACEFB285}"/>
                </a:ext>
              </a:extLst>
            </p:cNvPr>
            <p:cNvSpPr/>
            <p:nvPr/>
          </p:nvSpPr>
          <p:spPr>
            <a:xfrm>
              <a:off x="3568417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0" name="正方形/長方形 189">
              <a:extLst>
                <a:ext uri="{FF2B5EF4-FFF2-40B4-BE49-F238E27FC236}">
                  <a16:creationId xmlns:a16="http://schemas.microsoft.com/office/drawing/2014/main" id="{A18B6F45-3C52-466F-8B1C-BE3559FA18D8}"/>
                </a:ext>
              </a:extLst>
            </p:cNvPr>
            <p:cNvSpPr/>
            <p:nvPr/>
          </p:nvSpPr>
          <p:spPr>
            <a:xfrm>
              <a:off x="3833169" y="3105291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1" name="正方形/長方形 190">
              <a:extLst>
                <a:ext uri="{FF2B5EF4-FFF2-40B4-BE49-F238E27FC236}">
                  <a16:creationId xmlns:a16="http://schemas.microsoft.com/office/drawing/2014/main" id="{1CE0CB2C-C015-422C-A521-7B1CF9E7C133}"/>
                </a:ext>
              </a:extLst>
            </p:cNvPr>
            <p:cNvSpPr/>
            <p:nvPr/>
          </p:nvSpPr>
          <p:spPr>
            <a:xfrm>
              <a:off x="3303665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2" name="正方形/長方形 191">
              <a:extLst>
                <a:ext uri="{FF2B5EF4-FFF2-40B4-BE49-F238E27FC236}">
                  <a16:creationId xmlns:a16="http://schemas.microsoft.com/office/drawing/2014/main" id="{A9629A57-10C3-4BF5-A839-5899E7184DCB}"/>
                </a:ext>
              </a:extLst>
            </p:cNvPr>
            <p:cNvSpPr/>
            <p:nvPr/>
          </p:nvSpPr>
          <p:spPr>
            <a:xfrm>
              <a:off x="3568417" y="3370043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3" name="正方形/長方形 192">
              <a:extLst>
                <a:ext uri="{FF2B5EF4-FFF2-40B4-BE49-F238E27FC236}">
                  <a16:creationId xmlns:a16="http://schemas.microsoft.com/office/drawing/2014/main" id="{96B894B2-620E-4D4F-8D20-2D13E97C98A6}"/>
                </a:ext>
              </a:extLst>
            </p:cNvPr>
            <p:cNvSpPr/>
            <p:nvPr/>
          </p:nvSpPr>
          <p:spPr>
            <a:xfrm>
              <a:off x="3833169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94" name="正方形/長方形 193">
              <a:extLst>
                <a:ext uri="{FF2B5EF4-FFF2-40B4-BE49-F238E27FC236}">
                  <a16:creationId xmlns:a16="http://schemas.microsoft.com/office/drawing/2014/main" id="{32AC146B-903A-48CD-A33C-3E2E398D12AE}"/>
                </a:ext>
              </a:extLst>
            </p:cNvPr>
            <p:cNvSpPr/>
            <p:nvPr/>
          </p:nvSpPr>
          <p:spPr>
            <a:xfrm>
              <a:off x="4097921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5" name="正方形/長方形 194">
              <a:extLst>
                <a:ext uri="{FF2B5EF4-FFF2-40B4-BE49-F238E27FC236}">
                  <a16:creationId xmlns:a16="http://schemas.microsoft.com/office/drawing/2014/main" id="{27AB320A-C801-49AC-B214-21CFCD29E554}"/>
                </a:ext>
              </a:extLst>
            </p:cNvPr>
            <p:cNvSpPr/>
            <p:nvPr/>
          </p:nvSpPr>
          <p:spPr>
            <a:xfrm>
              <a:off x="4362673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6" name="正方形/長方形 195">
              <a:extLst>
                <a:ext uri="{FF2B5EF4-FFF2-40B4-BE49-F238E27FC236}">
                  <a16:creationId xmlns:a16="http://schemas.microsoft.com/office/drawing/2014/main" id="{A5AF636B-ABC4-4223-B2EA-93A73BA6D0A1}"/>
                </a:ext>
              </a:extLst>
            </p:cNvPr>
            <p:cNvSpPr/>
            <p:nvPr/>
          </p:nvSpPr>
          <p:spPr>
            <a:xfrm>
              <a:off x="4627425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7" name="正方形/長方形 196">
              <a:extLst>
                <a:ext uri="{FF2B5EF4-FFF2-40B4-BE49-F238E27FC236}">
                  <a16:creationId xmlns:a16="http://schemas.microsoft.com/office/drawing/2014/main" id="{8E0F03D4-0E6A-42A9-A754-8FE21E49F3B0}"/>
                </a:ext>
              </a:extLst>
            </p:cNvPr>
            <p:cNvSpPr/>
            <p:nvPr/>
          </p:nvSpPr>
          <p:spPr>
            <a:xfrm>
              <a:off x="4097921" y="3105291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8" name="正方形/長方形 197">
              <a:extLst>
                <a:ext uri="{FF2B5EF4-FFF2-40B4-BE49-F238E27FC236}">
                  <a16:creationId xmlns:a16="http://schemas.microsoft.com/office/drawing/2014/main" id="{F0E6BCEC-967C-4434-A2B1-14E6AB83C1C9}"/>
                </a:ext>
              </a:extLst>
            </p:cNvPr>
            <p:cNvSpPr/>
            <p:nvPr/>
          </p:nvSpPr>
          <p:spPr>
            <a:xfrm>
              <a:off x="4362673" y="3105291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9" name="正方形/長方形 198">
              <a:extLst>
                <a:ext uri="{FF2B5EF4-FFF2-40B4-BE49-F238E27FC236}">
                  <a16:creationId xmlns:a16="http://schemas.microsoft.com/office/drawing/2014/main" id="{BE1EB93E-8F8D-4606-9059-A3D43F4069A7}"/>
                </a:ext>
              </a:extLst>
            </p:cNvPr>
            <p:cNvSpPr/>
            <p:nvPr/>
          </p:nvSpPr>
          <p:spPr>
            <a:xfrm>
              <a:off x="4627425" y="3105291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0" name="正方形/長方形 199">
              <a:extLst>
                <a:ext uri="{FF2B5EF4-FFF2-40B4-BE49-F238E27FC236}">
                  <a16:creationId xmlns:a16="http://schemas.microsoft.com/office/drawing/2014/main" id="{09A98ADA-7D30-41A0-8E2B-9E865A96D914}"/>
                </a:ext>
              </a:extLst>
            </p:cNvPr>
            <p:cNvSpPr/>
            <p:nvPr/>
          </p:nvSpPr>
          <p:spPr>
            <a:xfrm>
              <a:off x="4097921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201" name="正方形/長方形 200">
              <a:extLst>
                <a:ext uri="{FF2B5EF4-FFF2-40B4-BE49-F238E27FC236}">
                  <a16:creationId xmlns:a16="http://schemas.microsoft.com/office/drawing/2014/main" id="{6B65BA8A-F414-457A-9FDE-D8C505F1B9BB}"/>
                </a:ext>
              </a:extLst>
            </p:cNvPr>
            <p:cNvSpPr/>
            <p:nvPr/>
          </p:nvSpPr>
          <p:spPr>
            <a:xfrm>
              <a:off x="4362673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2" name="正方形/長方形 201">
              <a:extLst>
                <a:ext uri="{FF2B5EF4-FFF2-40B4-BE49-F238E27FC236}">
                  <a16:creationId xmlns:a16="http://schemas.microsoft.com/office/drawing/2014/main" id="{E9446538-FC64-4C91-BA7C-58E3C4BE6885}"/>
                </a:ext>
              </a:extLst>
            </p:cNvPr>
            <p:cNvSpPr/>
            <p:nvPr/>
          </p:nvSpPr>
          <p:spPr>
            <a:xfrm>
              <a:off x="4627425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3" name="正方形/長方形 202">
              <a:extLst>
                <a:ext uri="{FF2B5EF4-FFF2-40B4-BE49-F238E27FC236}">
                  <a16:creationId xmlns:a16="http://schemas.microsoft.com/office/drawing/2014/main" id="{CE863F4C-5F13-45F9-9ACA-EB632BFD8A79}"/>
                </a:ext>
              </a:extLst>
            </p:cNvPr>
            <p:cNvSpPr/>
            <p:nvPr/>
          </p:nvSpPr>
          <p:spPr>
            <a:xfrm>
              <a:off x="3303665" y="3634795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4" name="正方形/長方形 203">
              <a:extLst>
                <a:ext uri="{FF2B5EF4-FFF2-40B4-BE49-F238E27FC236}">
                  <a16:creationId xmlns:a16="http://schemas.microsoft.com/office/drawing/2014/main" id="{997A1C84-98BC-4301-9503-0F1C5761E7E7}"/>
                </a:ext>
              </a:extLst>
            </p:cNvPr>
            <p:cNvSpPr/>
            <p:nvPr/>
          </p:nvSpPr>
          <p:spPr>
            <a:xfrm>
              <a:off x="3568417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205" name="正方形/長方形 204">
              <a:extLst>
                <a:ext uri="{FF2B5EF4-FFF2-40B4-BE49-F238E27FC236}">
                  <a16:creationId xmlns:a16="http://schemas.microsoft.com/office/drawing/2014/main" id="{BAE1C2A5-7A39-44A9-A37E-9AC7C24CFE01}"/>
                </a:ext>
              </a:extLst>
            </p:cNvPr>
            <p:cNvSpPr/>
            <p:nvPr/>
          </p:nvSpPr>
          <p:spPr>
            <a:xfrm>
              <a:off x="3833169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6" name="正方形/長方形 205">
              <a:extLst>
                <a:ext uri="{FF2B5EF4-FFF2-40B4-BE49-F238E27FC236}">
                  <a16:creationId xmlns:a16="http://schemas.microsoft.com/office/drawing/2014/main" id="{DC09453D-9D67-481C-A603-C89EA2524EAA}"/>
                </a:ext>
              </a:extLst>
            </p:cNvPr>
            <p:cNvSpPr/>
            <p:nvPr/>
          </p:nvSpPr>
          <p:spPr>
            <a:xfrm>
              <a:off x="3303665" y="3899547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7" name="正方形/長方形 206">
              <a:extLst>
                <a:ext uri="{FF2B5EF4-FFF2-40B4-BE49-F238E27FC236}">
                  <a16:creationId xmlns:a16="http://schemas.microsoft.com/office/drawing/2014/main" id="{6AC25D35-72AC-4F2F-9E86-F423D7865FA4}"/>
                </a:ext>
              </a:extLst>
            </p:cNvPr>
            <p:cNvSpPr/>
            <p:nvPr/>
          </p:nvSpPr>
          <p:spPr>
            <a:xfrm>
              <a:off x="3568417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208" name="正方形/長方形 207">
              <a:extLst>
                <a:ext uri="{FF2B5EF4-FFF2-40B4-BE49-F238E27FC236}">
                  <a16:creationId xmlns:a16="http://schemas.microsoft.com/office/drawing/2014/main" id="{6A24E3B3-2B54-46E7-9F11-8482F544E04C}"/>
                </a:ext>
              </a:extLst>
            </p:cNvPr>
            <p:cNvSpPr/>
            <p:nvPr/>
          </p:nvSpPr>
          <p:spPr>
            <a:xfrm>
              <a:off x="3833169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9" name="正方形/長方形 208">
              <a:extLst>
                <a:ext uri="{FF2B5EF4-FFF2-40B4-BE49-F238E27FC236}">
                  <a16:creationId xmlns:a16="http://schemas.microsoft.com/office/drawing/2014/main" id="{15405E54-5E7D-4499-A3CB-3771CB940786}"/>
                </a:ext>
              </a:extLst>
            </p:cNvPr>
            <p:cNvSpPr/>
            <p:nvPr/>
          </p:nvSpPr>
          <p:spPr>
            <a:xfrm>
              <a:off x="3303665" y="416429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0" name="正方形/長方形 209">
              <a:extLst>
                <a:ext uri="{FF2B5EF4-FFF2-40B4-BE49-F238E27FC236}">
                  <a16:creationId xmlns:a16="http://schemas.microsoft.com/office/drawing/2014/main" id="{0508E874-5635-4F0D-B93B-94D173CB68D9}"/>
                </a:ext>
              </a:extLst>
            </p:cNvPr>
            <p:cNvSpPr/>
            <p:nvPr/>
          </p:nvSpPr>
          <p:spPr>
            <a:xfrm>
              <a:off x="3568417" y="4164299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1" name="正方形/長方形 210">
              <a:extLst>
                <a:ext uri="{FF2B5EF4-FFF2-40B4-BE49-F238E27FC236}">
                  <a16:creationId xmlns:a16="http://schemas.microsoft.com/office/drawing/2014/main" id="{DC9400B8-5320-4E93-8274-719113DBF2AF}"/>
                </a:ext>
              </a:extLst>
            </p:cNvPr>
            <p:cNvSpPr/>
            <p:nvPr/>
          </p:nvSpPr>
          <p:spPr>
            <a:xfrm>
              <a:off x="3833169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2" name="正方形/長方形 211">
              <a:extLst>
                <a:ext uri="{FF2B5EF4-FFF2-40B4-BE49-F238E27FC236}">
                  <a16:creationId xmlns:a16="http://schemas.microsoft.com/office/drawing/2014/main" id="{9B26C4AB-1368-4316-A1EE-71D7A088AA38}"/>
                </a:ext>
              </a:extLst>
            </p:cNvPr>
            <p:cNvSpPr/>
            <p:nvPr/>
          </p:nvSpPr>
          <p:spPr>
            <a:xfrm>
              <a:off x="4097921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3" name="正方形/長方形 212">
              <a:extLst>
                <a:ext uri="{FF2B5EF4-FFF2-40B4-BE49-F238E27FC236}">
                  <a16:creationId xmlns:a16="http://schemas.microsoft.com/office/drawing/2014/main" id="{E96EC085-EC6A-4488-A663-C75F538DE08B}"/>
                </a:ext>
              </a:extLst>
            </p:cNvPr>
            <p:cNvSpPr/>
            <p:nvPr/>
          </p:nvSpPr>
          <p:spPr>
            <a:xfrm>
              <a:off x="4362673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4" name="正方形/長方形 213">
              <a:extLst>
                <a:ext uri="{FF2B5EF4-FFF2-40B4-BE49-F238E27FC236}">
                  <a16:creationId xmlns:a16="http://schemas.microsoft.com/office/drawing/2014/main" id="{A49F9B22-9646-4220-A959-AD248E9FF81C}"/>
                </a:ext>
              </a:extLst>
            </p:cNvPr>
            <p:cNvSpPr/>
            <p:nvPr/>
          </p:nvSpPr>
          <p:spPr>
            <a:xfrm>
              <a:off x="4627425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5" name="正方形/長方形 214">
              <a:extLst>
                <a:ext uri="{FF2B5EF4-FFF2-40B4-BE49-F238E27FC236}">
                  <a16:creationId xmlns:a16="http://schemas.microsoft.com/office/drawing/2014/main" id="{560577F9-1AE3-4807-8B08-150C3E34FB57}"/>
                </a:ext>
              </a:extLst>
            </p:cNvPr>
            <p:cNvSpPr/>
            <p:nvPr/>
          </p:nvSpPr>
          <p:spPr>
            <a:xfrm>
              <a:off x="4097921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6" name="正方形/長方形 215">
              <a:extLst>
                <a:ext uri="{FF2B5EF4-FFF2-40B4-BE49-F238E27FC236}">
                  <a16:creationId xmlns:a16="http://schemas.microsoft.com/office/drawing/2014/main" id="{A90E90E5-DBB0-4BD2-94C6-3E94680904CD}"/>
                </a:ext>
              </a:extLst>
            </p:cNvPr>
            <p:cNvSpPr/>
            <p:nvPr/>
          </p:nvSpPr>
          <p:spPr>
            <a:xfrm>
              <a:off x="4362673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7" name="正方形/長方形 216">
              <a:extLst>
                <a:ext uri="{FF2B5EF4-FFF2-40B4-BE49-F238E27FC236}">
                  <a16:creationId xmlns:a16="http://schemas.microsoft.com/office/drawing/2014/main" id="{22F7CB3D-DF91-4ECC-8F5F-8F6CDCBF3CA8}"/>
                </a:ext>
              </a:extLst>
            </p:cNvPr>
            <p:cNvSpPr/>
            <p:nvPr/>
          </p:nvSpPr>
          <p:spPr>
            <a:xfrm>
              <a:off x="4627425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8" name="正方形/長方形 217">
              <a:extLst>
                <a:ext uri="{FF2B5EF4-FFF2-40B4-BE49-F238E27FC236}">
                  <a16:creationId xmlns:a16="http://schemas.microsoft.com/office/drawing/2014/main" id="{0357EC93-54F6-42DC-9366-F17B30053710}"/>
                </a:ext>
              </a:extLst>
            </p:cNvPr>
            <p:cNvSpPr/>
            <p:nvPr/>
          </p:nvSpPr>
          <p:spPr>
            <a:xfrm>
              <a:off x="4097921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9" name="正方形/長方形 218">
              <a:extLst>
                <a:ext uri="{FF2B5EF4-FFF2-40B4-BE49-F238E27FC236}">
                  <a16:creationId xmlns:a16="http://schemas.microsoft.com/office/drawing/2014/main" id="{E84886C5-518C-4AE2-904A-AE7078C856A4}"/>
                </a:ext>
              </a:extLst>
            </p:cNvPr>
            <p:cNvSpPr/>
            <p:nvPr/>
          </p:nvSpPr>
          <p:spPr>
            <a:xfrm>
              <a:off x="4362673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0" name="正方形/長方形 219">
              <a:extLst>
                <a:ext uri="{FF2B5EF4-FFF2-40B4-BE49-F238E27FC236}">
                  <a16:creationId xmlns:a16="http://schemas.microsoft.com/office/drawing/2014/main" id="{772023EE-5A8E-4D11-8183-B414379D0198}"/>
                </a:ext>
              </a:extLst>
            </p:cNvPr>
            <p:cNvSpPr/>
            <p:nvPr/>
          </p:nvSpPr>
          <p:spPr>
            <a:xfrm>
              <a:off x="4627425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1" name="正方形/長方形 220">
              <a:extLst>
                <a:ext uri="{FF2B5EF4-FFF2-40B4-BE49-F238E27FC236}">
                  <a16:creationId xmlns:a16="http://schemas.microsoft.com/office/drawing/2014/main" id="{2AAE0A2A-F062-43E9-BA4B-7DD9245B6EF6}"/>
                </a:ext>
              </a:extLst>
            </p:cNvPr>
            <p:cNvSpPr/>
            <p:nvPr/>
          </p:nvSpPr>
          <p:spPr>
            <a:xfrm>
              <a:off x="4892177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2" name="正方形/長方形 221">
              <a:extLst>
                <a:ext uri="{FF2B5EF4-FFF2-40B4-BE49-F238E27FC236}">
                  <a16:creationId xmlns:a16="http://schemas.microsoft.com/office/drawing/2014/main" id="{7CBDC02D-7903-4D5F-8D26-AC01CB3AD9E8}"/>
                </a:ext>
              </a:extLst>
            </p:cNvPr>
            <p:cNvSpPr/>
            <p:nvPr/>
          </p:nvSpPr>
          <p:spPr>
            <a:xfrm>
              <a:off x="5156929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3" name="正方形/長方形 222">
              <a:extLst>
                <a:ext uri="{FF2B5EF4-FFF2-40B4-BE49-F238E27FC236}">
                  <a16:creationId xmlns:a16="http://schemas.microsoft.com/office/drawing/2014/main" id="{56E5D1B7-B030-4349-9F9A-D4765A69151D}"/>
                </a:ext>
              </a:extLst>
            </p:cNvPr>
            <p:cNvSpPr/>
            <p:nvPr/>
          </p:nvSpPr>
          <p:spPr>
            <a:xfrm>
              <a:off x="5421681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4" name="正方形/長方形 223">
              <a:extLst>
                <a:ext uri="{FF2B5EF4-FFF2-40B4-BE49-F238E27FC236}">
                  <a16:creationId xmlns:a16="http://schemas.microsoft.com/office/drawing/2014/main" id="{9D7A3B1A-77F7-4200-865F-E794F2242B95}"/>
                </a:ext>
              </a:extLst>
            </p:cNvPr>
            <p:cNvSpPr/>
            <p:nvPr/>
          </p:nvSpPr>
          <p:spPr>
            <a:xfrm>
              <a:off x="4892177" y="3105291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5" name="正方形/長方形 224">
              <a:extLst>
                <a:ext uri="{FF2B5EF4-FFF2-40B4-BE49-F238E27FC236}">
                  <a16:creationId xmlns:a16="http://schemas.microsoft.com/office/drawing/2014/main" id="{178115FB-606B-495E-87F1-ACCCD9451D18}"/>
                </a:ext>
              </a:extLst>
            </p:cNvPr>
            <p:cNvSpPr/>
            <p:nvPr/>
          </p:nvSpPr>
          <p:spPr>
            <a:xfrm>
              <a:off x="5156929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6" name="正方形/長方形 225">
              <a:extLst>
                <a:ext uri="{FF2B5EF4-FFF2-40B4-BE49-F238E27FC236}">
                  <a16:creationId xmlns:a16="http://schemas.microsoft.com/office/drawing/2014/main" id="{ECE37F3A-D0FE-4BA4-A0A6-62E104135DFB}"/>
                </a:ext>
              </a:extLst>
            </p:cNvPr>
            <p:cNvSpPr/>
            <p:nvPr/>
          </p:nvSpPr>
          <p:spPr>
            <a:xfrm>
              <a:off x="5421681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7" name="正方形/長方形 226">
              <a:extLst>
                <a:ext uri="{FF2B5EF4-FFF2-40B4-BE49-F238E27FC236}">
                  <a16:creationId xmlns:a16="http://schemas.microsoft.com/office/drawing/2014/main" id="{046A5980-03E4-4FE9-A3C5-7134359BC326}"/>
                </a:ext>
              </a:extLst>
            </p:cNvPr>
            <p:cNvSpPr/>
            <p:nvPr/>
          </p:nvSpPr>
          <p:spPr>
            <a:xfrm>
              <a:off x="4892177" y="3370043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8" name="正方形/長方形 227">
              <a:extLst>
                <a:ext uri="{FF2B5EF4-FFF2-40B4-BE49-F238E27FC236}">
                  <a16:creationId xmlns:a16="http://schemas.microsoft.com/office/drawing/2014/main" id="{D07EFC00-84CC-4836-9544-25EFBF5B38C1}"/>
                </a:ext>
              </a:extLst>
            </p:cNvPr>
            <p:cNvSpPr/>
            <p:nvPr/>
          </p:nvSpPr>
          <p:spPr>
            <a:xfrm>
              <a:off x="5156929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9" name="正方形/長方形 228">
              <a:extLst>
                <a:ext uri="{FF2B5EF4-FFF2-40B4-BE49-F238E27FC236}">
                  <a16:creationId xmlns:a16="http://schemas.microsoft.com/office/drawing/2014/main" id="{4B397D83-5DB0-4EC9-8F74-F2A08748224E}"/>
                </a:ext>
              </a:extLst>
            </p:cNvPr>
            <p:cNvSpPr/>
            <p:nvPr/>
          </p:nvSpPr>
          <p:spPr>
            <a:xfrm>
              <a:off x="5421681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0" name="正方形/長方形 229">
              <a:extLst>
                <a:ext uri="{FF2B5EF4-FFF2-40B4-BE49-F238E27FC236}">
                  <a16:creationId xmlns:a16="http://schemas.microsoft.com/office/drawing/2014/main" id="{00531921-7478-4189-A133-293D0700DC9B}"/>
                </a:ext>
              </a:extLst>
            </p:cNvPr>
            <p:cNvSpPr/>
            <p:nvPr/>
          </p:nvSpPr>
          <p:spPr>
            <a:xfrm>
              <a:off x="4892177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1" name="正方形/長方形 230">
              <a:extLst>
                <a:ext uri="{FF2B5EF4-FFF2-40B4-BE49-F238E27FC236}">
                  <a16:creationId xmlns:a16="http://schemas.microsoft.com/office/drawing/2014/main" id="{A9B44A42-767D-49AE-A9E5-3C03C7824CD8}"/>
                </a:ext>
              </a:extLst>
            </p:cNvPr>
            <p:cNvSpPr/>
            <p:nvPr/>
          </p:nvSpPr>
          <p:spPr>
            <a:xfrm>
              <a:off x="5156929" y="3634795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2" name="正方形/長方形 231">
              <a:extLst>
                <a:ext uri="{FF2B5EF4-FFF2-40B4-BE49-F238E27FC236}">
                  <a16:creationId xmlns:a16="http://schemas.microsoft.com/office/drawing/2014/main" id="{7220EA53-188B-4B42-981F-ED437745DA01}"/>
                </a:ext>
              </a:extLst>
            </p:cNvPr>
            <p:cNvSpPr/>
            <p:nvPr/>
          </p:nvSpPr>
          <p:spPr>
            <a:xfrm>
              <a:off x="5421681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3" name="正方形/長方形 232">
              <a:extLst>
                <a:ext uri="{FF2B5EF4-FFF2-40B4-BE49-F238E27FC236}">
                  <a16:creationId xmlns:a16="http://schemas.microsoft.com/office/drawing/2014/main" id="{69F38A46-54B2-4AA7-A02D-D05121DAB708}"/>
                </a:ext>
              </a:extLst>
            </p:cNvPr>
            <p:cNvSpPr/>
            <p:nvPr/>
          </p:nvSpPr>
          <p:spPr>
            <a:xfrm>
              <a:off x="4892177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4" name="正方形/長方形 233">
              <a:extLst>
                <a:ext uri="{FF2B5EF4-FFF2-40B4-BE49-F238E27FC236}">
                  <a16:creationId xmlns:a16="http://schemas.microsoft.com/office/drawing/2014/main" id="{D2CE96E8-91F7-4347-91AA-36F8EF76CD33}"/>
                </a:ext>
              </a:extLst>
            </p:cNvPr>
            <p:cNvSpPr/>
            <p:nvPr/>
          </p:nvSpPr>
          <p:spPr>
            <a:xfrm>
              <a:off x="5156929" y="3899547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5" name="正方形/長方形 234">
              <a:extLst>
                <a:ext uri="{FF2B5EF4-FFF2-40B4-BE49-F238E27FC236}">
                  <a16:creationId xmlns:a16="http://schemas.microsoft.com/office/drawing/2014/main" id="{E231255A-C691-428E-9009-581D4089C465}"/>
                </a:ext>
              </a:extLst>
            </p:cNvPr>
            <p:cNvSpPr/>
            <p:nvPr/>
          </p:nvSpPr>
          <p:spPr>
            <a:xfrm>
              <a:off x="5421681" y="3899547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6" name="正方形/長方形 235">
              <a:extLst>
                <a:ext uri="{FF2B5EF4-FFF2-40B4-BE49-F238E27FC236}">
                  <a16:creationId xmlns:a16="http://schemas.microsoft.com/office/drawing/2014/main" id="{8B945935-6FBD-4FC4-ABBC-F2218D0A1146}"/>
                </a:ext>
              </a:extLst>
            </p:cNvPr>
            <p:cNvSpPr/>
            <p:nvPr/>
          </p:nvSpPr>
          <p:spPr>
            <a:xfrm>
              <a:off x="4892177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7" name="正方形/長方形 236">
              <a:extLst>
                <a:ext uri="{FF2B5EF4-FFF2-40B4-BE49-F238E27FC236}">
                  <a16:creationId xmlns:a16="http://schemas.microsoft.com/office/drawing/2014/main" id="{5A230FD9-F810-4A02-B7CD-07D81EE5B176}"/>
                </a:ext>
              </a:extLst>
            </p:cNvPr>
            <p:cNvSpPr/>
            <p:nvPr/>
          </p:nvSpPr>
          <p:spPr>
            <a:xfrm>
              <a:off x="5156929" y="4164299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8" name="正方形/長方形 237">
              <a:extLst>
                <a:ext uri="{FF2B5EF4-FFF2-40B4-BE49-F238E27FC236}">
                  <a16:creationId xmlns:a16="http://schemas.microsoft.com/office/drawing/2014/main" id="{95F1BAD0-32B9-4797-A422-952950DAA13B}"/>
                </a:ext>
              </a:extLst>
            </p:cNvPr>
            <p:cNvSpPr/>
            <p:nvPr/>
          </p:nvSpPr>
          <p:spPr>
            <a:xfrm>
              <a:off x="5421681" y="416429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9" name="正方形/長方形 238">
              <a:extLst>
                <a:ext uri="{FF2B5EF4-FFF2-40B4-BE49-F238E27FC236}">
                  <a16:creationId xmlns:a16="http://schemas.microsoft.com/office/drawing/2014/main" id="{6F4753F6-0E1F-4ACB-B939-652C3E8F2FC3}"/>
                </a:ext>
              </a:extLst>
            </p:cNvPr>
            <p:cNvSpPr/>
            <p:nvPr/>
          </p:nvSpPr>
          <p:spPr>
            <a:xfrm>
              <a:off x="3303665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0" name="正方形/長方形 239">
              <a:extLst>
                <a:ext uri="{FF2B5EF4-FFF2-40B4-BE49-F238E27FC236}">
                  <a16:creationId xmlns:a16="http://schemas.microsoft.com/office/drawing/2014/main" id="{A02256BB-F714-4753-A77D-5B3199C3F7E9}"/>
                </a:ext>
              </a:extLst>
            </p:cNvPr>
            <p:cNvSpPr/>
            <p:nvPr/>
          </p:nvSpPr>
          <p:spPr>
            <a:xfrm>
              <a:off x="3568417" y="4429051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1" name="正方形/長方形 240">
              <a:extLst>
                <a:ext uri="{FF2B5EF4-FFF2-40B4-BE49-F238E27FC236}">
                  <a16:creationId xmlns:a16="http://schemas.microsoft.com/office/drawing/2014/main" id="{3634DDF2-D23C-40DD-882E-28639E35BB14}"/>
                </a:ext>
              </a:extLst>
            </p:cNvPr>
            <p:cNvSpPr/>
            <p:nvPr/>
          </p:nvSpPr>
          <p:spPr>
            <a:xfrm>
              <a:off x="3833169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2" name="正方形/長方形 241">
              <a:extLst>
                <a:ext uri="{FF2B5EF4-FFF2-40B4-BE49-F238E27FC236}">
                  <a16:creationId xmlns:a16="http://schemas.microsoft.com/office/drawing/2014/main" id="{0286518F-0D70-4A08-8627-C75B3408CC14}"/>
                </a:ext>
              </a:extLst>
            </p:cNvPr>
            <p:cNvSpPr/>
            <p:nvPr/>
          </p:nvSpPr>
          <p:spPr>
            <a:xfrm>
              <a:off x="3303665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3" name="正方形/長方形 242">
              <a:extLst>
                <a:ext uri="{FF2B5EF4-FFF2-40B4-BE49-F238E27FC236}">
                  <a16:creationId xmlns:a16="http://schemas.microsoft.com/office/drawing/2014/main" id="{F8F810B9-F97D-4680-B035-2CE298DACD09}"/>
                </a:ext>
              </a:extLst>
            </p:cNvPr>
            <p:cNvSpPr/>
            <p:nvPr/>
          </p:nvSpPr>
          <p:spPr>
            <a:xfrm>
              <a:off x="3568417" y="4693803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4" name="正方形/長方形 243">
              <a:extLst>
                <a:ext uri="{FF2B5EF4-FFF2-40B4-BE49-F238E27FC236}">
                  <a16:creationId xmlns:a16="http://schemas.microsoft.com/office/drawing/2014/main" id="{4AB34672-636F-46CD-A15D-B22DAD6A6733}"/>
                </a:ext>
              </a:extLst>
            </p:cNvPr>
            <p:cNvSpPr/>
            <p:nvPr/>
          </p:nvSpPr>
          <p:spPr>
            <a:xfrm>
              <a:off x="3833169" y="469380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5" name="正方形/長方形 244">
              <a:extLst>
                <a:ext uri="{FF2B5EF4-FFF2-40B4-BE49-F238E27FC236}">
                  <a16:creationId xmlns:a16="http://schemas.microsoft.com/office/drawing/2014/main" id="{FE0BA95C-1AFA-4DC3-B3EB-97813791D3BA}"/>
                </a:ext>
              </a:extLst>
            </p:cNvPr>
            <p:cNvSpPr/>
            <p:nvPr/>
          </p:nvSpPr>
          <p:spPr>
            <a:xfrm>
              <a:off x="3303665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6" name="正方形/長方形 245">
              <a:extLst>
                <a:ext uri="{FF2B5EF4-FFF2-40B4-BE49-F238E27FC236}">
                  <a16:creationId xmlns:a16="http://schemas.microsoft.com/office/drawing/2014/main" id="{EF490C7C-31EA-48C4-93BF-B986B0539652}"/>
                </a:ext>
              </a:extLst>
            </p:cNvPr>
            <p:cNvSpPr/>
            <p:nvPr/>
          </p:nvSpPr>
          <p:spPr>
            <a:xfrm>
              <a:off x="3568417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7" name="正方形/長方形 246">
              <a:extLst>
                <a:ext uri="{FF2B5EF4-FFF2-40B4-BE49-F238E27FC236}">
                  <a16:creationId xmlns:a16="http://schemas.microsoft.com/office/drawing/2014/main" id="{1F0A04AB-E1E0-4625-A3A4-2776761AA5D4}"/>
                </a:ext>
              </a:extLst>
            </p:cNvPr>
            <p:cNvSpPr/>
            <p:nvPr/>
          </p:nvSpPr>
          <p:spPr>
            <a:xfrm>
              <a:off x="3833169" y="4958555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8" name="正方形/長方形 247">
              <a:extLst>
                <a:ext uri="{FF2B5EF4-FFF2-40B4-BE49-F238E27FC236}">
                  <a16:creationId xmlns:a16="http://schemas.microsoft.com/office/drawing/2014/main" id="{5A9B3AEF-2D52-4EEA-B994-0726365FF828}"/>
                </a:ext>
              </a:extLst>
            </p:cNvPr>
            <p:cNvSpPr/>
            <p:nvPr/>
          </p:nvSpPr>
          <p:spPr>
            <a:xfrm>
              <a:off x="4097921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9" name="正方形/長方形 248">
              <a:extLst>
                <a:ext uri="{FF2B5EF4-FFF2-40B4-BE49-F238E27FC236}">
                  <a16:creationId xmlns:a16="http://schemas.microsoft.com/office/drawing/2014/main" id="{B9C1E3C4-3037-4E25-A410-841423A34440}"/>
                </a:ext>
              </a:extLst>
            </p:cNvPr>
            <p:cNvSpPr/>
            <p:nvPr/>
          </p:nvSpPr>
          <p:spPr>
            <a:xfrm>
              <a:off x="4362673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0" name="正方形/長方形 249">
              <a:extLst>
                <a:ext uri="{FF2B5EF4-FFF2-40B4-BE49-F238E27FC236}">
                  <a16:creationId xmlns:a16="http://schemas.microsoft.com/office/drawing/2014/main" id="{43CB8711-10B3-45DF-8EE1-5F551733EFF4}"/>
                </a:ext>
              </a:extLst>
            </p:cNvPr>
            <p:cNvSpPr/>
            <p:nvPr/>
          </p:nvSpPr>
          <p:spPr>
            <a:xfrm>
              <a:off x="4627425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1" name="正方形/長方形 250">
              <a:extLst>
                <a:ext uri="{FF2B5EF4-FFF2-40B4-BE49-F238E27FC236}">
                  <a16:creationId xmlns:a16="http://schemas.microsoft.com/office/drawing/2014/main" id="{171F99D1-8629-4EAF-86ED-DA62E8798B71}"/>
                </a:ext>
              </a:extLst>
            </p:cNvPr>
            <p:cNvSpPr/>
            <p:nvPr/>
          </p:nvSpPr>
          <p:spPr>
            <a:xfrm>
              <a:off x="4097921" y="4693803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2" name="正方形/長方形 251">
              <a:extLst>
                <a:ext uri="{FF2B5EF4-FFF2-40B4-BE49-F238E27FC236}">
                  <a16:creationId xmlns:a16="http://schemas.microsoft.com/office/drawing/2014/main" id="{5A930E92-09CA-4694-AE3C-8580F2D5DB08}"/>
                </a:ext>
              </a:extLst>
            </p:cNvPr>
            <p:cNvSpPr/>
            <p:nvPr/>
          </p:nvSpPr>
          <p:spPr>
            <a:xfrm>
              <a:off x="4362673" y="4693803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3" name="正方形/長方形 252">
              <a:extLst>
                <a:ext uri="{FF2B5EF4-FFF2-40B4-BE49-F238E27FC236}">
                  <a16:creationId xmlns:a16="http://schemas.microsoft.com/office/drawing/2014/main" id="{63E5A0EF-66AC-482F-9485-D7D59FCA67D9}"/>
                </a:ext>
              </a:extLst>
            </p:cNvPr>
            <p:cNvSpPr/>
            <p:nvPr/>
          </p:nvSpPr>
          <p:spPr>
            <a:xfrm>
              <a:off x="4627425" y="4693803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4" name="正方形/長方形 253">
              <a:extLst>
                <a:ext uri="{FF2B5EF4-FFF2-40B4-BE49-F238E27FC236}">
                  <a16:creationId xmlns:a16="http://schemas.microsoft.com/office/drawing/2014/main" id="{D1D8F799-ABB3-46C9-912E-AF638E459AA3}"/>
                </a:ext>
              </a:extLst>
            </p:cNvPr>
            <p:cNvSpPr/>
            <p:nvPr/>
          </p:nvSpPr>
          <p:spPr>
            <a:xfrm>
              <a:off x="4097921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5" name="正方形/長方形 254">
              <a:extLst>
                <a:ext uri="{FF2B5EF4-FFF2-40B4-BE49-F238E27FC236}">
                  <a16:creationId xmlns:a16="http://schemas.microsoft.com/office/drawing/2014/main" id="{AAA32202-A946-4824-98E6-8EA24A30C10A}"/>
                </a:ext>
              </a:extLst>
            </p:cNvPr>
            <p:cNvSpPr/>
            <p:nvPr/>
          </p:nvSpPr>
          <p:spPr>
            <a:xfrm>
              <a:off x="4362673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6" name="正方形/長方形 255">
              <a:extLst>
                <a:ext uri="{FF2B5EF4-FFF2-40B4-BE49-F238E27FC236}">
                  <a16:creationId xmlns:a16="http://schemas.microsoft.com/office/drawing/2014/main" id="{0B36010B-89A5-4F7D-AA1B-74A5BD81F5C7}"/>
                </a:ext>
              </a:extLst>
            </p:cNvPr>
            <p:cNvSpPr/>
            <p:nvPr/>
          </p:nvSpPr>
          <p:spPr>
            <a:xfrm>
              <a:off x="4627425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7" name="正方形/長方形 256">
              <a:extLst>
                <a:ext uri="{FF2B5EF4-FFF2-40B4-BE49-F238E27FC236}">
                  <a16:creationId xmlns:a16="http://schemas.microsoft.com/office/drawing/2014/main" id="{E3C4FDBC-9328-41A7-BEEC-BA68A9320B28}"/>
                </a:ext>
              </a:extLst>
            </p:cNvPr>
            <p:cNvSpPr/>
            <p:nvPr/>
          </p:nvSpPr>
          <p:spPr>
            <a:xfrm>
              <a:off x="4892177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8" name="正方形/長方形 257">
              <a:extLst>
                <a:ext uri="{FF2B5EF4-FFF2-40B4-BE49-F238E27FC236}">
                  <a16:creationId xmlns:a16="http://schemas.microsoft.com/office/drawing/2014/main" id="{DB3ED6E8-65D8-4E8B-A57D-ECA4785D2F6C}"/>
                </a:ext>
              </a:extLst>
            </p:cNvPr>
            <p:cNvSpPr/>
            <p:nvPr/>
          </p:nvSpPr>
          <p:spPr>
            <a:xfrm>
              <a:off x="5156929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9" name="正方形/長方形 258">
              <a:extLst>
                <a:ext uri="{FF2B5EF4-FFF2-40B4-BE49-F238E27FC236}">
                  <a16:creationId xmlns:a16="http://schemas.microsoft.com/office/drawing/2014/main" id="{FAE5F1E5-1F33-4584-8AFE-8CD08B9324E9}"/>
                </a:ext>
              </a:extLst>
            </p:cNvPr>
            <p:cNvSpPr/>
            <p:nvPr/>
          </p:nvSpPr>
          <p:spPr>
            <a:xfrm>
              <a:off x="5421681" y="4429051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0" name="正方形/長方形 259">
              <a:extLst>
                <a:ext uri="{FF2B5EF4-FFF2-40B4-BE49-F238E27FC236}">
                  <a16:creationId xmlns:a16="http://schemas.microsoft.com/office/drawing/2014/main" id="{AAE50D56-2139-46A6-974E-CB13DDF28AA8}"/>
                </a:ext>
              </a:extLst>
            </p:cNvPr>
            <p:cNvSpPr/>
            <p:nvPr/>
          </p:nvSpPr>
          <p:spPr>
            <a:xfrm>
              <a:off x="4892177" y="4693803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1" name="正方形/長方形 260">
              <a:extLst>
                <a:ext uri="{FF2B5EF4-FFF2-40B4-BE49-F238E27FC236}">
                  <a16:creationId xmlns:a16="http://schemas.microsoft.com/office/drawing/2014/main" id="{C8B22099-B6E9-4A83-8CD1-036F75ADFF07}"/>
                </a:ext>
              </a:extLst>
            </p:cNvPr>
            <p:cNvSpPr/>
            <p:nvPr/>
          </p:nvSpPr>
          <p:spPr>
            <a:xfrm>
              <a:off x="5156929" y="4693803"/>
              <a:ext cx="264752" cy="264752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2" name="正方形/長方形 261">
              <a:extLst>
                <a:ext uri="{FF2B5EF4-FFF2-40B4-BE49-F238E27FC236}">
                  <a16:creationId xmlns:a16="http://schemas.microsoft.com/office/drawing/2014/main" id="{051DDBB3-71D4-4C10-B3B5-AEEF0883A53B}"/>
                </a:ext>
              </a:extLst>
            </p:cNvPr>
            <p:cNvSpPr/>
            <p:nvPr/>
          </p:nvSpPr>
          <p:spPr>
            <a:xfrm>
              <a:off x="5421681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3" name="正方形/長方形 262">
              <a:extLst>
                <a:ext uri="{FF2B5EF4-FFF2-40B4-BE49-F238E27FC236}">
                  <a16:creationId xmlns:a16="http://schemas.microsoft.com/office/drawing/2014/main" id="{9CF27B7D-93BA-4EDE-917A-C957ADBBA828}"/>
                </a:ext>
              </a:extLst>
            </p:cNvPr>
            <p:cNvSpPr/>
            <p:nvPr/>
          </p:nvSpPr>
          <p:spPr>
            <a:xfrm>
              <a:off x="4892177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4" name="正方形/長方形 263">
              <a:extLst>
                <a:ext uri="{FF2B5EF4-FFF2-40B4-BE49-F238E27FC236}">
                  <a16:creationId xmlns:a16="http://schemas.microsoft.com/office/drawing/2014/main" id="{09DF5133-AAC1-45E4-9018-E51926CD9B02}"/>
                </a:ext>
              </a:extLst>
            </p:cNvPr>
            <p:cNvSpPr/>
            <p:nvPr/>
          </p:nvSpPr>
          <p:spPr>
            <a:xfrm>
              <a:off x="5156929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6" name="正方形/長方形 265">
              <a:extLst>
                <a:ext uri="{FF2B5EF4-FFF2-40B4-BE49-F238E27FC236}">
                  <a16:creationId xmlns:a16="http://schemas.microsoft.com/office/drawing/2014/main" id="{89E9E473-7C2D-4CA4-8C75-272EF2720D83}"/>
                </a:ext>
              </a:extLst>
            </p:cNvPr>
            <p:cNvSpPr/>
            <p:nvPr/>
          </p:nvSpPr>
          <p:spPr>
            <a:xfrm>
              <a:off x="5421681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4" name="タイトル 3">
            <a:extLst>
              <a:ext uri="{FF2B5EF4-FFF2-40B4-BE49-F238E27FC236}">
                <a16:creationId xmlns:a16="http://schemas.microsoft.com/office/drawing/2014/main" id="{E306600F-5C10-44B6-BC77-3AFF896CE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クロージング（</a:t>
            </a:r>
            <a:r>
              <a:rPr lang="en-US" altLang="ja-JP" dirty="0"/>
              <a:t>Closing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F9960BD-BF7F-4A12-82B7-54887ECDF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2020"/>
            <a:ext cx="7886700" cy="5602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2400" b="1" dirty="0"/>
              <a:t>膨張の後に収縮 </a:t>
            </a:r>
            <a:r>
              <a:rPr lang="ja-JP" altLang="en-US" sz="2400" dirty="0"/>
              <a:t>をする処理</a:t>
            </a:r>
            <a:endParaRPr kumimoji="1" lang="ja-JP" altLang="en-US" sz="2400" dirty="0"/>
          </a:p>
        </p:txBody>
      </p:sp>
      <p:grpSp>
        <p:nvGrpSpPr>
          <p:cNvPr id="180" name="グループ化 179">
            <a:extLst>
              <a:ext uri="{FF2B5EF4-FFF2-40B4-BE49-F238E27FC236}">
                <a16:creationId xmlns:a16="http://schemas.microsoft.com/office/drawing/2014/main" id="{1761AC93-D74D-42CA-BC46-D1281463E104}"/>
              </a:ext>
            </a:extLst>
          </p:cNvPr>
          <p:cNvGrpSpPr/>
          <p:nvPr/>
        </p:nvGrpSpPr>
        <p:grpSpPr>
          <a:xfrm>
            <a:off x="1347569" y="3105381"/>
            <a:ext cx="2722350" cy="2722350"/>
            <a:chOff x="3303665" y="2840539"/>
            <a:chExt cx="2382768" cy="2382768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1576A22-6080-4BE7-9081-CABCF1A8218F}"/>
                </a:ext>
              </a:extLst>
            </p:cNvPr>
            <p:cNvSpPr/>
            <p:nvPr/>
          </p:nvSpPr>
          <p:spPr>
            <a:xfrm>
              <a:off x="3303665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C3FE370C-6D0E-4DAB-A929-48788A4103CD}"/>
                </a:ext>
              </a:extLst>
            </p:cNvPr>
            <p:cNvSpPr/>
            <p:nvPr/>
          </p:nvSpPr>
          <p:spPr>
            <a:xfrm>
              <a:off x="3568417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A04C4124-5A1E-41E3-B8A0-92986F162CB6}"/>
                </a:ext>
              </a:extLst>
            </p:cNvPr>
            <p:cNvSpPr/>
            <p:nvPr/>
          </p:nvSpPr>
          <p:spPr>
            <a:xfrm>
              <a:off x="3833169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B26A585A-C7A1-4D22-84A9-412026F82F8C}"/>
                </a:ext>
              </a:extLst>
            </p:cNvPr>
            <p:cNvSpPr/>
            <p:nvPr/>
          </p:nvSpPr>
          <p:spPr>
            <a:xfrm>
              <a:off x="3303665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D290272B-024D-457F-AD67-37685464F922}"/>
                </a:ext>
              </a:extLst>
            </p:cNvPr>
            <p:cNvSpPr/>
            <p:nvPr/>
          </p:nvSpPr>
          <p:spPr>
            <a:xfrm>
              <a:off x="3568417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05FADDCF-19A9-4915-850E-85AA41826FAE}"/>
                </a:ext>
              </a:extLst>
            </p:cNvPr>
            <p:cNvSpPr/>
            <p:nvPr/>
          </p:nvSpPr>
          <p:spPr>
            <a:xfrm>
              <a:off x="3833169" y="310529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393CA5B9-F3C4-4533-9DA8-FE2382D6B481}"/>
                </a:ext>
              </a:extLst>
            </p:cNvPr>
            <p:cNvSpPr/>
            <p:nvPr/>
          </p:nvSpPr>
          <p:spPr>
            <a:xfrm>
              <a:off x="3303665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94027B8D-3E93-4827-B9D6-F49670850F21}"/>
                </a:ext>
              </a:extLst>
            </p:cNvPr>
            <p:cNvSpPr/>
            <p:nvPr/>
          </p:nvSpPr>
          <p:spPr>
            <a:xfrm>
              <a:off x="3568417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214ED2EA-76C8-4A70-A252-A4CEECCCF099}"/>
                </a:ext>
              </a:extLst>
            </p:cNvPr>
            <p:cNvSpPr/>
            <p:nvPr/>
          </p:nvSpPr>
          <p:spPr>
            <a:xfrm>
              <a:off x="3833169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62118CEF-E826-47F7-B93A-786B2611227D}"/>
                </a:ext>
              </a:extLst>
            </p:cNvPr>
            <p:cNvSpPr/>
            <p:nvPr/>
          </p:nvSpPr>
          <p:spPr>
            <a:xfrm>
              <a:off x="4097921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807690DC-5E17-45A7-B67A-ED73ECC39179}"/>
                </a:ext>
              </a:extLst>
            </p:cNvPr>
            <p:cNvSpPr/>
            <p:nvPr/>
          </p:nvSpPr>
          <p:spPr>
            <a:xfrm>
              <a:off x="4362673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AD8DF4E0-AB74-41F8-85F4-4379A7FCDD64}"/>
                </a:ext>
              </a:extLst>
            </p:cNvPr>
            <p:cNvSpPr/>
            <p:nvPr/>
          </p:nvSpPr>
          <p:spPr>
            <a:xfrm>
              <a:off x="4627425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7E50919B-F033-463B-B924-5B72E1D9C87F}"/>
                </a:ext>
              </a:extLst>
            </p:cNvPr>
            <p:cNvSpPr/>
            <p:nvPr/>
          </p:nvSpPr>
          <p:spPr>
            <a:xfrm>
              <a:off x="4097921" y="310529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A04FAA1D-BA49-469C-91C2-59414A1CDB48}"/>
                </a:ext>
              </a:extLst>
            </p:cNvPr>
            <p:cNvSpPr/>
            <p:nvPr/>
          </p:nvSpPr>
          <p:spPr>
            <a:xfrm>
              <a:off x="4362673" y="310529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4076C2CB-BD25-425A-ADD4-D34B24B58CA2}"/>
                </a:ext>
              </a:extLst>
            </p:cNvPr>
            <p:cNvSpPr/>
            <p:nvPr/>
          </p:nvSpPr>
          <p:spPr>
            <a:xfrm>
              <a:off x="4627425" y="310529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811B267-97D5-4ECC-9D4A-3B14317D03D9}"/>
                </a:ext>
              </a:extLst>
            </p:cNvPr>
            <p:cNvSpPr/>
            <p:nvPr/>
          </p:nvSpPr>
          <p:spPr>
            <a:xfrm>
              <a:off x="4097921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A7E8A58A-2179-46C0-BCA4-742CBCF20215}"/>
                </a:ext>
              </a:extLst>
            </p:cNvPr>
            <p:cNvSpPr/>
            <p:nvPr/>
          </p:nvSpPr>
          <p:spPr>
            <a:xfrm>
              <a:off x="4362673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503CA1D-1CC2-48A0-AE17-4B1565AEBB9C}"/>
                </a:ext>
              </a:extLst>
            </p:cNvPr>
            <p:cNvSpPr/>
            <p:nvPr/>
          </p:nvSpPr>
          <p:spPr>
            <a:xfrm>
              <a:off x="4627425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52AF7A14-2EA1-49FC-A684-3B95F2957FAC}"/>
                </a:ext>
              </a:extLst>
            </p:cNvPr>
            <p:cNvSpPr/>
            <p:nvPr/>
          </p:nvSpPr>
          <p:spPr>
            <a:xfrm>
              <a:off x="3303665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785AFA15-DFF7-4E18-9737-BB6A37067D9A}"/>
                </a:ext>
              </a:extLst>
            </p:cNvPr>
            <p:cNvSpPr/>
            <p:nvPr/>
          </p:nvSpPr>
          <p:spPr>
            <a:xfrm>
              <a:off x="3568417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37BD27B5-9BCF-484C-AEAF-C33DF4B837D4}"/>
                </a:ext>
              </a:extLst>
            </p:cNvPr>
            <p:cNvSpPr/>
            <p:nvPr/>
          </p:nvSpPr>
          <p:spPr>
            <a:xfrm>
              <a:off x="3833169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280A4184-E35C-45A7-A330-B2DDFA14473C}"/>
                </a:ext>
              </a:extLst>
            </p:cNvPr>
            <p:cNvSpPr/>
            <p:nvPr/>
          </p:nvSpPr>
          <p:spPr>
            <a:xfrm>
              <a:off x="3303665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FA95B997-51B0-4462-900D-0AD84D1F98BB}"/>
                </a:ext>
              </a:extLst>
            </p:cNvPr>
            <p:cNvSpPr/>
            <p:nvPr/>
          </p:nvSpPr>
          <p:spPr>
            <a:xfrm>
              <a:off x="3568417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989DF937-933B-4F94-B73C-7EA14392A831}"/>
                </a:ext>
              </a:extLst>
            </p:cNvPr>
            <p:cNvSpPr/>
            <p:nvPr/>
          </p:nvSpPr>
          <p:spPr>
            <a:xfrm>
              <a:off x="3833169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EA6DDC7C-A611-4E2C-91C4-BFF02EFC3182}"/>
                </a:ext>
              </a:extLst>
            </p:cNvPr>
            <p:cNvSpPr/>
            <p:nvPr/>
          </p:nvSpPr>
          <p:spPr>
            <a:xfrm>
              <a:off x="3303665" y="416429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B2D8FDF7-9709-4C40-AA0D-96E34D31E11E}"/>
                </a:ext>
              </a:extLst>
            </p:cNvPr>
            <p:cNvSpPr/>
            <p:nvPr/>
          </p:nvSpPr>
          <p:spPr>
            <a:xfrm>
              <a:off x="3568417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68C4F0FE-8302-4D15-9524-220E6581E368}"/>
                </a:ext>
              </a:extLst>
            </p:cNvPr>
            <p:cNvSpPr/>
            <p:nvPr/>
          </p:nvSpPr>
          <p:spPr>
            <a:xfrm>
              <a:off x="3833169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CABD178F-742D-4C3F-B85D-FA57DE2979ED}"/>
                </a:ext>
              </a:extLst>
            </p:cNvPr>
            <p:cNvSpPr/>
            <p:nvPr/>
          </p:nvSpPr>
          <p:spPr>
            <a:xfrm>
              <a:off x="4097921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7516D264-C54D-43FF-B0E7-ACC973870765}"/>
                </a:ext>
              </a:extLst>
            </p:cNvPr>
            <p:cNvSpPr/>
            <p:nvPr/>
          </p:nvSpPr>
          <p:spPr>
            <a:xfrm>
              <a:off x="4362673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77917C2C-9FEE-4A5A-B4DF-470DB76227A9}"/>
                </a:ext>
              </a:extLst>
            </p:cNvPr>
            <p:cNvSpPr/>
            <p:nvPr/>
          </p:nvSpPr>
          <p:spPr>
            <a:xfrm>
              <a:off x="4627425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C546ED1E-F24B-4239-8007-6520C7A60099}"/>
                </a:ext>
              </a:extLst>
            </p:cNvPr>
            <p:cNvSpPr/>
            <p:nvPr/>
          </p:nvSpPr>
          <p:spPr>
            <a:xfrm>
              <a:off x="4097921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9DCDFBC5-3A70-4CED-994C-A5176004A29F}"/>
                </a:ext>
              </a:extLst>
            </p:cNvPr>
            <p:cNvSpPr/>
            <p:nvPr/>
          </p:nvSpPr>
          <p:spPr>
            <a:xfrm>
              <a:off x="4362673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DCC643E4-BE2C-492B-AC19-5D441A9B753D}"/>
                </a:ext>
              </a:extLst>
            </p:cNvPr>
            <p:cNvSpPr/>
            <p:nvPr/>
          </p:nvSpPr>
          <p:spPr>
            <a:xfrm>
              <a:off x="4627425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5B364238-6A23-47CA-956C-3AB124B7DE83}"/>
                </a:ext>
              </a:extLst>
            </p:cNvPr>
            <p:cNvSpPr/>
            <p:nvPr/>
          </p:nvSpPr>
          <p:spPr>
            <a:xfrm>
              <a:off x="4097921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6C1F0B31-70A7-4608-B549-70C5D8C2A40C}"/>
                </a:ext>
              </a:extLst>
            </p:cNvPr>
            <p:cNvSpPr/>
            <p:nvPr/>
          </p:nvSpPr>
          <p:spPr>
            <a:xfrm>
              <a:off x="4362673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8E84A26B-6B8B-4AD4-832C-B22BCBDB98D3}"/>
                </a:ext>
              </a:extLst>
            </p:cNvPr>
            <p:cNvSpPr/>
            <p:nvPr/>
          </p:nvSpPr>
          <p:spPr>
            <a:xfrm>
              <a:off x="4627425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8BCFCB7F-8F42-4085-A68C-98086C828CFB}"/>
                </a:ext>
              </a:extLst>
            </p:cNvPr>
            <p:cNvSpPr/>
            <p:nvPr/>
          </p:nvSpPr>
          <p:spPr>
            <a:xfrm>
              <a:off x="4892177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A30CD9F7-03DC-4C6A-B49C-4019DDD6469C}"/>
                </a:ext>
              </a:extLst>
            </p:cNvPr>
            <p:cNvSpPr/>
            <p:nvPr/>
          </p:nvSpPr>
          <p:spPr>
            <a:xfrm>
              <a:off x="5156929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1CE69507-359F-47DF-81AA-6A224433C024}"/>
                </a:ext>
              </a:extLst>
            </p:cNvPr>
            <p:cNvSpPr/>
            <p:nvPr/>
          </p:nvSpPr>
          <p:spPr>
            <a:xfrm>
              <a:off x="5421681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CE866520-8B9C-4238-B31F-4AD105B59AEF}"/>
                </a:ext>
              </a:extLst>
            </p:cNvPr>
            <p:cNvSpPr/>
            <p:nvPr/>
          </p:nvSpPr>
          <p:spPr>
            <a:xfrm>
              <a:off x="4892177" y="3105291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E502E4C9-937B-46C0-A522-5B450DFB787C}"/>
                </a:ext>
              </a:extLst>
            </p:cNvPr>
            <p:cNvSpPr/>
            <p:nvPr/>
          </p:nvSpPr>
          <p:spPr>
            <a:xfrm>
              <a:off x="5156929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AFE485C6-7E2E-4E7B-9C2B-8E5F74B11441}"/>
                </a:ext>
              </a:extLst>
            </p:cNvPr>
            <p:cNvSpPr/>
            <p:nvPr/>
          </p:nvSpPr>
          <p:spPr>
            <a:xfrm>
              <a:off x="5421681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A2651213-A6D8-45CF-9030-3E3BBADCB373}"/>
                </a:ext>
              </a:extLst>
            </p:cNvPr>
            <p:cNvSpPr/>
            <p:nvPr/>
          </p:nvSpPr>
          <p:spPr>
            <a:xfrm>
              <a:off x="4892177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3318D620-F2C4-4B8C-A9D8-C920936A603F}"/>
                </a:ext>
              </a:extLst>
            </p:cNvPr>
            <p:cNvSpPr/>
            <p:nvPr/>
          </p:nvSpPr>
          <p:spPr>
            <a:xfrm>
              <a:off x="5156929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087E3BCD-28E8-4FF7-9631-8A50E41D0AAE}"/>
                </a:ext>
              </a:extLst>
            </p:cNvPr>
            <p:cNvSpPr/>
            <p:nvPr/>
          </p:nvSpPr>
          <p:spPr>
            <a:xfrm>
              <a:off x="5421681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74268ED3-0955-4D5C-BC35-6621D8E7230C}"/>
                </a:ext>
              </a:extLst>
            </p:cNvPr>
            <p:cNvSpPr/>
            <p:nvPr/>
          </p:nvSpPr>
          <p:spPr>
            <a:xfrm>
              <a:off x="4892177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EEE1BD0C-535F-4895-BE47-2BA8D4EDE87A}"/>
                </a:ext>
              </a:extLst>
            </p:cNvPr>
            <p:cNvSpPr/>
            <p:nvPr/>
          </p:nvSpPr>
          <p:spPr>
            <a:xfrm>
              <a:off x="5156929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9A81990B-CD3E-4871-A445-C98F1FFBFEC5}"/>
                </a:ext>
              </a:extLst>
            </p:cNvPr>
            <p:cNvSpPr/>
            <p:nvPr/>
          </p:nvSpPr>
          <p:spPr>
            <a:xfrm>
              <a:off x="5421681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3BF8D479-0603-4F42-84DB-37D9095B538E}"/>
                </a:ext>
              </a:extLst>
            </p:cNvPr>
            <p:cNvSpPr/>
            <p:nvPr/>
          </p:nvSpPr>
          <p:spPr>
            <a:xfrm>
              <a:off x="4892177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D9E1EF3D-4D26-4812-8C97-BBC07F668DB9}"/>
                </a:ext>
              </a:extLst>
            </p:cNvPr>
            <p:cNvSpPr/>
            <p:nvPr/>
          </p:nvSpPr>
          <p:spPr>
            <a:xfrm>
              <a:off x="5156929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570E55B4-3702-4098-B5F3-77464EF9726B}"/>
                </a:ext>
              </a:extLst>
            </p:cNvPr>
            <p:cNvSpPr/>
            <p:nvPr/>
          </p:nvSpPr>
          <p:spPr>
            <a:xfrm>
              <a:off x="5421681" y="3899547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39CEF94A-DC74-4C50-97B6-C41C7BA42BBE}"/>
                </a:ext>
              </a:extLst>
            </p:cNvPr>
            <p:cNvSpPr/>
            <p:nvPr/>
          </p:nvSpPr>
          <p:spPr>
            <a:xfrm>
              <a:off x="4892177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B30E056A-BAC6-408E-9E3D-2A9A04CB16B2}"/>
                </a:ext>
              </a:extLst>
            </p:cNvPr>
            <p:cNvSpPr/>
            <p:nvPr/>
          </p:nvSpPr>
          <p:spPr>
            <a:xfrm>
              <a:off x="5156929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3C6F1250-245B-4503-9894-B57C13E824DD}"/>
                </a:ext>
              </a:extLst>
            </p:cNvPr>
            <p:cNvSpPr/>
            <p:nvPr/>
          </p:nvSpPr>
          <p:spPr>
            <a:xfrm>
              <a:off x="5421681" y="416429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439C87DE-9575-4448-8FBA-AEF360C462F7}"/>
                </a:ext>
              </a:extLst>
            </p:cNvPr>
            <p:cNvSpPr/>
            <p:nvPr/>
          </p:nvSpPr>
          <p:spPr>
            <a:xfrm>
              <a:off x="3303665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FA05E5FC-6AAD-4812-B88A-2530404A855A}"/>
                </a:ext>
              </a:extLst>
            </p:cNvPr>
            <p:cNvSpPr/>
            <p:nvPr/>
          </p:nvSpPr>
          <p:spPr>
            <a:xfrm>
              <a:off x="3568417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13951149-ECCD-41CB-8E76-B53AF9CB8597}"/>
                </a:ext>
              </a:extLst>
            </p:cNvPr>
            <p:cNvSpPr/>
            <p:nvPr/>
          </p:nvSpPr>
          <p:spPr>
            <a:xfrm>
              <a:off x="3833169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E4CA036A-0C2E-452C-B279-2B273DADC64C}"/>
                </a:ext>
              </a:extLst>
            </p:cNvPr>
            <p:cNvSpPr/>
            <p:nvPr/>
          </p:nvSpPr>
          <p:spPr>
            <a:xfrm>
              <a:off x="3303665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94315DAA-9DFB-4146-A990-52A0E1AADBF4}"/>
                </a:ext>
              </a:extLst>
            </p:cNvPr>
            <p:cNvSpPr/>
            <p:nvPr/>
          </p:nvSpPr>
          <p:spPr>
            <a:xfrm>
              <a:off x="3568417" y="469380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7B37114A-C51D-487D-A1EE-75E2DDB93FC6}"/>
                </a:ext>
              </a:extLst>
            </p:cNvPr>
            <p:cNvSpPr/>
            <p:nvPr/>
          </p:nvSpPr>
          <p:spPr>
            <a:xfrm>
              <a:off x="3833169" y="469380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ED1684AB-A55A-4EB1-8296-CA43EEEC9894}"/>
                </a:ext>
              </a:extLst>
            </p:cNvPr>
            <p:cNvSpPr/>
            <p:nvPr/>
          </p:nvSpPr>
          <p:spPr>
            <a:xfrm>
              <a:off x="3303665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9E18BB59-A8C2-4258-8261-4462B6C4C6AC}"/>
                </a:ext>
              </a:extLst>
            </p:cNvPr>
            <p:cNvSpPr/>
            <p:nvPr/>
          </p:nvSpPr>
          <p:spPr>
            <a:xfrm>
              <a:off x="3568417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4CE205DB-DB78-4B20-9E73-5B7210149384}"/>
                </a:ext>
              </a:extLst>
            </p:cNvPr>
            <p:cNvSpPr/>
            <p:nvPr/>
          </p:nvSpPr>
          <p:spPr>
            <a:xfrm>
              <a:off x="3833169" y="495855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EF397A14-5FB7-40A6-B2E3-63DD8C0F6A70}"/>
                </a:ext>
              </a:extLst>
            </p:cNvPr>
            <p:cNvSpPr/>
            <p:nvPr/>
          </p:nvSpPr>
          <p:spPr>
            <a:xfrm>
              <a:off x="4097921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80DD0FE3-1A66-49E6-AFE7-AB65DEABF313}"/>
                </a:ext>
              </a:extLst>
            </p:cNvPr>
            <p:cNvSpPr/>
            <p:nvPr/>
          </p:nvSpPr>
          <p:spPr>
            <a:xfrm>
              <a:off x="4362673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3373661C-096D-48B3-AFC0-CA97C51C0E61}"/>
                </a:ext>
              </a:extLst>
            </p:cNvPr>
            <p:cNvSpPr/>
            <p:nvPr/>
          </p:nvSpPr>
          <p:spPr>
            <a:xfrm>
              <a:off x="4627425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3CD6703E-0767-46A4-B698-F93A02B3932E}"/>
                </a:ext>
              </a:extLst>
            </p:cNvPr>
            <p:cNvSpPr/>
            <p:nvPr/>
          </p:nvSpPr>
          <p:spPr>
            <a:xfrm>
              <a:off x="4097921" y="469380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DA918A49-1D06-43F4-B3CD-E37EC3005876}"/>
                </a:ext>
              </a:extLst>
            </p:cNvPr>
            <p:cNvSpPr/>
            <p:nvPr/>
          </p:nvSpPr>
          <p:spPr>
            <a:xfrm>
              <a:off x="4362673" y="469380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CB24C658-14BF-427A-9BA9-94A6E962FD0E}"/>
                </a:ext>
              </a:extLst>
            </p:cNvPr>
            <p:cNvSpPr/>
            <p:nvPr/>
          </p:nvSpPr>
          <p:spPr>
            <a:xfrm>
              <a:off x="4627425" y="469380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173A9985-6746-4564-B72C-90090B13B393}"/>
                </a:ext>
              </a:extLst>
            </p:cNvPr>
            <p:cNvSpPr/>
            <p:nvPr/>
          </p:nvSpPr>
          <p:spPr>
            <a:xfrm>
              <a:off x="4097921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3E369894-F5CD-43A3-B170-F1B9EC7FCE28}"/>
                </a:ext>
              </a:extLst>
            </p:cNvPr>
            <p:cNvSpPr/>
            <p:nvPr/>
          </p:nvSpPr>
          <p:spPr>
            <a:xfrm>
              <a:off x="4362673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789E0CB9-F66D-4045-9DC4-551CE049B9A4}"/>
                </a:ext>
              </a:extLst>
            </p:cNvPr>
            <p:cNvSpPr/>
            <p:nvPr/>
          </p:nvSpPr>
          <p:spPr>
            <a:xfrm>
              <a:off x="4627425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0FACD7C2-334D-44E9-B564-C66FCD11C388}"/>
                </a:ext>
              </a:extLst>
            </p:cNvPr>
            <p:cNvSpPr/>
            <p:nvPr/>
          </p:nvSpPr>
          <p:spPr>
            <a:xfrm>
              <a:off x="4892177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0E4AD457-E65C-4242-A387-376D8F25AB2E}"/>
                </a:ext>
              </a:extLst>
            </p:cNvPr>
            <p:cNvSpPr/>
            <p:nvPr/>
          </p:nvSpPr>
          <p:spPr>
            <a:xfrm>
              <a:off x="5156929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F0E282D3-1683-4338-91A3-35B0F42EA044}"/>
                </a:ext>
              </a:extLst>
            </p:cNvPr>
            <p:cNvSpPr/>
            <p:nvPr/>
          </p:nvSpPr>
          <p:spPr>
            <a:xfrm>
              <a:off x="5421681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8D935659-F362-40EC-8840-4B9CF78BC64D}"/>
                </a:ext>
              </a:extLst>
            </p:cNvPr>
            <p:cNvSpPr/>
            <p:nvPr/>
          </p:nvSpPr>
          <p:spPr>
            <a:xfrm>
              <a:off x="4892177" y="469380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9A674D5C-3561-4BB6-89B9-B844643658C9}"/>
                </a:ext>
              </a:extLst>
            </p:cNvPr>
            <p:cNvSpPr/>
            <p:nvPr/>
          </p:nvSpPr>
          <p:spPr>
            <a:xfrm>
              <a:off x="5156929" y="469380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C52FEF5B-3507-473A-A659-E601F19A8536}"/>
                </a:ext>
              </a:extLst>
            </p:cNvPr>
            <p:cNvSpPr/>
            <p:nvPr/>
          </p:nvSpPr>
          <p:spPr>
            <a:xfrm>
              <a:off x="5421681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1E90ED82-DDCC-4743-A66B-E6565CD8F490}"/>
                </a:ext>
              </a:extLst>
            </p:cNvPr>
            <p:cNvSpPr/>
            <p:nvPr/>
          </p:nvSpPr>
          <p:spPr>
            <a:xfrm>
              <a:off x="4892177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964290BE-3A1B-4537-8AAD-BA510889D66C}"/>
                </a:ext>
              </a:extLst>
            </p:cNvPr>
            <p:cNvSpPr/>
            <p:nvPr/>
          </p:nvSpPr>
          <p:spPr>
            <a:xfrm>
              <a:off x="5156929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F5E98177-1FF1-43FB-B4E2-A60278305C80}"/>
                </a:ext>
              </a:extLst>
            </p:cNvPr>
            <p:cNvSpPr/>
            <p:nvPr/>
          </p:nvSpPr>
          <p:spPr>
            <a:xfrm>
              <a:off x="5421681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2F29B0CF-02F7-424F-BE63-1245AB6ECBD4}"/>
              </a:ext>
            </a:extLst>
          </p:cNvPr>
          <p:cNvGrpSpPr/>
          <p:nvPr/>
        </p:nvGrpSpPr>
        <p:grpSpPr>
          <a:xfrm>
            <a:off x="742603" y="2002274"/>
            <a:ext cx="907450" cy="907450"/>
            <a:chOff x="636715" y="2311035"/>
            <a:chExt cx="794256" cy="794256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8475D084-0AF7-4974-9141-E0954064668F}"/>
                </a:ext>
              </a:extLst>
            </p:cNvPr>
            <p:cNvSpPr/>
            <p:nvPr/>
          </p:nvSpPr>
          <p:spPr>
            <a:xfrm>
              <a:off x="636715" y="2311035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C5304B5E-5F69-4F65-A6ED-C4FA02BF09CC}"/>
                </a:ext>
              </a:extLst>
            </p:cNvPr>
            <p:cNvSpPr/>
            <p:nvPr/>
          </p:nvSpPr>
          <p:spPr>
            <a:xfrm>
              <a:off x="901467" y="2311035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AD6D5AA-1901-4A83-9990-E72491A1070A}"/>
                </a:ext>
              </a:extLst>
            </p:cNvPr>
            <p:cNvSpPr/>
            <p:nvPr/>
          </p:nvSpPr>
          <p:spPr>
            <a:xfrm>
              <a:off x="1166219" y="2311035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2AA4160F-96D7-4A08-82BB-3D4D58FBD0F5}"/>
                </a:ext>
              </a:extLst>
            </p:cNvPr>
            <p:cNvSpPr/>
            <p:nvPr/>
          </p:nvSpPr>
          <p:spPr>
            <a:xfrm>
              <a:off x="636715" y="2575787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699FDE17-4EAB-4E37-BAA6-16D89D5C9CE7}"/>
                </a:ext>
              </a:extLst>
            </p:cNvPr>
            <p:cNvSpPr/>
            <p:nvPr/>
          </p:nvSpPr>
          <p:spPr>
            <a:xfrm>
              <a:off x="901467" y="2575787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184ECAB-362C-4BA3-9BD4-4826F58CB53F}"/>
                </a:ext>
              </a:extLst>
            </p:cNvPr>
            <p:cNvSpPr/>
            <p:nvPr/>
          </p:nvSpPr>
          <p:spPr>
            <a:xfrm>
              <a:off x="1166219" y="2575787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4FF8215C-39DF-411F-9913-4EC2B06B16D2}"/>
                </a:ext>
              </a:extLst>
            </p:cNvPr>
            <p:cNvSpPr/>
            <p:nvPr/>
          </p:nvSpPr>
          <p:spPr>
            <a:xfrm>
              <a:off x="636715" y="2840539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9BF8CC67-EE9F-4CC0-AA05-BA007E8EB4AC}"/>
                </a:ext>
              </a:extLst>
            </p:cNvPr>
            <p:cNvSpPr/>
            <p:nvPr/>
          </p:nvSpPr>
          <p:spPr>
            <a:xfrm>
              <a:off x="901467" y="2840539"/>
              <a:ext cx="264752" cy="264752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365C12B9-039B-4171-B33B-00851EB5268F}"/>
                </a:ext>
              </a:extLst>
            </p:cNvPr>
            <p:cNvSpPr/>
            <p:nvPr/>
          </p:nvSpPr>
          <p:spPr>
            <a:xfrm>
              <a:off x="1166219" y="2840539"/>
              <a:ext cx="264752" cy="2647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81" name="正方形/長方形 180">
            <a:extLst>
              <a:ext uri="{FF2B5EF4-FFF2-40B4-BE49-F238E27FC236}">
                <a16:creationId xmlns:a16="http://schemas.microsoft.com/office/drawing/2014/main" id="{911E4C0F-C9EC-4A7E-B078-954B8E456AB9}"/>
              </a:ext>
            </a:extLst>
          </p:cNvPr>
          <p:cNvSpPr/>
          <p:nvPr/>
        </p:nvSpPr>
        <p:spPr>
          <a:xfrm>
            <a:off x="1669101" y="2294937"/>
            <a:ext cx="3539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・・・構造化要素（</a:t>
            </a:r>
            <a:r>
              <a:rPr lang="en-US" altLang="ja-JP" dirty="0"/>
              <a:t>Disk, 3x3</a:t>
            </a:r>
            <a:r>
              <a:rPr lang="ja-JP" altLang="en-US" dirty="0"/>
              <a:t>）</a:t>
            </a:r>
          </a:p>
        </p:txBody>
      </p:sp>
      <p:sp>
        <p:nvSpPr>
          <p:cNvPr id="265" name="正方形/長方形 264">
            <a:extLst>
              <a:ext uri="{FF2B5EF4-FFF2-40B4-BE49-F238E27FC236}">
                <a16:creationId xmlns:a16="http://schemas.microsoft.com/office/drawing/2014/main" id="{8625371E-B629-4BE3-87DC-DA38DCB6463A}"/>
              </a:ext>
            </a:extLst>
          </p:cNvPr>
          <p:cNvSpPr/>
          <p:nvPr/>
        </p:nvSpPr>
        <p:spPr>
          <a:xfrm>
            <a:off x="2000857" y="599134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solidFill>
                  <a:schemeClr val="accent1"/>
                </a:solidFill>
              </a:rPr>
              <a:t>膨張処理</a:t>
            </a:r>
            <a:endParaRPr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83A4CB3F-F65F-4CF4-8FE8-8CE0C1F03716}"/>
              </a:ext>
            </a:extLst>
          </p:cNvPr>
          <p:cNvSpPr/>
          <p:nvPr/>
        </p:nvSpPr>
        <p:spPr>
          <a:xfrm>
            <a:off x="5727369" y="599134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solidFill>
                  <a:schemeClr val="accent1"/>
                </a:solidFill>
              </a:rPr>
              <a:t>収縮処理</a:t>
            </a:r>
            <a:endParaRPr lang="ja-JP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6002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グループ化 265">
            <a:extLst>
              <a:ext uri="{FF2B5EF4-FFF2-40B4-BE49-F238E27FC236}">
                <a16:creationId xmlns:a16="http://schemas.microsoft.com/office/drawing/2014/main" id="{B343D7AB-C390-4924-9577-724371B0A19B}"/>
              </a:ext>
            </a:extLst>
          </p:cNvPr>
          <p:cNvGrpSpPr/>
          <p:nvPr/>
        </p:nvGrpSpPr>
        <p:grpSpPr>
          <a:xfrm>
            <a:off x="5074081" y="2352905"/>
            <a:ext cx="2722350" cy="2722350"/>
            <a:chOff x="3303665" y="2840539"/>
            <a:chExt cx="2382768" cy="2382768"/>
          </a:xfrm>
        </p:grpSpPr>
        <p:sp>
          <p:nvSpPr>
            <p:cNvPr id="267" name="正方形/長方形 266">
              <a:extLst>
                <a:ext uri="{FF2B5EF4-FFF2-40B4-BE49-F238E27FC236}">
                  <a16:creationId xmlns:a16="http://schemas.microsoft.com/office/drawing/2014/main" id="{1CE2E6DB-F331-403F-803D-A60C8A4C588F}"/>
                </a:ext>
              </a:extLst>
            </p:cNvPr>
            <p:cNvSpPr/>
            <p:nvPr/>
          </p:nvSpPr>
          <p:spPr>
            <a:xfrm>
              <a:off x="3303665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8" name="正方形/長方形 267">
              <a:extLst>
                <a:ext uri="{FF2B5EF4-FFF2-40B4-BE49-F238E27FC236}">
                  <a16:creationId xmlns:a16="http://schemas.microsoft.com/office/drawing/2014/main" id="{A7836C3E-3B02-47A7-89B2-34E4E1F9101C}"/>
                </a:ext>
              </a:extLst>
            </p:cNvPr>
            <p:cNvSpPr/>
            <p:nvPr/>
          </p:nvSpPr>
          <p:spPr>
            <a:xfrm>
              <a:off x="3568417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9" name="正方形/長方形 268">
              <a:extLst>
                <a:ext uri="{FF2B5EF4-FFF2-40B4-BE49-F238E27FC236}">
                  <a16:creationId xmlns:a16="http://schemas.microsoft.com/office/drawing/2014/main" id="{E3CF0458-0AEB-4C49-940E-B4A3736C818A}"/>
                </a:ext>
              </a:extLst>
            </p:cNvPr>
            <p:cNvSpPr/>
            <p:nvPr/>
          </p:nvSpPr>
          <p:spPr>
            <a:xfrm>
              <a:off x="3833169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0" name="正方形/長方形 269">
              <a:extLst>
                <a:ext uri="{FF2B5EF4-FFF2-40B4-BE49-F238E27FC236}">
                  <a16:creationId xmlns:a16="http://schemas.microsoft.com/office/drawing/2014/main" id="{702B21EA-205E-4851-B215-D8EB84CFE101}"/>
                </a:ext>
              </a:extLst>
            </p:cNvPr>
            <p:cNvSpPr/>
            <p:nvPr/>
          </p:nvSpPr>
          <p:spPr>
            <a:xfrm>
              <a:off x="3303665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1" name="正方形/長方形 270">
              <a:extLst>
                <a:ext uri="{FF2B5EF4-FFF2-40B4-BE49-F238E27FC236}">
                  <a16:creationId xmlns:a16="http://schemas.microsoft.com/office/drawing/2014/main" id="{08E6880F-99C3-4EA4-A4DD-5379A16944E7}"/>
                </a:ext>
              </a:extLst>
            </p:cNvPr>
            <p:cNvSpPr/>
            <p:nvPr/>
          </p:nvSpPr>
          <p:spPr>
            <a:xfrm>
              <a:off x="3568417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2" name="正方形/長方形 271">
              <a:extLst>
                <a:ext uri="{FF2B5EF4-FFF2-40B4-BE49-F238E27FC236}">
                  <a16:creationId xmlns:a16="http://schemas.microsoft.com/office/drawing/2014/main" id="{A1BEABC2-574A-4787-91C7-A4C2743EC6A4}"/>
                </a:ext>
              </a:extLst>
            </p:cNvPr>
            <p:cNvSpPr/>
            <p:nvPr/>
          </p:nvSpPr>
          <p:spPr>
            <a:xfrm>
              <a:off x="3833169" y="3105291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3" name="正方形/長方形 272">
              <a:extLst>
                <a:ext uri="{FF2B5EF4-FFF2-40B4-BE49-F238E27FC236}">
                  <a16:creationId xmlns:a16="http://schemas.microsoft.com/office/drawing/2014/main" id="{59526163-186B-4223-9F05-01725D814FD3}"/>
                </a:ext>
              </a:extLst>
            </p:cNvPr>
            <p:cNvSpPr/>
            <p:nvPr/>
          </p:nvSpPr>
          <p:spPr>
            <a:xfrm>
              <a:off x="3303665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4" name="正方形/長方形 273">
              <a:extLst>
                <a:ext uri="{FF2B5EF4-FFF2-40B4-BE49-F238E27FC236}">
                  <a16:creationId xmlns:a16="http://schemas.microsoft.com/office/drawing/2014/main" id="{466F22E9-FA36-4282-A7F7-BE9BBD919F0B}"/>
                </a:ext>
              </a:extLst>
            </p:cNvPr>
            <p:cNvSpPr/>
            <p:nvPr/>
          </p:nvSpPr>
          <p:spPr>
            <a:xfrm>
              <a:off x="3568417" y="337004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5" name="正方形/長方形 274">
              <a:extLst>
                <a:ext uri="{FF2B5EF4-FFF2-40B4-BE49-F238E27FC236}">
                  <a16:creationId xmlns:a16="http://schemas.microsoft.com/office/drawing/2014/main" id="{06BF9B2E-CFE0-455A-90C8-DE6572AA5A6B}"/>
                </a:ext>
              </a:extLst>
            </p:cNvPr>
            <p:cNvSpPr/>
            <p:nvPr/>
          </p:nvSpPr>
          <p:spPr>
            <a:xfrm>
              <a:off x="3833169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276" name="正方形/長方形 275">
              <a:extLst>
                <a:ext uri="{FF2B5EF4-FFF2-40B4-BE49-F238E27FC236}">
                  <a16:creationId xmlns:a16="http://schemas.microsoft.com/office/drawing/2014/main" id="{29724B14-824E-4DBE-BA56-9F9618D7DE62}"/>
                </a:ext>
              </a:extLst>
            </p:cNvPr>
            <p:cNvSpPr/>
            <p:nvPr/>
          </p:nvSpPr>
          <p:spPr>
            <a:xfrm>
              <a:off x="4097921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7" name="正方形/長方形 276">
              <a:extLst>
                <a:ext uri="{FF2B5EF4-FFF2-40B4-BE49-F238E27FC236}">
                  <a16:creationId xmlns:a16="http://schemas.microsoft.com/office/drawing/2014/main" id="{BEF32CF1-DC6A-4F3E-8951-7D5D1A5E6FD7}"/>
                </a:ext>
              </a:extLst>
            </p:cNvPr>
            <p:cNvSpPr/>
            <p:nvPr/>
          </p:nvSpPr>
          <p:spPr>
            <a:xfrm>
              <a:off x="4362673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8" name="正方形/長方形 277">
              <a:extLst>
                <a:ext uri="{FF2B5EF4-FFF2-40B4-BE49-F238E27FC236}">
                  <a16:creationId xmlns:a16="http://schemas.microsoft.com/office/drawing/2014/main" id="{D37F82DA-FA42-4361-AD0C-BD62B4DBFF02}"/>
                </a:ext>
              </a:extLst>
            </p:cNvPr>
            <p:cNvSpPr/>
            <p:nvPr/>
          </p:nvSpPr>
          <p:spPr>
            <a:xfrm>
              <a:off x="4627425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9" name="正方形/長方形 278">
              <a:extLst>
                <a:ext uri="{FF2B5EF4-FFF2-40B4-BE49-F238E27FC236}">
                  <a16:creationId xmlns:a16="http://schemas.microsoft.com/office/drawing/2014/main" id="{9A30DD89-F43C-4593-92C5-73D95E9C0963}"/>
                </a:ext>
              </a:extLst>
            </p:cNvPr>
            <p:cNvSpPr/>
            <p:nvPr/>
          </p:nvSpPr>
          <p:spPr>
            <a:xfrm>
              <a:off x="4097921" y="3105291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0" name="正方形/長方形 279">
              <a:extLst>
                <a:ext uri="{FF2B5EF4-FFF2-40B4-BE49-F238E27FC236}">
                  <a16:creationId xmlns:a16="http://schemas.microsoft.com/office/drawing/2014/main" id="{E44C52DF-59B7-46FE-BC73-B49271508A80}"/>
                </a:ext>
              </a:extLst>
            </p:cNvPr>
            <p:cNvSpPr/>
            <p:nvPr/>
          </p:nvSpPr>
          <p:spPr>
            <a:xfrm>
              <a:off x="4362673" y="3105291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1" name="正方形/長方形 280">
              <a:extLst>
                <a:ext uri="{FF2B5EF4-FFF2-40B4-BE49-F238E27FC236}">
                  <a16:creationId xmlns:a16="http://schemas.microsoft.com/office/drawing/2014/main" id="{C64430C3-511C-47B1-A694-0E5E627D064F}"/>
                </a:ext>
              </a:extLst>
            </p:cNvPr>
            <p:cNvSpPr/>
            <p:nvPr/>
          </p:nvSpPr>
          <p:spPr>
            <a:xfrm>
              <a:off x="4627425" y="3105291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2" name="正方形/長方形 281">
              <a:extLst>
                <a:ext uri="{FF2B5EF4-FFF2-40B4-BE49-F238E27FC236}">
                  <a16:creationId xmlns:a16="http://schemas.microsoft.com/office/drawing/2014/main" id="{3E503EA7-EC64-4E45-816C-5580B6A280B5}"/>
                </a:ext>
              </a:extLst>
            </p:cNvPr>
            <p:cNvSpPr/>
            <p:nvPr/>
          </p:nvSpPr>
          <p:spPr>
            <a:xfrm>
              <a:off x="4097921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283" name="正方形/長方形 282">
              <a:extLst>
                <a:ext uri="{FF2B5EF4-FFF2-40B4-BE49-F238E27FC236}">
                  <a16:creationId xmlns:a16="http://schemas.microsoft.com/office/drawing/2014/main" id="{40379B9B-134F-42E9-8CC0-4400CC92813A}"/>
                </a:ext>
              </a:extLst>
            </p:cNvPr>
            <p:cNvSpPr/>
            <p:nvPr/>
          </p:nvSpPr>
          <p:spPr>
            <a:xfrm>
              <a:off x="4362673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4" name="正方形/長方形 283">
              <a:extLst>
                <a:ext uri="{FF2B5EF4-FFF2-40B4-BE49-F238E27FC236}">
                  <a16:creationId xmlns:a16="http://schemas.microsoft.com/office/drawing/2014/main" id="{F977FC8F-1EB0-41F5-A5EC-8AF2DD71C3B7}"/>
                </a:ext>
              </a:extLst>
            </p:cNvPr>
            <p:cNvSpPr/>
            <p:nvPr/>
          </p:nvSpPr>
          <p:spPr>
            <a:xfrm>
              <a:off x="4627425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5" name="正方形/長方形 284">
              <a:extLst>
                <a:ext uri="{FF2B5EF4-FFF2-40B4-BE49-F238E27FC236}">
                  <a16:creationId xmlns:a16="http://schemas.microsoft.com/office/drawing/2014/main" id="{A3A2F141-50BB-4CD4-A87F-8B7AF46CBC9A}"/>
                </a:ext>
              </a:extLst>
            </p:cNvPr>
            <p:cNvSpPr/>
            <p:nvPr/>
          </p:nvSpPr>
          <p:spPr>
            <a:xfrm>
              <a:off x="3303665" y="3634795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6" name="正方形/長方形 285">
              <a:extLst>
                <a:ext uri="{FF2B5EF4-FFF2-40B4-BE49-F238E27FC236}">
                  <a16:creationId xmlns:a16="http://schemas.microsoft.com/office/drawing/2014/main" id="{BE767792-E344-4D36-B239-B1A1BB93BEB7}"/>
                </a:ext>
              </a:extLst>
            </p:cNvPr>
            <p:cNvSpPr/>
            <p:nvPr/>
          </p:nvSpPr>
          <p:spPr>
            <a:xfrm>
              <a:off x="3568417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287" name="正方形/長方形 286">
              <a:extLst>
                <a:ext uri="{FF2B5EF4-FFF2-40B4-BE49-F238E27FC236}">
                  <a16:creationId xmlns:a16="http://schemas.microsoft.com/office/drawing/2014/main" id="{BADD8BCD-A6DD-4DD5-B314-160A9BD81510}"/>
                </a:ext>
              </a:extLst>
            </p:cNvPr>
            <p:cNvSpPr/>
            <p:nvPr/>
          </p:nvSpPr>
          <p:spPr>
            <a:xfrm>
              <a:off x="3833169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8" name="正方形/長方形 287">
              <a:extLst>
                <a:ext uri="{FF2B5EF4-FFF2-40B4-BE49-F238E27FC236}">
                  <a16:creationId xmlns:a16="http://schemas.microsoft.com/office/drawing/2014/main" id="{07359540-68BD-49A6-8638-0D91C55BC670}"/>
                </a:ext>
              </a:extLst>
            </p:cNvPr>
            <p:cNvSpPr/>
            <p:nvPr/>
          </p:nvSpPr>
          <p:spPr>
            <a:xfrm>
              <a:off x="3303665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9" name="正方形/長方形 288">
              <a:extLst>
                <a:ext uri="{FF2B5EF4-FFF2-40B4-BE49-F238E27FC236}">
                  <a16:creationId xmlns:a16="http://schemas.microsoft.com/office/drawing/2014/main" id="{7EE71976-7560-4CF2-AAB4-5B5511041AF9}"/>
                </a:ext>
              </a:extLst>
            </p:cNvPr>
            <p:cNvSpPr/>
            <p:nvPr/>
          </p:nvSpPr>
          <p:spPr>
            <a:xfrm>
              <a:off x="3568417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290" name="正方形/長方形 289">
              <a:extLst>
                <a:ext uri="{FF2B5EF4-FFF2-40B4-BE49-F238E27FC236}">
                  <a16:creationId xmlns:a16="http://schemas.microsoft.com/office/drawing/2014/main" id="{8DC26B3F-02E6-439E-A4D1-9895F00D25A7}"/>
                </a:ext>
              </a:extLst>
            </p:cNvPr>
            <p:cNvSpPr/>
            <p:nvPr/>
          </p:nvSpPr>
          <p:spPr>
            <a:xfrm>
              <a:off x="3833169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1" name="正方形/長方形 290">
              <a:extLst>
                <a:ext uri="{FF2B5EF4-FFF2-40B4-BE49-F238E27FC236}">
                  <a16:creationId xmlns:a16="http://schemas.microsoft.com/office/drawing/2014/main" id="{F2BC47C3-020A-4D70-BC46-196849C86742}"/>
                </a:ext>
              </a:extLst>
            </p:cNvPr>
            <p:cNvSpPr/>
            <p:nvPr/>
          </p:nvSpPr>
          <p:spPr>
            <a:xfrm>
              <a:off x="3303665" y="416429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2" name="正方形/長方形 291">
              <a:extLst>
                <a:ext uri="{FF2B5EF4-FFF2-40B4-BE49-F238E27FC236}">
                  <a16:creationId xmlns:a16="http://schemas.microsoft.com/office/drawing/2014/main" id="{4A1A8236-BBB6-4E4D-B3A8-AD3DA058C1D6}"/>
                </a:ext>
              </a:extLst>
            </p:cNvPr>
            <p:cNvSpPr/>
            <p:nvPr/>
          </p:nvSpPr>
          <p:spPr>
            <a:xfrm>
              <a:off x="3568417" y="4164299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3" name="正方形/長方形 292">
              <a:extLst>
                <a:ext uri="{FF2B5EF4-FFF2-40B4-BE49-F238E27FC236}">
                  <a16:creationId xmlns:a16="http://schemas.microsoft.com/office/drawing/2014/main" id="{75D78D84-6F23-40B3-AEE2-9A6AA315CB90}"/>
                </a:ext>
              </a:extLst>
            </p:cNvPr>
            <p:cNvSpPr/>
            <p:nvPr/>
          </p:nvSpPr>
          <p:spPr>
            <a:xfrm>
              <a:off x="3833169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4" name="正方形/長方形 293">
              <a:extLst>
                <a:ext uri="{FF2B5EF4-FFF2-40B4-BE49-F238E27FC236}">
                  <a16:creationId xmlns:a16="http://schemas.microsoft.com/office/drawing/2014/main" id="{3ABD4E12-5D14-4A58-B7BE-B516A69CDDAF}"/>
                </a:ext>
              </a:extLst>
            </p:cNvPr>
            <p:cNvSpPr/>
            <p:nvPr/>
          </p:nvSpPr>
          <p:spPr>
            <a:xfrm>
              <a:off x="4097921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5" name="正方形/長方形 294">
              <a:extLst>
                <a:ext uri="{FF2B5EF4-FFF2-40B4-BE49-F238E27FC236}">
                  <a16:creationId xmlns:a16="http://schemas.microsoft.com/office/drawing/2014/main" id="{5113022C-0B41-43B1-B5F5-D40A8A06CE64}"/>
                </a:ext>
              </a:extLst>
            </p:cNvPr>
            <p:cNvSpPr/>
            <p:nvPr/>
          </p:nvSpPr>
          <p:spPr>
            <a:xfrm>
              <a:off x="4362673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6" name="正方形/長方形 295">
              <a:extLst>
                <a:ext uri="{FF2B5EF4-FFF2-40B4-BE49-F238E27FC236}">
                  <a16:creationId xmlns:a16="http://schemas.microsoft.com/office/drawing/2014/main" id="{9F766367-F15D-4535-BE7E-DC3639C326A4}"/>
                </a:ext>
              </a:extLst>
            </p:cNvPr>
            <p:cNvSpPr/>
            <p:nvPr/>
          </p:nvSpPr>
          <p:spPr>
            <a:xfrm>
              <a:off x="4627425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7" name="正方形/長方形 296">
              <a:extLst>
                <a:ext uri="{FF2B5EF4-FFF2-40B4-BE49-F238E27FC236}">
                  <a16:creationId xmlns:a16="http://schemas.microsoft.com/office/drawing/2014/main" id="{1010A5AB-BC95-42F7-9F10-5372161D0056}"/>
                </a:ext>
              </a:extLst>
            </p:cNvPr>
            <p:cNvSpPr/>
            <p:nvPr/>
          </p:nvSpPr>
          <p:spPr>
            <a:xfrm>
              <a:off x="4097921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8" name="正方形/長方形 297">
              <a:extLst>
                <a:ext uri="{FF2B5EF4-FFF2-40B4-BE49-F238E27FC236}">
                  <a16:creationId xmlns:a16="http://schemas.microsoft.com/office/drawing/2014/main" id="{26856E9A-9999-4C07-9CC7-1256F6035323}"/>
                </a:ext>
              </a:extLst>
            </p:cNvPr>
            <p:cNvSpPr/>
            <p:nvPr/>
          </p:nvSpPr>
          <p:spPr>
            <a:xfrm>
              <a:off x="4362673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9" name="正方形/長方形 298">
              <a:extLst>
                <a:ext uri="{FF2B5EF4-FFF2-40B4-BE49-F238E27FC236}">
                  <a16:creationId xmlns:a16="http://schemas.microsoft.com/office/drawing/2014/main" id="{E648B5AD-CFC9-4F77-8E31-0DB29A7BC38D}"/>
                </a:ext>
              </a:extLst>
            </p:cNvPr>
            <p:cNvSpPr/>
            <p:nvPr/>
          </p:nvSpPr>
          <p:spPr>
            <a:xfrm>
              <a:off x="4627425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0" name="正方形/長方形 299">
              <a:extLst>
                <a:ext uri="{FF2B5EF4-FFF2-40B4-BE49-F238E27FC236}">
                  <a16:creationId xmlns:a16="http://schemas.microsoft.com/office/drawing/2014/main" id="{CCA37D11-F5BF-442A-9443-33C03A732449}"/>
                </a:ext>
              </a:extLst>
            </p:cNvPr>
            <p:cNvSpPr/>
            <p:nvPr/>
          </p:nvSpPr>
          <p:spPr>
            <a:xfrm>
              <a:off x="4097921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1" name="正方形/長方形 300">
              <a:extLst>
                <a:ext uri="{FF2B5EF4-FFF2-40B4-BE49-F238E27FC236}">
                  <a16:creationId xmlns:a16="http://schemas.microsoft.com/office/drawing/2014/main" id="{517B5991-7827-4198-B1B1-C6930F09F4AE}"/>
                </a:ext>
              </a:extLst>
            </p:cNvPr>
            <p:cNvSpPr/>
            <p:nvPr/>
          </p:nvSpPr>
          <p:spPr>
            <a:xfrm>
              <a:off x="4362673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2" name="正方形/長方形 301">
              <a:extLst>
                <a:ext uri="{FF2B5EF4-FFF2-40B4-BE49-F238E27FC236}">
                  <a16:creationId xmlns:a16="http://schemas.microsoft.com/office/drawing/2014/main" id="{2E8C379C-DC6A-4BCD-A262-71924B71585B}"/>
                </a:ext>
              </a:extLst>
            </p:cNvPr>
            <p:cNvSpPr/>
            <p:nvPr/>
          </p:nvSpPr>
          <p:spPr>
            <a:xfrm>
              <a:off x="4627425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3" name="正方形/長方形 302">
              <a:extLst>
                <a:ext uri="{FF2B5EF4-FFF2-40B4-BE49-F238E27FC236}">
                  <a16:creationId xmlns:a16="http://schemas.microsoft.com/office/drawing/2014/main" id="{2A644FFC-6A44-43EF-B1E7-1472F2D90FA5}"/>
                </a:ext>
              </a:extLst>
            </p:cNvPr>
            <p:cNvSpPr/>
            <p:nvPr/>
          </p:nvSpPr>
          <p:spPr>
            <a:xfrm>
              <a:off x="4892177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4" name="正方形/長方形 303">
              <a:extLst>
                <a:ext uri="{FF2B5EF4-FFF2-40B4-BE49-F238E27FC236}">
                  <a16:creationId xmlns:a16="http://schemas.microsoft.com/office/drawing/2014/main" id="{D443B760-678F-44D9-AF62-FCF3620F9A06}"/>
                </a:ext>
              </a:extLst>
            </p:cNvPr>
            <p:cNvSpPr/>
            <p:nvPr/>
          </p:nvSpPr>
          <p:spPr>
            <a:xfrm>
              <a:off x="5156929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5" name="正方形/長方形 304">
              <a:extLst>
                <a:ext uri="{FF2B5EF4-FFF2-40B4-BE49-F238E27FC236}">
                  <a16:creationId xmlns:a16="http://schemas.microsoft.com/office/drawing/2014/main" id="{B0031C53-2D0B-4D64-87BC-C53E84CAE430}"/>
                </a:ext>
              </a:extLst>
            </p:cNvPr>
            <p:cNvSpPr/>
            <p:nvPr/>
          </p:nvSpPr>
          <p:spPr>
            <a:xfrm>
              <a:off x="5421681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6" name="正方形/長方形 305">
              <a:extLst>
                <a:ext uri="{FF2B5EF4-FFF2-40B4-BE49-F238E27FC236}">
                  <a16:creationId xmlns:a16="http://schemas.microsoft.com/office/drawing/2014/main" id="{41F02854-F2C2-4BC0-8790-816FF696AA2F}"/>
                </a:ext>
              </a:extLst>
            </p:cNvPr>
            <p:cNvSpPr/>
            <p:nvPr/>
          </p:nvSpPr>
          <p:spPr>
            <a:xfrm>
              <a:off x="4892177" y="3105291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7" name="正方形/長方形 306">
              <a:extLst>
                <a:ext uri="{FF2B5EF4-FFF2-40B4-BE49-F238E27FC236}">
                  <a16:creationId xmlns:a16="http://schemas.microsoft.com/office/drawing/2014/main" id="{1B0A2E06-E4E7-42A5-BCB2-22B30E32D1FE}"/>
                </a:ext>
              </a:extLst>
            </p:cNvPr>
            <p:cNvSpPr/>
            <p:nvPr/>
          </p:nvSpPr>
          <p:spPr>
            <a:xfrm>
              <a:off x="5156929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8" name="正方形/長方形 307">
              <a:extLst>
                <a:ext uri="{FF2B5EF4-FFF2-40B4-BE49-F238E27FC236}">
                  <a16:creationId xmlns:a16="http://schemas.microsoft.com/office/drawing/2014/main" id="{989AD91D-4100-4753-87E5-F5ECB40ADA6D}"/>
                </a:ext>
              </a:extLst>
            </p:cNvPr>
            <p:cNvSpPr/>
            <p:nvPr/>
          </p:nvSpPr>
          <p:spPr>
            <a:xfrm>
              <a:off x="5421681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9" name="正方形/長方形 308">
              <a:extLst>
                <a:ext uri="{FF2B5EF4-FFF2-40B4-BE49-F238E27FC236}">
                  <a16:creationId xmlns:a16="http://schemas.microsoft.com/office/drawing/2014/main" id="{70F60609-FDCB-4CE9-B954-1D26C2B7C82C}"/>
                </a:ext>
              </a:extLst>
            </p:cNvPr>
            <p:cNvSpPr/>
            <p:nvPr/>
          </p:nvSpPr>
          <p:spPr>
            <a:xfrm>
              <a:off x="4892177" y="337004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0" name="正方形/長方形 309">
              <a:extLst>
                <a:ext uri="{FF2B5EF4-FFF2-40B4-BE49-F238E27FC236}">
                  <a16:creationId xmlns:a16="http://schemas.microsoft.com/office/drawing/2014/main" id="{93813DB0-1E6A-42D3-8068-8B416D0214EF}"/>
                </a:ext>
              </a:extLst>
            </p:cNvPr>
            <p:cNvSpPr/>
            <p:nvPr/>
          </p:nvSpPr>
          <p:spPr>
            <a:xfrm>
              <a:off x="5156929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1" name="正方形/長方形 310">
              <a:extLst>
                <a:ext uri="{FF2B5EF4-FFF2-40B4-BE49-F238E27FC236}">
                  <a16:creationId xmlns:a16="http://schemas.microsoft.com/office/drawing/2014/main" id="{D7540137-A08E-4523-A24E-0B1432A2B0CE}"/>
                </a:ext>
              </a:extLst>
            </p:cNvPr>
            <p:cNvSpPr/>
            <p:nvPr/>
          </p:nvSpPr>
          <p:spPr>
            <a:xfrm>
              <a:off x="5421681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2" name="正方形/長方形 311">
              <a:extLst>
                <a:ext uri="{FF2B5EF4-FFF2-40B4-BE49-F238E27FC236}">
                  <a16:creationId xmlns:a16="http://schemas.microsoft.com/office/drawing/2014/main" id="{9EAFF823-0D90-48ED-B9B3-55DC101F538B}"/>
                </a:ext>
              </a:extLst>
            </p:cNvPr>
            <p:cNvSpPr/>
            <p:nvPr/>
          </p:nvSpPr>
          <p:spPr>
            <a:xfrm>
              <a:off x="4892177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3" name="正方形/長方形 312">
              <a:extLst>
                <a:ext uri="{FF2B5EF4-FFF2-40B4-BE49-F238E27FC236}">
                  <a16:creationId xmlns:a16="http://schemas.microsoft.com/office/drawing/2014/main" id="{4F95AA14-76FD-4243-B98B-5BE7B5808685}"/>
                </a:ext>
              </a:extLst>
            </p:cNvPr>
            <p:cNvSpPr/>
            <p:nvPr/>
          </p:nvSpPr>
          <p:spPr>
            <a:xfrm>
              <a:off x="5156929" y="3634795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4" name="正方形/長方形 313">
              <a:extLst>
                <a:ext uri="{FF2B5EF4-FFF2-40B4-BE49-F238E27FC236}">
                  <a16:creationId xmlns:a16="http://schemas.microsoft.com/office/drawing/2014/main" id="{36E95523-4260-4461-A12C-480BB70FB0D1}"/>
                </a:ext>
              </a:extLst>
            </p:cNvPr>
            <p:cNvSpPr/>
            <p:nvPr/>
          </p:nvSpPr>
          <p:spPr>
            <a:xfrm>
              <a:off x="5421681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5" name="正方形/長方形 314">
              <a:extLst>
                <a:ext uri="{FF2B5EF4-FFF2-40B4-BE49-F238E27FC236}">
                  <a16:creationId xmlns:a16="http://schemas.microsoft.com/office/drawing/2014/main" id="{DD2EA57F-1688-46E7-8EF1-86D907EAC35A}"/>
                </a:ext>
              </a:extLst>
            </p:cNvPr>
            <p:cNvSpPr/>
            <p:nvPr/>
          </p:nvSpPr>
          <p:spPr>
            <a:xfrm>
              <a:off x="4892177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6" name="正方形/長方形 315">
              <a:extLst>
                <a:ext uri="{FF2B5EF4-FFF2-40B4-BE49-F238E27FC236}">
                  <a16:creationId xmlns:a16="http://schemas.microsoft.com/office/drawing/2014/main" id="{3B6D9BB2-B0CD-4DC4-8454-CFA8DBFB4668}"/>
                </a:ext>
              </a:extLst>
            </p:cNvPr>
            <p:cNvSpPr/>
            <p:nvPr/>
          </p:nvSpPr>
          <p:spPr>
            <a:xfrm>
              <a:off x="5156929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7" name="正方形/長方形 316">
              <a:extLst>
                <a:ext uri="{FF2B5EF4-FFF2-40B4-BE49-F238E27FC236}">
                  <a16:creationId xmlns:a16="http://schemas.microsoft.com/office/drawing/2014/main" id="{0BCBE99E-20BB-403C-8881-BED51FB00FAE}"/>
                </a:ext>
              </a:extLst>
            </p:cNvPr>
            <p:cNvSpPr/>
            <p:nvPr/>
          </p:nvSpPr>
          <p:spPr>
            <a:xfrm>
              <a:off x="5421681" y="3899547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8" name="正方形/長方形 317">
              <a:extLst>
                <a:ext uri="{FF2B5EF4-FFF2-40B4-BE49-F238E27FC236}">
                  <a16:creationId xmlns:a16="http://schemas.microsoft.com/office/drawing/2014/main" id="{ECC60485-08C5-4435-A7AA-399599ED43D2}"/>
                </a:ext>
              </a:extLst>
            </p:cNvPr>
            <p:cNvSpPr/>
            <p:nvPr/>
          </p:nvSpPr>
          <p:spPr>
            <a:xfrm>
              <a:off x="4892177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9" name="正方形/長方形 318">
              <a:extLst>
                <a:ext uri="{FF2B5EF4-FFF2-40B4-BE49-F238E27FC236}">
                  <a16:creationId xmlns:a16="http://schemas.microsoft.com/office/drawing/2014/main" id="{E195D55F-3BE8-4964-9933-D7766B2065FA}"/>
                </a:ext>
              </a:extLst>
            </p:cNvPr>
            <p:cNvSpPr/>
            <p:nvPr/>
          </p:nvSpPr>
          <p:spPr>
            <a:xfrm>
              <a:off x="5156929" y="4164299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0" name="正方形/長方形 319">
              <a:extLst>
                <a:ext uri="{FF2B5EF4-FFF2-40B4-BE49-F238E27FC236}">
                  <a16:creationId xmlns:a16="http://schemas.microsoft.com/office/drawing/2014/main" id="{ED2E7207-C2B1-48EC-8037-574CC6B7F0A7}"/>
                </a:ext>
              </a:extLst>
            </p:cNvPr>
            <p:cNvSpPr/>
            <p:nvPr/>
          </p:nvSpPr>
          <p:spPr>
            <a:xfrm>
              <a:off x="5421681" y="416429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1" name="正方形/長方形 320">
              <a:extLst>
                <a:ext uri="{FF2B5EF4-FFF2-40B4-BE49-F238E27FC236}">
                  <a16:creationId xmlns:a16="http://schemas.microsoft.com/office/drawing/2014/main" id="{8AA48D4B-D593-4F4D-AB4A-B8DEB3A1316E}"/>
                </a:ext>
              </a:extLst>
            </p:cNvPr>
            <p:cNvSpPr/>
            <p:nvPr/>
          </p:nvSpPr>
          <p:spPr>
            <a:xfrm>
              <a:off x="3303665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2" name="正方形/長方形 321">
              <a:extLst>
                <a:ext uri="{FF2B5EF4-FFF2-40B4-BE49-F238E27FC236}">
                  <a16:creationId xmlns:a16="http://schemas.microsoft.com/office/drawing/2014/main" id="{D5DAB531-DA26-4C4E-8ABF-B461F95BC26B}"/>
                </a:ext>
              </a:extLst>
            </p:cNvPr>
            <p:cNvSpPr/>
            <p:nvPr/>
          </p:nvSpPr>
          <p:spPr>
            <a:xfrm>
              <a:off x="3568417" y="4429051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3" name="正方形/長方形 322">
              <a:extLst>
                <a:ext uri="{FF2B5EF4-FFF2-40B4-BE49-F238E27FC236}">
                  <a16:creationId xmlns:a16="http://schemas.microsoft.com/office/drawing/2014/main" id="{D651A689-D3D4-480A-B063-2B2733AB882D}"/>
                </a:ext>
              </a:extLst>
            </p:cNvPr>
            <p:cNvSpPr/>
            <p:nvPr/>
          </p:nvSpPr>
          <p:spPr>
            <a:xfrm>
              <a:off x="3833169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4" name="正方形/長方形 323">
              <a:extLst>
                <a:ext uri="{FF2B5EF4-FFF2-40B4-BE49-F238E27FC236}">
                  <a16:creationId xmlns:a16="http://schemas.microsoft.com/office/drawing/2014/main" id="{9FA55DF2-A418-4539-B010-25E98E68BC5E}"/>
                </a:ext>
              </a:extLst>
            </p:cNvPr>
            <p:cNvSpPr/>
            <p:nvPr/>
          </p:nvSpPr>
          <p:spPr>
            <a:xfrm>
              <a:off x="3303665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5" name="正方形/長方形 324">
              <a:extLst>
                <a:ext uri="{FF2B5EF4-FFF2-40B4-BE49-F238E27FC236}">
                  <a16:creationId xmlns:a16="http://schemas.microsoft.com/office/drawing/2014/main" id="{1B0C11AB-F620-4A78-806A-3BCD424D4165}"/>
                </a:ext>
              </a:extLst>
            </p:cNvPr>
            <p:cNvSpPr/>
            <p:nvPr/>
          </p:nvSpPr>
          <p:spPr>
            <a:xfrm>
              <a:off x="3568417" y="469380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6" name="正方形/長方形 325">
              <a:extLst>
                <a:ext uri="{FF2B5EF4-FFF2-40B4-BE49-F238E27FC236}">
                  <a16:creationId xmlns:a16="http://schemas.microsoft.com/office/drawing/2014/main" id="{2D8CEE6D-A3AF-4437-A3C3-3BA5C3E017B1}"/>
                </a:ext>
              </a:extLst>
            </p:cNvPr>
            <p:cNvSpPr/>
            <p:nvPr/>
          </p:nvSpPr>
          <p:spPr>
            <a:xfrm>
              <a:off x="3833169" y="469380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7" name="正方形/長方形 326">
              <a:extLst>
                <a:ext uri="{FF2B5EF4-FFF2-40B4-BE49-F238E27FC236}">
                  <a16:creationId xmlns:a16="http://schemas.microsoft.com/office/drawing/2014/main" id="{98A49F20-C7C2-4A76-AB96-C2C84691A6C3}"/>
                </a:ext>
              </a:extLst>
            </p:cNvPr>
            <p:cNvSpPr/>
            <p:nvPr/>
          </p:nvSpPr>
          <p:spPr>
            <a:xfrm>
              <a:off x="3303665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8" name="正方形/長方形 327">
              <a:extLst>
                <a:ext uri="{FF2B5EF4-FFF2-40B4-BE49-F238E27FC236}">
                  <a16:creationId xmlns:a16="http://schemas.microsoft.com/office/drawing/2014/main" id="{7DC0FE35-FA22-4261-ADCF-0F7DFDF84BCD}"/>
                </a:ext>
              </a:extLst>
            </p:cNvPr>
            <p:cNvSpPr/>
            <p:nvPr/>
          </p:nvSpPr>
          <p:spPr>
            <a:xfrm>
              <a:off x="3568417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9" name="正方形/長方形 328">
              <a:extLst>
                <a:ext uri="{FF2B5EF4-FFF2-40B4-BE49-F238E27FC236}">
                  <a16:creationId xmlns:a16="http://schemas.microsoft.com/office/drawing/2014/main" id="{BBE96AD5-8777-4077-B65F-E0CD90691DCC}"/>
                </a:ext>
              </a:extLst>
            </p:cNvPr>
            <p:cNvSpPr/>
            <p:nvPr/>
          </p:nvSpPr>
          <p:spPr>
            <a:xfrm>
              <a:off x="3833169" y="4958555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0" name="正方形/長方形 329">
              <a:extLst>
                <a:ext uri="{FF2B5EF4-FFF2-40B4-BE49-F238E27FC236}">
                  <a16:creationId xmlns:a16="http://schemas.microsoft.com/office/drawing/2014/main" id="{3A896DD2-8165-494F-9C34-1FF19AE4FE8F}"/>
                </a:ext>
              </a:extLst>
            </p:cNvPr>
            <p:cNvSpPr/>
            <p:nvPr/>
          </p:nvSpPr>
          <p:spPr>
            <a:xfrm>
              <a:off x="4097921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1" name="正方形/長方形 330">
              <a:extLst>
                <a:ext uri="{FF2B5EF4-FFF2-40B4-BE49-F238E27FC236}">
                  <a16:creationId xmlns:a16="http://schemas.microsoft.com/office/drawing/2014/main" id="{B1855CA2-CAB2-4DBA-81F4-9BE64DC2DE37}"/>
                </a:ext>
              </a:extLst>
            </p:cNvPr>
            <p:cNvSpPr/>
            <p:nvPr/>
          </p:nvSpPr>
          <p:spPr>
            <a:xfrm>
              <a:off x="4362673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2" name="正方形/長方形 331">
              <a:extLst>
                <a:ext uri="{FF2B5EF4-FFF2-40B4-BE49-F238E27FC236}">
                  <a16:creationId xmlns:a16="http://schemas.microsoft.com/office/drawing/2014/main" id="{09B11CA7-EEB9-42F8-A770-436AE8B69E20}"/>
                </a:ext>
              </a:extLst>
            </p:cNvPr>
            <p:cNvSpPr/>
            <p:nvPr/>
          </p:nvSpPr>
          <p:spPr>
            <a:xfrm>
              <a:off x="4627425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3" name="正方形/長方形 332">
              <a:extLst>
                <a:ext uri="{FF2B5EF4-FFF2-40B4-BE49-F238E27FC236}">
                  <a16:creationId xmlns:a16="http://schemas.microsoft.com/office/drawing/2014/main" id="{C2103084-E9FA-4F97-BFCE-2B148CEBFF89}"/>
                </a:ext>
              </a:extLst>
            </p:cNvPr>
            <p:cNvSpPr/>
            <p:nvPr/>
          </p:nvSpPr>
          <p:spPr>
            <a:xfrm>
              <a:off x="4097921" y="469380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4" name="正方形/長方形 333">
              <a:extLst>
                <a:ext uri="{FF2B5EF4-FFF2-40B4-BE49-F238E27FC236}">
                  <a16:creationId xmlns:a16="http://schemas.microsoft.com/office/drawing/2014/main" id="{1148AFD5-7800-4D14-A3F8-944457E7B33D}"/>
                </a:ext>
              </a:extLst>
            </p:cNvPr>
            <p:cNvSpPr/>
            <p:nvPr/>
          </p:nvSpPr>
          <p:spPr>
            <a:xfrm>
              <a:off x="4362673" y="469380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5" name="正方形/長方形 334">
              <a:extLst>
                <a:ext uri="{FF2B5EF4-FFF2-40B4-BE49-F238E27FC236}">
                  <a16:creationId xmlns:a16="http://schemas.microsoft.com/office/drawing/2014/main" id="{015B9BF5-4E4F-465A-9604-B3B7FD12CAF9}"/>
                </a:ext>
              </a:extLst>
            </p:cNvPr>
            <p:cNvSpPr/>
            <p:nvPr/>
          </p:nvSpPr>
          <p:spPr>
            <a:xfrm>
              <a:off x="4627425" y="469380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6" name="正方形/長方形 335">
              <a:extLst>
                <a:ext uri="{FF2B5EF4-FFF2-40B4-BE49-F238E27FC236}">
                  <a16:creationId xmlns:a16="http://schemas.microsoft.com/office/drawing/2014/main" id="{ADA1538F-98DE-4C99-9B06-6D777D56457C}"/>
                </a:ext>
              </a:extLst>
            </p:cNvPr>
            <p:cNvSpPr/>
            <p:nvPr/>
          </p:nvSpPr>
          <p:spPr>
            <a:xfrm>
              <a:off x="4097921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7" name="正方形/長方形 336">
              <a:extLst>
                <a:ext uri="{FF2B5EF4-FFF2-40B4-BE49-F238E27FC236}">
                  <a16:creationId xmlns:a16="http://schemas.microsoft.com/office/drawing/2014/main" id="{6F95CB8B-80F7-4044-94E3-FAED0BC1E256}"/>
                </a:ext>
              </a:extLst>
            </p:cNvPr>
            <p:cNvSpPr/>
            <p:nvPr/>
          </p:nvSpPr>
          <p:spPr>
            <a:xfrm>
              <a:off x="4362673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8" name="正方形/長方形 337">
              <a:extLst>
                <a:ext uri="{FF2B5EF4-FFF2-40B4-BE49-F238E27FC236}">
                  <a16:creationId xmlns:a16="http://schemas.microsoft.com/office/drawing/2014/main" id="{BEDDD6BE-CFA9-4914-9B1A-F0A4EBE2795A}"/>
                </a:ext>
              </a:extLst>
            </p:cNvPr>
            <p:cNvSpPr/>
            <p:nvPr/>
          </p:nvSpPr>
          <p:spPr>
            <a:xfrm>
              <a:off x="4627425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9" name="正方形/長方形 338">
              <a:extLst>
                <a:ext uri="{FF2B5EF4-FFF2-40B4-BE49-F238E27FC236}">
                  <a16:creationId xmlns:a16="http://schemas.microsoft.com/office/drawing/2014/main" id="{7A5AC13F-AA6F-429E-9F3A-544B7B093AD1}"/>
                </a:ext>
              </a:extLst>
            </p:cNvPr>
            <p:cNvSpPr/>
            <p:nvPr/>
          </p:nvSpPr>
          <p:spPr>
            <a:xfrm>
              <a:off x="4892177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0" name="正方形/長方形 339">
              <a:extLst>
                <a:ext uri="{FF2B5EF4-FFF2-40B4-BE49-F238E27FC236}">
                  <a16:creationId xmlns:a16="http://schemas.microsoft.com/office/drawing/2014/main" id="{522A3AFD-D05B-4F3F-A162-8A72BD12DF2E}"/>
                </a:ext>
              </a:extLst>
            </p:cNvPr>
            <p:cNvSpPr/>
            <p:nvPr/>
          </p:nvSpPr>
          <p:spPr>
            <a:xfrm>
              <a:off x="5156929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1" name="正方形/長方形 340">
              <a:extLst>
                <a:ext uri="{FF2B5EF4-FFF2-40B4-BE49-F238E27FC236}">
                  <a16:creationId xmlns:a16="http://schemas.microsoft.com/office/drawing/2014/main" id="{17ACE47C-A765-46E8-B60F-13D1E41D93E6}"/>
                </a:ext>
              </a:extLst>
            </p:cNvPr>
            <p:cNvSpPr/>
            <p:nvPr/>
          </p:nvSpPr>
          <p:spPr>
            <a:xfrm>
              <a:off x="5421681" y="4429051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2" name="正方形/長方形 341">
              <a:extLst>
                <a:ext uri="{FF2B5EF4-FFF2-40B4-BE49-F238E27FC236}">
                  <a16:creationId xmlns:a16="http://schemas.microsoft.com/office/drawing/2014/main" id="{50B03A2A-A00A-4DCC-83F9-F2D5F20B353C}"/>
                </a:ext>
              </a:extLst>
            </p:cNvPr>
            <p:cNvSpPr/>
            <p:nvPr/>
          </p:nvSpPr>
          <p:spPr>
            <a:xfrm>
              <a:off x="4892177" y="469380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3" name="正方形/長方形 342">
              <a:extLst>
                <a:ext uri="{FF2B5EF4-FFF2-40B4-BE49-F238E27FC236}">
                  <a16:creationId xmlns:a16="http://schemas.microsoft.com/office/drawing/2014/main" id="{9D7589F7-CA55-47F8-94C7-91BE32404E50}"/>
                </a:ext>
              </a:extLst>
            </p:cNvPr>
            <p:cNvSpPr/>
            <p:nvPr/>
          </p:nvSpPr>
          <p:spPr>
            <a:xfrm>
              <a:off x="5156929" y="469380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4" name="正方形/長方形 343">
              <a:extLst>
                <a:ext uri="{FF2B5EF4-FFF2-40B4-BE49-F238E27FC236}">
                  <a16:creationId xmlns:a16="http://schemas.microsoft.com/office/drawing/2014/main" id="{C986B07E-E6F4-4020-AE12-E878A9F57076}"/>
                </a:ext>
              </a:extLst>
            </p:cNvPr>
            <p:cNvSpPr/>
            <p:nvPr/>
          </p:nvSpPr>
          <p:spPr>
            <a:xfrm>
              <a:off x="5421681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5" name="正方形/長方形 344">
              <a:extLst>
                <a:ext uri="{FF2B5EF4-FFF2-40B4-BE49-F238E27FC236}">
                  <a16:creationId xmlns:a16="http://schemas.microsoft.com/office/drawing/2014/main" id="{6B465B91-8689-401E-ACD5-C1EB0811D825}"/>
                </a:ext>
              </a:extLst>
            </p:cNvPr>
            <p:cNvSpPr/>
            <p:nvPr/>
          </p:nvSpPr>
          <p:spPr>
            <a:xfrm>
              <a:off x="4892177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6" name="正方形/長方形 345">
              <a:extLst>
                <a:ext uri="{FF2B5EF4-FFF2-40B4-BE49-F238E27FC236}">
                  <a16:creationId xmlns:a16="http://schemas.microsoft.com/office/drawing/2014/main" id="{D6CE9E06-7DDB-4B2E-B2AD-65AF22C9C9E9}"/>
                </a:ext>
              </a:extLst>
            </p:cNvPr>
            <p:cNvSpPr/>
            <p:nvPr/>
          </p:nvSpPr>
          <p:spPr>
            <a:xfrm>
              <a:off x="5156929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7" name="正方形/長方形 346">
              <a:extLst>
                <a:ext uri="{FF2B5EF4-FFF2-40B4-BE49-F238E27FC236}">
                  <a16:creationId xmlns:a16="http://schemas.microsoft.com/office/drawing/2014/main" id="{6C046C55-ED11-44C3-A326-6666B54D5942}"/>
                </a:ext>
              </a:extLst>
            </p:cNvPr>
            <p:cNvSpPr/>
            <p:nvPr/>
          </p:nvSpPr>
          <p:spPr>
            <a:xfrm>
              <a:off x="5421681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81" name="グループ化 180">
            <a:extLst>
              <a:ext uri="{FF2B5EF4-FFF2-40B4-BE49-F238E27FC236}">
                <a16:creationId xmlns:a16="http://schemas.microsoft.com/office/drawing/2014/main" id="{1CA84BAB-56BB-4B5E-A90A-FB3BF79420A7}"/>
              </a:ext>
            </a:extLst>
          </p:cNvPr>
          <p:cNvGrpSpPr/>
          <p:nvPr/>
        </p:nvGrpSpPr>
        <p:grpSpPr>
          <a:xfrm>
            <a:off x="1347569" y="2352906"/>
            <a:ext cx="2722350" cy="2722350"/>
            <a:chOff x="3303665" y="2840539"/>
            <a:chExt cx="2382768" cy="2382768"/>
          </a:xfrm>
        </p:grpSpPr>
        <p:sp>
          <p:nvSpPr>
            <p:cNvPr id="185" name="正方形/長方形 184">
              <a:extLst>
                <a:ext uri="{FF2B5EF4-FFF2-40B4-BE49-F238E27FC236}">
                  <a16:creationId xmlns:a16="http://schemas.microsoft.com/office/drawing/2014/main" id="{EBBB2D00-4E72-45E8-9913-42D8825EE434}"/>
                </a:ext>
              </a:extLst>
            </p:cNvPr>
            <p:cNvSpPr/>
            <p:nvPr/>
          </p:nvSpPr>
          <p:spPr>
            <a:xfrm>
              <a:off x="3303665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6" name="正方形/長方形 185">
              <a:extLst>
                <a:ext uri="{FF2B5EF4-FFF2-40B4-BE49-F238E27FC236}">
                  <a16:creationId xmlns:a16="http://schemas.microsoft.com/office/drawing/2014/main" id="{F8C10941-F695-44B2-967A-469F23063A9A}"/>
                </a:ext>
              </a:extLst>
            </p:cNvPr>
            <p:cNvSpPr/>
            <p:nvPr/>
          </p:nvSpPr>
          <p:spPr>
            <a:xfrm>
              <a:off x="3568417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7" name="正方形/長方形 186">
              <a:extLst>
                <a:ext uri="{FF2B5EF4-FFF2-40B4-BE49-F238E27FC236}">
                  <a16:creationId xmlns:a16="http://schemas.microsoft.com/office/drawing/2014/main" id="{3ACE3405-C03D-42C3-83C7-74E00F52D163}"/>
                </a:ext>
              </a:extLst>
            </p:cNvPr>
            <p:cNvSpPr/>
            <p:nvPr/>
          </p:nvSpPr>
          <p:spPr>
            <a:xfrm>
              <a:off x="3833169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8" name="正方形/長方形 187">
              <a:extLst>
                <a:ext uri="{FF2B5EF4-FFF2-40B4-BE49-F238E27FC236}">
                  <a16:creationId xmlns:a16="http://schemas.microsoft.com/office/drawing/2014/main" id="{0CC50364-F9EC-44FA-99E1-28CF962D40EC}"/>
                </a:ext>
              </a:extLst>
            </p:cNvPr>
            <p:cNvSpPr/>
            <p:nvPr/>
          </p:nvSpPr>
          <p:spPr>
            <a:xfrm>
              <a:off x="3303665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9" name="正方形/長方形 188">
              <a:extLst>
                <a:ext uri="{FF2B5EF4-FFF2-40B4-BE49-F238E27FC236}">
                  <a16:creationId xmlns:a16="http://schemas.microsoft.com/office/drawing/2014/main" id="{7AE9D624-52FF-4FED-A544-F8A4CF973A59}"/>
                </a:ext>
              </a:extLst>
            </p:cNvPr>
            <p:cNvSpPr/>
            <p:nvPr/>
          </p:nvSpPr>
          <p:spPr>
            <a:xfrm>
              <a:off x="3568417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0" name="正方形/長方形 189">
              <a:extLst>
                <a:ext uri="{FF2B5EF4-FFF2-40B4-BE49-F238E27FC236}">
                  <a16:creationId xmlns:a16="http://schemas.microsoft.com/office/drawing/2014/main" id="{F0EF1218-555A-4C89-B43F-A9F0BA56F36F}"/>
                </a:ext>
              </a:extLst>
            </p:cNvPr>
            <p:cNvSpPr/>
            <p:nvPr/>
          </p:nvSpPr>
          <p:spPr>
            <a:xfrm>
              <a:off x="3833169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1" name="正方形/長方形 190">
              <a:extLst>
                <a:ext uri="{FF2B5EF4-FFF2-40B4-BE49-F238E27FC236}">
                  <a16:creationId xmlns:a16="http://schemas.microsoft.com/office/drawing/2014/main" id="{53C10615-6919-427E-8A7D-1B9F9E3AE298}"/>
                </a:ext>
              </a:extLst>
            </p:cNvPr>
            <p:cNvSpPr/>
            <p:nvPr/>
          </p:nvSpPr>
          <p:spPr>
            <a:xfrm>
              <a:off x="3303665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2" name="正方形/長方形 191">
              <a:extLst>
                <a:ext uri="{FF2B5EF4-FFF2-40B4-BE49-F238E27FC236}">
                  <a16:creationId xmlns:a16="http://schemas.microsoft.com/office/drawing/2014/main" id="{9C1D5840-679E-4EA8-B2A3-9CB69FE481C7}"/>
                </a:ext>
              </a:extLst>
            </p:cNvPr>
            <p:cNvSpPr/>
            <p:nvPr/>
          </p:nvSpPr>
          <p:spPr>
            <a:xfrm>
              <a:off x="3568417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3" name="正方形/長方形 192">
              <a:extLst>
                <a:ext uri="{FF2B5EF4-FFF2-40B4-BE49-F238E27FC236}">
                  <a16:creationId xmlns:a16="http://schemas.microsoft.com/office/drawing/2014/main" id="{A86D20E1-C09A-4A94-81A6-F8F0530571D5}"/>
                </a:ext>
              </a:extLst>
            </p:cNvPr>
            <p:cNvSpPr/>
            <p:nvPr/>
          </p:nvSpPr>
          <p:spPr>
            <a:xfrm>
              <a:off x="3833169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94" name="正方形/長方形 193">
              <a:extLst>
                <a:ext uri="{FF2B5EF4-FFF2-40B4-BE49-F238E27FC236}">
                  <a16:creationId xmlns:a16="http://schemas.microsoft.com/office/drawing/2014/main" id="{079EC39C-26CE-43E7-8044-651C83C667DF}"/>
                </a:ext>
              </a:extLst>
            </p:cNvPr>
            <p:cNvSpPr/>
            <p:nvPr/>
          </p:nvSpPr>
          <p:spPr>
            <a:xfrm>
              <a:off x="4097921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5" name="正方形/長方形 194">
              <a:extLst>
                <a:ext uri="{FF2B5EF4-FFF2-40B4-BE49-F238E27FC236}">
                  <a16:creationId xmlns:a16="http://schemas.microsoft.com/office/drawing/2014/main" id="{9B04343D-979B-496C-85A0-2BAC8B38E45C}"/>
                </a:ext>
              </a:extLst>
            </p:cNvPr>
            <p:cNvSpPr/>
            <p:nvPr/>
          </p:nvSpPr>
          <p:spPr>
            <a:xfrm>
              <a:off x="4362673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6" name="正方形/長方形 195">
              <a:extLst>
                <a:ext uri="{FF2B5EF4-FFF2-40B4-BE49-F238E27FC236}">
                  <a16:creationId xmlns:a16="http://schemas.microsoft.com/office/drawing/2014/main" id="{27A78CBA-0878-4F65-86C2-C0B4C1D9C591}"/>
                </a:ext>
              </a:extLst>
            </p:cNvPr>
            <p:cNvSpPr/>
            <p:nvPr/>
          </p:nvSpPr>
          <p:spPr>
            <a:xfrm>
              <a:off x="4627425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7" name="正方形/長方形 196">
              <a:extLst>
                <a:ext uri="{FF2B5EF4-FFF2-40B4-BE49-F238E27FC236}">
                  <a16:creationId xmlns:a16="http://schemas.microsoft.com/office/drawing/2014/main" id="{5F8F26F5-A509-44D7-A102-4384680A5318}"/>
                </a:ext>
              </a:extLst>
            </p:cNvPr>
            <p:cNvSpPr/>
            <p:nvPr/>
          </p:nvSpPr>
          <p:spPr>
            <a:xfrm>
              <a:off x="4097921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8" name="正方形/長方形 197">
              <a:extLst>
                <a:ext uri="{FF2B5EF4-FFF2-40B4-BE49-F238E27FC236}">
                  <a16:creationId xmlns:a16="http://schemas.microsoft.com/office/drawing/2014/main" id="{11F83EAB-864A-4DCA-9037-1F0C226FA0BC}"/>
                </a:ext>
              </a:extLst>
            </p:cNvPr>
            <p:cNvSpPr/>
            <p:nvPr/>
          </p:nvSpPr>
          <p:spPr>
            <a:xfrm>
              <a:off x="4362673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9" name="正方形/長方形 198">
              <a:extLst>
                <a:ext uri="{FF2B5EF4-FFF2-40B4-BE49-F238E27FC236}">
                  <a16:creationId xmlns:a16="http://schemas.microsoft.com/office/drawing/2014/main" id="{ACDEE17A-F1C4-4D4C-9C60-CABF5ECD1C52}"/>
                </a:ext>
              </a:extLst>
            </p:cNvPr>
            <p:cNvSpPr/>
            <p:nvPr/>
          </p:nvSpPr>
          <p:spPr>
            <a:xfrm>
              <a:off x="4627425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0" name="正方形/長方形 199">
              <a:extLst>
                <a:ext uri="{FF2B5EF4-FFF2-40B4-BE49-F238E27FC236}">
                  <a16:creationId xmlns:a16="http://schemas.microsoft.com/office/drawing/2014/main" id="{9C00F414-F790-43A3-A7E7-F3EE2B7F50D7}"/>
                </a:ext>
              </a:extLst>
            </p:cNvPr>
            <p:cNvSpPr/>
            <p:nvPr/>
          </p:nvSpPr>
          <p:spPr>
            <a:xfrm>
              <a:off x="4097921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201" name="正方形/長方形 200">
              <a:extLst>
                <a:ext uri="{FF2B5EF4-FFF2-40B4-BE49-F238E27FC236}">
                  <a16:creationId xmlns:a16="http://schemas.microsoft.com/office/drawing/2014/main" id="{B4378600-F5EF-440A-B3CE-EC23EF922336}"/>
                </a:ext>
              </a:extLst>
            </p:cNvPr>
            <p:cNvSpPr/>
            <p:nvPr/>
          </p:nvSpPr>
          <p:spPr>
            <a:xfrm>
              <a:off x="4362673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2" name="正方形/長方形 201">
              <a:extLst>
                <a:ext uri="{FF2B5EF4-FFF2-40B4-BE49-F238E27FC236}">
                  <a16:creationId xmlns:a16="http://schemas.microsoft.com/office/drawing/2014/main" id="{8924D121-F01E-4B32-8750-D4E997CBCF1D}"/>
                </a:ext>
              </a:extLst>
            </p:cNvPr>
            <p:cNvSpPr/>
            <p:nvPr/>
          </p:nvSpPr>
          <p:spPr>
            <a:xfrm>
              <a:off x="4627425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3" name="正方形/長方形 202">
              <a:extLst>
                <a:ext uri="{FF2B5EF4-FFF2-40B4-BE49-F238E27FC236}">
                  <a16:creationId xmlns:a16="http://schemas.microsoft.com/office/drawing/2014/main" id="{5E479BAF-592C-4B11-9FC7-CC6D72F8252A}"/>
                </a:ext>
              </a:extLst>
            </p:cNvPr>
            <p:cNvSpPr/>
            <p:nvPr/>
          </p:nvSpPr>
          <p:spPr>
            <a:xfrm>
              <a:off x="3303665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4" name="正方形/長方形 203">
              <a:extLst>
                <a:ext uri="{FF2B5EF4-FFF2-40B4-BE49-F238E27FC236}">
                  <a16:creationId xmlns:a16="http://schemas.microsoft.com/office/drawing/2014/main" id="{1E8640F2-B25C-45C4-B5D3-47259FFF3EDB}"/>
                </a:ext>
              </a:extLst>
            </p:cNvPr>
            <p:cNvSpPr/>
            <p:nvPr/>
          </p:nvSpPr>
          <p:spPr>
            <a:xfrm>
              <a:off x="3568417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205" name="正方形/長方形 204">
              <a:extLst>
                <a:ext uri="{FF2B5EF4-FFF2-40B4-BE49-F238E27FC236}">
                  <a16:creationId xmlns:a16="http://schemas.microsoft.com/office/drawing/2014/main" id="{60DAFAAB-5F11-42CE-A2CE-4147393622A6}"/>
                </a:ext>
              </a:extLst>
            </p:cNvPr>
            <p:cNvSpPr/>
            <p:nvPr/>
          </p:nvSpPr>
          <p:spPr>
            <a:xfrm>
              <a:off x="3833169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6" name="正方形/長方形 205">
              <a:extLst>
                <a:ext uri="{FF2B5EF4-FFF2-40B4-BE49-F238E27FC236}">
                  <a16:creationId xmlns:a16="http://schemas.microsoft.com/office/drawing/2014/main" id="{C86B322C-3AB3-4AD4-AAD5-2741E698D774}"/>
                </a:ext>
              </a:extLst>
            </p:cNvPr>
            <p:cNvSpPr/>
            <p:nvPr/>
          </p:nvSpPr>
          <p:spPr>
            <a:xfrm>
              <a:off x="3303665" y="3899547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7" name="正方形/長方形 206">
              <a:extLst>
                <a:ext uri="{FF2B5EF4-FFF2-40B4-BE49-F238E27FC236}">
                  <a16:creationId xmlns:a16="http://schemas.microsoft.com/office/drawing/2014/main" id="{CA1A1E57-15D6-47BF-8673-FC9D4C537420}"/>
                </a:ext>
              </a:extLst>
            </p:cNvPr>
            <p:cNvSpPr/>
            <p:nvPr/>
          </p:nvSpPr>
          <p:spPr>
            <a:xfrm>
              <a:off x="3568417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208" name="正方形/長方形 207">
              <a:extLst>
                <a:ext uri="{FF2B5EF4-FFF2-40B4-BE49-F238E27FC236}">
                  <a16:creationId xmlns:a16="http://schemas.microsoft.com/office/drawing/2014/main" id="{962EFB05-5D0D-433B-82AC-9D009B1B175E}"/>
                </a:ext>
              </a:extLst>
            </p:cNvPr>
            <p:cNvSpPr/>
            <p:nvPr/>
          </p:nvSpPr>
          <p:spPr>
            <a:xfrm>
              <a:off x="3833169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9" name="正方形/長方形 208">
              <a:extLst>
                <a:ext uri="{FF2B5EF4-FFF2-40B4-BE49-F238E27FC236}">
                  <a16:creationId xmlns:a16="http://schemas.microsoft.com/office/drawing/2014/main" id="{E0DF54EF-F4BA-438A-8868-F423DB951615}"/>
                </a:ext>
              </a:extLst>
            </p:cNvPr>
            <p:cNvSpPr/>
            <p:nvPr/>
          </p:nvSpPr>
          <p:spPr>
            <a:xfrm>
              <a:off x="3303665" y="416429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0" name="正方形/長方形 209">
              <a:extLst>
                <a:ext uri="{FF2B5EF4-FFF2-40B4-BE49-F238E27FC236}">
                  <a16:creationId xmlns:a16="http://schemas.microsoft.com/office/drawing/2014/main" id="{348D13AB-AFF8-4374-99CF-1CFDB4CE823E}"/>
                </a:ext>
              </a:extLst>
            </p:cNvPr>
            <p:cNvSpPr/>
            <p:nvPr/>
          </p:nvSpPr>
          <p:spPr>
            <a:xfrm>
              <a:off x="3568417" y="416429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1" name="正方形/長方形 210">
              <a:extLst>
                <a:ext uri="{FF2B5EF4-FFF2-40B4-BE49-F238E27FC236}">
                  <a16:creationId xmlns:a16="http://schemas.microsoft.com/office/drawing/2014/main" id="{E6C1A1B3-0EEB-456C-A930-5F846D1B7AB9}"/>
                </a:ext>
              </a:extLst>
            </p:cNvPr>
            <p:cNvSpPr/>
            <p:nvPr/>
          </p:nvSpPr>
          <p:spPr>
            <a:xfrm>
              <a:off x="3833169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2" name="正方形/長方形 211">
              <a:extLst>
                <a:ext uri="{FF2B5EF4-FFF2-40B4-BE49-F238E27FC236}">
                  <a16:creationId xmlns:a16="http://schemas.microsoft.com/office/drawing/2014/main" id="{8A74A6A4-4EFB-48FE-8291-CD4D2F27A84D}"/>
                </a:ext>
              </a:extLst>
            </p:cNvPr>
            <p:cNvSpPr/>
            <p:nvPr/>
          </p:nvSpPr>
          <p:spPr>
            <a:xfrm>
              <a:off x="4097921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3" name="正方形/長方形 212">
              <a:extLst>
                <a:ext uri="{FF2B5EF4-FFF2-40B4-BE49-F238E27FC236}">
                  <a16:creationId xmlns:a16="http://schemas.microsoft.com/office/drawing/2014/main" id="{5520F122-BDCB-4505-BAA6-0A036DE74FF9}"/>
                </a:ext>
              </a:extLst>
            </p:cNvPr>
            <p:cNvSpPr/>
            <p:nvPr/>
          </p:nvSpPr>
          <p:spPr>
            <a:xfrm>
              <a:off x="4362673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4" name="正方形/長方形 213">
              <a:extLst>
                <a:ext uri="{FF2B5EF4-FFF2-40B4-BE49-F238E27FC236}">
                  <a16:creationId xmlns:a16="http://schemas.microsoft.com/office/drawing/2014/main" id="{354B79E1-8CC8-42AF-8C28-9B9864EFD563}"/>
                </a:ext>
              </a:extLst>
            </p:cNvPr>
            <p:cNvSpPr/>
            <p:nvPr/>
          </p:nvSpPr>
          <p:spPr>
            <a:xfrm>
              <a:off x="4627425" y="3634795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5" name="正方形/長方形 214">
              <a:extLst>
                <a:ext uri="{FF2B5EF4-FFF2-40B4-BE49-F238E27FC236}">
                  <a16:creationId xmlns:a16="http://schemas.microsoft.com/office/drawing/2014/main" id="{441E9D46-C01D-4FA8-AF50-593463814740}"/>
                </a:ext>
              </a:extLst>
            </p:cNvPr>
            <p:cNvSpPr/>
            <p:nvPr/>
          </p:nvSpPr>
          <p:spPr>
            <a:xfrm>
              <a:off x="4097921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6" name="正方形/長方形 215">
              <a:extLst>
                <a:ext uri="{FF2B5EF4-FFF2-40B4-BE49-F238E27FC236}">
                  <a16:creationId xmlns:a16="http://schemas.microsoft.com/office/drawing/2014/main" id="{D1525B26-D1A5-42CA-BF6C-12261A6BA0C6}"/>
                </a:ext>
              </a:extLst>
            </p:cNvPr>
            <p:cNvSpPr/>
            <p:nvPr/>
          </p:nvSpPr>
          <p:spPr>
            <a:xfrm>
              <a:off x="4362673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7" name="正方形/長方形 216">
              <a:extLst>
                <a:ext uri="{FF2B5EF4-FFF2-40B4-BE49-F238E27FC236}">
                  <a16:creationId xmlns:a16="http://schemas.microsoft.com/office/drawing/2014/main" id="{5C16994E-8DEF-4404-98E7-0A1731165CDA}"/>
                </a:ext>
              </a:extLst>
            </p:cNvPr>
            <p:cNvSpPr/>
            <p:nvPr/>
          </p:nvSpPr>
          <p:spPr>
            <a:xfrm>
              <a:off x="4627425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8" name="正方形/長方形 217">
              <a:extLst>
                <a:ext uri="{FF2B5EF4-FFF2-40B4-BE49-F238E27FC236}">
                  <a16:creationId xmlns:a16="http://schemas.microsoft.com/office/drawing/2014/main" id="{ED3E53BD-EE28-4DF6-B3D9-C81C1D0ECE20}"/>
                </a:ext>
              </a:extLst>
            </p:cNvPr>
            <p:cNvSpPr/>
            <p:nvPr/>
          </p:nvSpPr>
          <p:spPr>
            <a:xfrm>
              <a:off x="4097921" y="4164299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9" name="正方形/長方形 218">
              <a:extLst>
                <a:ext uri="{FF2B5EF4-FFF2-40B4-BE49-F238E27FC236}">
                  <a16:creationId xmlns:a16="http://schemas.microsoft.com/office/drawing/2014/main" id="{85562435-ACDF-4112-9206-6CA380C33BBE}"/>
                </a:ext>
              </a:extLst>
            </p:cNvPr>
            <p:cNvSpPr/>
            <p:nvPr/>
          </p:nvSpPr>
          <p:spPr>
            <a:xfrm>
              <a:off x="4362673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0" name="正方形/長方形 219">
              <a:extLst>
                <a:ext uri="{FF2B5EF4-FFF2-40B4-BE49-F238E27FC236}">
                  <a16:creationId xmlns:a16="http://schemas.microsoft.com/office/drawing/2014/main" id="{D0A08024-3CFA-45B9-9761-A0A25C9B5965}"/>
                </a:ext>
              </a:extLst>
            </p:cNvPr>
            <p:cNvSpPr/>
            <p:nvPr/>
          </p:nvSpPr>
          <p:spPr>
            <a:xfrm>
              <a:off x="4627425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1" name="正方形/長方形 220">
              <a:extLst>
                <a:ext uri="{FF2B5EF4-FFF2-40B4-BE49-F238E27FC236}">
                  <a16:creationId xmlns:a16="http://schemas.microsoft.com/office/drawing/2014/main" id="{E2159261-5C0B-47BC-8428-F005A5F10083}"/>
                </a:ext>
              </a:extLst>
            </p:cNvPr>
            <p:cNvSpPr/>
            <p:nvPr/>
          </p:nvSpPr>
          <p:spPr>
            <a:xfrm>
              <a:off x="4892177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2" name="正方形/長方形 221">
              <a:extLst>
                <a:ext uri="{FF2B5EF4-FFF2-40B4-BE49-F238E27FC236}">
                  <a16:creationId xmlns:a16="http://schemas.microsoft.com/office/drawing/2014/main" id="{C6EEA7F7-79AF-4980-A4AB-B1E46A3034E8}"/>
                </a:ext>
              </a:extLst>
            </p:cNvPr>
            <p:cNvSpPr/>
            <p:nvPr/>
          </p:nvSpPr>
          <p:spPr>
            <a:xfrm>
              <a:off x="5156929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3" name="正方形/長方形 222">
              <a:extLst>
                <a:ext uri="{FF2B5EF4-FFF2-40B4-BE49-F238E27FC236}">
                  <a16:creationId xmlns:a16="http://schemas.microsoft.com/office/drawing/2014/main" id="{705AA844-68FA-437A-A131-D1A787105F91}"/>
                </a:ext>
              </a:extLst>
            </p:cNvPr>
            <p:cNvSpPr/>
            <p:nvPr/>
          </p:nvSpPr>
          <p:spPr>
            <a:xfrm>
              <a:off x="5421681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4" name="正方形/長方形 223">
              <a:extLst>
                <a:ext uri="{FF2B5EF4-FFF2-40B4-BE49-F238E27FC236}">
                  <a16:creationId xmlns:a16="http://schemas.microsoft.com/office/drawing/2014/main" id="{F2797C16-BC6B-44B2-8594-87877923D115}"/>
                </a:ext>
              </a:extLst>
            </p:cNvPr>
            <p:cNvSpPr/>
            <p:nvPr/>
          </p:nvSpPr>
          <p:spPr>
            <a:xfrm>
              <a:off x="4892177" y="3105291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5" name="正方形/長方形 224">
              <a:extLst>
                <a:ext uri="{FF2B5EF4-FFF2-40B4-BE49-F238E27FC236}">
                  <a16:creationId xmlns:a16="http://schemas.microsoft.com/office/drawing/2014/main" id="{67024956-B183-40D0-AA32-974CA30B792F}"/>
                </a:ext>
              </a:extLst>
            </p:cNvPr>
            <p:cNvSpPr/>
            <p:nvPr/>
          </p:nvSpPr>
          <p:spPr>
            <a:xfrm>
              <a:off x="5156929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6" name="正方形/長方形 225">
              <a:extLst>
                <a:ext uri="{FF2B5EF4-FFF2-40B4-BE49-F238E27FC236}">
                  <a16:creationId xmlns:a16="http://schemas.microsoft.com/office/drawing/2014/main" id="{93EE0D25-4009-404A-B1E0-9F13F1FD3CBF}"/>
                </a:ext>
              </a:extLst>
            </p:cNvPr>
            <p:cNvSpPr/>
            <p:nvPr/>
          </p:nvSpPr>
          <p:spPr>
            <a:xfrm>
              <a:off x="5421681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7" name="正方形/長方形 226">
              <a:extLst>
                <a:ext uri="{FF2B5EF4-FFF2-40B4-BE49-F238E27FC236}">
                  <a16:creationId xmlns:a16="http://schemas.microsoft.com/office/drawing/2014/main" id="{E6D9D1FA-230E-4DFF-BE45-5EFC1B099369}"/>
                </a:ext>
              </a:extLst>
            </p:cNvPr>
            <p:cNvSpPr/>
            <p:nvPr/>
          </p:nvSpPr>
          <p:spPr>
            <a:xfrm>
              <a:off x="4892177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8" name="正方形/長方形 227">
              <a:extLst>
                <a:ext uri="{FF2B5EF4-FFF2-40B4-BE49-F238E27FC236}">
                  <a16:creationId xmlns:a16="http://schemas.microsoft.com/office/drawing/2014/main" id="{9A15F520-8FE3-4C5F-BA6C-B24FD6D634D6}"/>
                </a:ext>
              </a:extLst>
            </p:cNvPr>
            <p:cNvSpPr/>
            <p:nvPr/>
          </p:nvSpPr>
          <p:spPr>
            <a:xfrm>
              <a:off x="5156929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9" name="正方形/長方形 228">
              <a:extLst>
                <a:ext uri="{FF2B5EF4-FFF2-40B4-BE49-F238E27FC236}">
                  <a16:creationId xmlns:a16="http://schemas.microsoft.com/office/drawing/2014/main" id="{1FDAF2E9-47B4-4770-8B78-167A8EE129BC}"/>
                </a:ext>
              </a:extLst>
            </p:cNvPr>
            <p:cNvSpPr/>
            <p:nvPr/>
          </p:nvSpPr>
          <p:spPr>
            <a:xfrm>
              <a:off x="5421681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0" name="正方形/長方形 229">
              <a:extLst>
                <a:ext uri="{FF2B5EF4-FFF2-40B4-BE49-F238E27FC236}">
                  <a16:creationId xmlns:a16="http://schemas.microsoft.com/office/drawing/2014/main" id="{FFA204B2-8091-4EE0-8518-3017C2956202}"/>
                </a:ext>
              </a:extLst>
            </p:cNvPr>
            <p:cNvSpPr/>
            <p:nvPr/>
          </p:nvSpPr>
          <p:spPr>
            <a:xfrm>
              <a:off x="4892177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1" name="正方形/長方形 230">
              <a:extLst>
                <a:ext uri="{FF2B5EF4-FFF2-40B4-BE49-F238E27FC236}">
                  <a16:creationId xmlns:a16="http://schemas.microsoft.com/office/drawing/2014/main" id="{CB87BB7F-8941-4063-AC00-0CFB9FB67526}"/>
                </a:ext>
              </a:extLst>
            </p:cNvPr>
            <p:cNvSpPr/>
            <p:nvPr/>
          </p:nvSpPr>
          <p:spPr>
            <a:xfrm>
              <a:off x="5156929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2" name="正方形/長方形 231">
              <a:extLst>
                <a:ext uri="{FF2B5EF4-FFF2-40B4-BE49-F238E27FC236}">
                  <a16:creationId xmlns:a16="http://schemas.microsoft.com/office/drawing/2014/main" id="{CDF6DD22-69C0-484C-9C6A-963C9988AD8E}"/>
                </a:ext>
              </a:extLst>
            </p:cNvPr>
            <p:cNvSpPr/>
            <p:nvPr/>
          </p:nvSpPr>
          <p:spPr>
            <a:xfrm>
              <a:off x="5421681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3" name="正方形/長方形 232">
              <a:extLst>
                <a:ext uri="{FF2B5EF4-FFF2-40B4-BE49-F238E27FC236}">
                  <a16:creationId xmlns:a16="http://schemas.microsoft.com/office/drawing/2014/main" id="{6FCB5900-C164-462E-867C-365CED7A8012}"/>
                </a:ext>
              </a:extLst>
            </p:cNvPr>
            <p:cNvSpPr/>
            <p:nvPr/>
          </p:nvSpPr>
          <p:spPr>
            <a:xfrm>
              <a:off x="4892177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4" name="正方形/長方形 233">
              <a:extLst>
                <a:ext uri="{FF2B5EF4-FFF2-40B4-BE49-F238E27FC236}">
                  <a16:creationId xmlns:a16="http://schemas.microsoft.com/office/drawing/2014/main" id="{FDB46D65-F276-4E60-BC41-2FD7FC0AC3C1}"/>
                </a:ext>
              </a:extLst>
            </p:cNvPr>
            <p:cNvSpPr/>
            <p:nvPr/>
          </p:nvSpPr>
          <p:spPr>
            <a:xfrm>
              <a:off x="5156929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5" name="正方形/長方形 234">
              <a:extLst>
                <a:ext uri="{FF2B5EF4-FFF2-40B4-BE49-F238E27FC236}">
                  <a16:creationId xmlns:a16="http://schemas.microsoft.com/office/drawing/2014/main" id="{6C65ED7C-B602-4C5B-B4B5-7F3C27026949}"/>
                </a:ext>
              </a:extLst>
            </p:cNvPr>
            <p:cNvSpPr/>
            <p:nvPr/>
          </p:nvSpPr>
          <p:spPr>
            <a:xfrm>
              <a:off x="5421681" y="3899547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6" name="正方形/長方形 235">
              <a:extLst>
                <a:ext uri="{FF2B5EF4-FFF2-40B4-BE49-F238E27FC236}">
                  <a16:creationId xmlns:a16="http://schemas.microsoft.com/office/drawing/2014/main" id="{217319AB-1226-4184-BDF4-29324E9F7780}"/>
                </a:ext>
              </a:extLst>
            </p:cNvPr>
            <p:cNvSpPr/>
            <p:nvPr/>
          </p:nvSpPr>
          <p:spPr>
            <a:xfrm>
              <a:off x="4892177" y="4164299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7" name="正方形/長方形 236">
              <a:extLst>
                <a:ext uri="{FF2B5EF4-FFF2-40B4-BE49-F238E27FC236}">
                  <a16:creationId xmlns:a16="http://schemas.microsoft.com/office/drawing/2014/main" id="{D9095946-46A1-4315-B449-2D71047817A1}"/>
                </a:ext>
              </a:extLst>
            </p:cNvPr>
            <p:cNvSpPr/>
            <p:nvPr/>
          </p:nvSpPr>
          <p:spPr>
            <a:xfrm>
              <a:off x="5156929" y="4164299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8" name="正方形/長方形 237">
              <a:extLst>
                <a:ext uri="{FF2B5EF4-FFF2-40B4-BE49-F238E27FC236}">
                  <a16:creationId xmlns:a16="http://schemas.microsoft.com/office/drawing/2014/main" id="{E9112A65-01A9-46C5-8619-9EB0DF204BD7}"/>
                </a:ext>
              </a:extLst>
            </p:cNvPr>
            <p:cNvSpPr/>
            <p:nvPr/>
          </p:nvSpPr>
          <p:spPr>
            <a:xfrm>
              <a:off x="5421681" y="416429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9" name="正方形/長方形 238">
              <a:extLst>
                <a:ext uri="{FF2B5EF4-FFF2-40B4-BE49-F238E27FC236}">
                  <a16:creationId xmlns:a16="http://schemas.microsoft.com/office/drawing/2014/main" id="{20180E81-06AF-42E4-855D-52EDC180F0FF}"/>
                </a:ext>
              </a:extLst>
            </p:cNvPr>
            <p:cNvSpPr/>
            <p:nvPr/>
          </p:nvSpPr>
          <p:spPr>
            <a:xfrm>
              <a:off x="3303665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0" name="正方形/長方形 239">
              <a:extLst>
                <a:ext uri="{FF2B5EF4-FFF2-40B4-BE49-F238E27FC236}">
                  <a16:creationId xmlns:a16="http://schemas.microsoft.com/office/drawing/2014/main" id="{8662F2B2-201E-4DFF-9D92-F7815FA5BE7C}"/>
                </a:ext>
              </a:extLst>
            </p:cNvPr>
            <p:cNvSpPr/>
            <p:nvPr/>
          </p:nvSpPr>
          <p:spPr>
            <a:xfrm>
              <a:off x="3568417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1" name="正方形/長方形 240">
              <a:extLst>
                <a:ext uri="{FF2B5EF4-FFF2-40B4-BE49-F238E27FC236}">
                  <a16:creationId xmlns:a16="http://schemas.microsoft.com/office/drawing/2014/main" id="{70420BAD-D7CB-4086-BC5B-CE0631AD634E}"/>
                </a:ext>
              </a:extLst>
            </p:cNvPr>
            <p:cNvSpPr/>
            <p:nvPr/>
          </p:nvSpPr>
          <p:spPr>
            <a:xfrm>
              <a:off x="3833169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2" name="正方形/長方形 241">
              <a:extLst>
                <a:ext uri="{FF2B5EF4-FFF2-40B4-BE49-F238E27FC236}">
                  <a16:creationId xmlns:a16="http://schemas.microsoft.com/office/drawing/2014/main" id="{B346B812-0DF2-4F19-BB20-12CFD9C73B5E}"/>
                </a:ext>
              </a:extLst>
            </p:cNvPr>
            <p:cNvSpPr/>
            <p:nvPr/>
          </p:nvSpPr>
          <p:spPr>
            <a:xfrm>
              <a:off x="3303665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3" name="正方形/長方形 242">
              <a:extLst>
                <a:ext uri="{FF2B5EF4-FFF2-40B4-BE49-F238E27FC236}">
                  <a16:creationId xmlns:a16="http://schemas.microsoft.com/office/drawing/2014/main" id="{D57D3AFB-487D-44DB-92D0-BEA615A79F94}"/>
                </a:ext>
              </a:extLst>
            </p:cNvPr>
            <p:cNvSpPr/>
            <p:nvPr/>
          </p:nvSpPr>
          <p:spPr>
            <a:xfrm>
              <a:off x="3568417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4" name="正方形/長方形 243">
              <a:extLst>
                <a:ext uri="{FF2B5EF4-FFF2-40B4-BE49-F238E27FC236}">
                  <a16:creationId xmlns:a16="http://schemas.microsoft.com/office/drawing/2014/main" id="{837EFBB7-E609-4364-816D-8E5DD0B36A74}"/>
                </a:ext>
              </a:extLst>
            </p:cNvPr>
            <p:cNvSpPr/>
            <p:nvPr/>
          </p:nvSpPr>
          <p:spPr>
            <a:xfrm>
              <a:off x="3833169" y="469380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5" name="正方形/長方形 244">
              <a:extLst>
                <a:ext uri="{FF2B5EF4-FFF2-40B4-BE49-F238E27FC236}">
                  <a16:creationId xmlns:a16="http://schemas.microsoft.com/office/drawing/2014/main" id="{B4D513CB-BDA6-4627-8A34-DFEFF72C52CA}"/>
                </a:ext>
              </a:extLst>
            </p:cNvPr>
            <p:cNvSpPr/>
            <p:nvPr/>
          </p:nvSpPr>
          <p:spPr>
            <a:xfrm>
              <a:off x="3303665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6" name="正方形/長方形 245">
              <a:extLst>
                <a:ext uri="{FF2B5EF4-FFF2-40B4-BE49-F238E27FC236}">
                  <a16:creationId xmlns:a16="http://schemas.microsoft.com/office/drawing/2014/main" id="{14EC5D95-1194-4D1C-B62C-E803E81799B8}"/>
                </a:ext>
              </a:extLst>
            </p:cNvPr>
            <p:cNvSpPr/>
            <p:nvPr/>
          </p:nvSpPr>
          <p:spPr>
            <a:xfrm>
              <a:off x="3568417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7" name="正方形/長方形 246">
              <a:extLst>
                <a:ext uri="{FF2B5EF4-FFF2-40B4-BE49-F238E27FC236}">
                  <a16:creationId xmlns:a16="http://schemas.microsoft.com/office/drawing/2014/main" id="{9D649695-799A-472D-89D1-7D442F8E86D3}"/>
                </a:ext>
              </a:extLst>
            </p:cNvPr>
            <p:cNvSpPr/>
            <p:nvPr/>
          </p:nvSpPr>
          <p:spPr>
            <a:xfrm>
              <a:off x="3833169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8" name="正方形/長方形 247">
              <a:extLst>
                <a:ext uri="{FF2B5EF4-FFF2-40B4-BE49-F238E27FC236}">
                  <a16:creationId xmlns:a16="http://schemas.microsoft.com/office/drawing/2014/main" id="{232ED62D-DF0C-45B9-B30E-9AC423D3660A}"/>
                </a:ext>
              </a:extLst>
            </p:cNvPr>
            <p:cNvSpPr/>
            <p:nvPr/>
          </p:nvSpPr>
          <p:spPr>
            <a:xfrm>
              <a:off x="4097921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9" name="正方形/長方形 248">
              <a:extLst>
                <a:ext uri="{FF2B5EF4-FFF2-40B4-BE49-F238E27FC236}">
                  <a16:creationId xmlns:a16="http://schemas.microsoft.com/office/drawing/2014/main" id="{1D12660E-5CBE-4F0E-8F34-E6228F1BB17B}"/>
                </a:ext>
              </a:extLst>
            </p:cNvPr>
            <p:cNvSpPr/>
            <p:nvPr/>
          </p:nvSpPr>
          <p:spPr>
            <a:xfrm>
              <a:off x="4362673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0" name="正方形/長方形 249">
              <a:extLst>
                <a:ext uri="{FF2B5EF4-FFF2-40B4-BE49-F238E27FC236}">
                  <a16:creationId xmlns:a16="http://schemas.microsoft.com/office/drawing/2014/main" id="{50761E70-7FBB-4122-BD86-8CCC15E31305}"/>
                </a:ext>
              </a:extLst>
            </p:cNvPr>
            <p:cNvSpPr/>
            <p:nvPr/>
          </p:nvSpPr>
          <p:spPr>
            <a:xfrm>
              <a:off x="4627425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1" name="正方形/長方形 250">
              <a:extLst>
                <a:ext uri="{FF2B5EF4-FFF2-40B4-BE49-F238E27FC236}">
                  <a16:creationId xmlns:a16="http://schemas.microsoft.com/office/drawing/2014/main" id="{8E0DCE27-59FE-48AE-9630-C0CC8C055F08}"/>
                </a:ext>
              </a:extLst>
            </p:cNvPr>
            <p:cNvSpPr/>
            <p:nvPr/>
          </p:nvSpPr>
          <p:spPr>
            <a:xfrm>
              <a:off x="4097921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2" name="正方形/長方形 251">
              <a:extLst>
                <a:ext uri="{FF2B5EF4-FFF2-40B4-BE49-F238E27FC236}">
                  <a16:creationId xmlns:a16="http://schemas.microsoft.com/office/drawing/2014/main" id="{96832E3C-9B1A-4D9B-A5AE-9DAB1E778994}"/>
                </a:ext>
              </a:extLst>
            </p:cNvPr>
            <p:cNvSpPr/>
            <p:nvPr/>
          </p:nvSpPr>
          <p:spPr>
            <a:xfrm>
              <a:off x="4362673" y="469380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3" name="正方形/長方形 252">
              <a:extLst>
                <a:ext uri="{FF2B5EF4-FFF2-40B4-BE49-F238E27FC236}">
                  <a16:creationId xmlns:a16="http://schemas.microsoft.com/office/drawing/2014/main" id="{E9B6A41B-B8D7-42CE-A059-B23BBEAB90E5}"/>
                </a:ext>
              </a:extLst>
            </p:cNvPr>
            <p:cNvSpPr/>
            <p:nvPr/>
          </p:nvSpPr>
          <p:spPr>
            <a:xfrm>
              <a:off x="4627425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4" name="正方形/長方形 253">
              <a:extLst>
                <a:ext uri="{FF2B5EF4-FFF2-40B4-BE49-F238E27FC236}">
                  <a16:creationId xmlns:a16="http://schemas.microsoft.com/office/drawing/2014/main" id="{D4EAFB50-C239-4E2B-B397-9AFF667B57FC}"/>
                </a:ext>
              </a:extLst>
            </p:cNvPr>
            <p:cNvSpPr/>
            <p:nvPr/>
          </p:nvSpPr>
          <p:spPr>
            <a:xfrm>
              <a:off x="4097921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5" name="正方形/長方形 254">
              <a:extLst>
                <a:ext uri="{FF2B5EF4-FFF2-40B4-BE49-F238E27FC236}">
                  <a16:creationId xmlns:a16="http://schemas.microsoft.com/office/drawing/2014/main" id="{FB8E3267-E26E-4C67-98ED-26EA633EB875}"/>
                </a:ext>
              </a:extLst>
            </p:cNvPr>
            <p:cNvSpPr/>
            <p:nvPr/>
          </p:nvSpPr>
          <p:spPr>
            <a:xfrm>
              <a:off x="4362673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6" name="正方形/長方形 255">
              <a:extLst>
                <a:ext uri="{FF2B5EF4-FFF2-40B4-BE49-F238E27FC236}">
                  <a16:creationId xmlns:a16="http://schemas.microsoft.com/office/drawing/2014/main" id="{642A7D49-761C-4AD9-AECD-931DE645E088}"/>
                </a:ext>
              </a:extLst>
            </p:cNvPr>
            <p:cNvSpPr/>
            <p:nvPr/>
          </p:nvSpPr>
          <p:spPr>
            <a:xfrm>
              <a:off x="4627425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7" name="正方形/長方形 256">
              <a:extLst>
                <a:ext uri="{FF2B5EF4-FFF2-40B4-BE49-F238E27FC236}">
                  <a16:creationId xmlns:a16="http://schemas.microsoft.com/office/drawing/2014/main" id="{D1B6B7A5-248F-46CC-A2D9-AAF4B4AAC8B8}"/>
                </a:ext>
              </a:extLst>
            </p:cNvPr>
            <p:cNvSpPr/>
            <p:nvPr/>
          </p:nvSpPr>
          <p:spPr>
            <a:xfrm>
              <a:off x="4892177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8" name="正方形/長方形 257">
              <a:extLst>
                <a:ext uri="{FF2B5EF4-FFF2-40B4-BE49-F238E27FC236}">
                  <a16:creationId xmlns:a16="http://schemas.microsoft.com/office/drawing/2014/main" id="{0698C876-73C8-4AB9-99ED-A9C364BCD72B}"/>
                </a:ext>
              </a:extLst>
            </p:cNvPr>
            <p:cNvSpPr/>
            <p:nvPr/>
          </p:nvSpPr>
          <p:spPr>
            <a:xfrm>
              <a:off x="5156929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9" name="正方形/長方形 258">
              <a:extLst>
                <a:ext uri="{FF2B5EF4-FFF2-40B4-BE49-F238E27FC236}">
                  <a16:creationId xmlns:a16="http://schemas.microsoft.com/office/drawing/2014/main" id="{A6A89E77-BCC2-4403-9A9B-82D61A06B59D}"/>
                </a:ext>
              </a:extLst>
            </p:cNvPr>
            <p:cNvSpPr/>
            <p:nvPr/>
          </p:nvSpPr>
          <p:spPr>
            <a:xfrm>
              <a:off x="5421681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0" name="正方形/長方形 259">
              <a:extLst>
                <a:ext uri="{FF2B5EF4-FFF2-40B4-BE49-F238E27FC236}">
                  <a16:creationId xmlns:a16="http://schemas.microsoft.com/office/drawing/2014/main" id="{259509C3-1E77-4AF3-B6DA-303B5A9241FA}"/>
                </a:ext>
              </a:extLst>
            </p:cNvPr>
            <p:cNvSpPr/>
            <p:nvPr/>
          </p:nvSpPr>
          <p:spPr>
            <a:xfrm>
              <a:off x="4892177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1" name="正方形/長方形 260">
              <a:extLst>
                <a:ext uri="{FF2B5EF4-FFF2-40B4-BE49-F238E27FC236}">
                  <a16:creationId xmlns:a16="http://schemas.microsoft.com/office/drawing/2014/main" id="{A35DF6F0-F378-4713-80A0-B2F64D5E57EB}"/>
                </a:ext>
              </a:extLst>
            </p:cNvPr>
            <p:cNvSpPr/>
            <p:nvPr/>
          </p:nvSpPr>
          <p:spPr>
            <a:xfrm>
              <a:off x="5156929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2" name="正方形/長方形 261">
              <a:extLst>
                <a:ext uri="{FF2B5EF4-FFF2-40B4-BE49-F238E27FC236}">
                  <a16:creationId xmlns:a16="http://schemas.microsoft.com/office/drawing/2014/main" id="{E6FAA24F-20CF-4758-B811-FC01618CA888}"/>
                </a:ext>
              </a:extLst>
            </p:cNvPr>
            <p:cNvSpPr/>
            <p:nvPr/>
          </p:nvSpPr>
          <p:spPr>
            <a:xfrm>
              <a:off x="5421681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3" name="正方形/長方形 262">
              <a:extLst>
                <a:ext uri="{FF2B5EF4-FFF2-40B4-BE49-F238E27FC236}">
                  <a16:creationId xmlns:a16="http://schemas.microsoft.com/office/drawing/2014/main" id="{5D636605-0663-4A07-BDD9-8DB88370B76C}"/>
                </a:ext>
              </a:extLst>
            </p:cNvPr>
            <p:cNvSpPr/>
            <p:nvPr/>
          </p:nvSpPr>
          <p:spPr>
            <a:xfrm>
              <a:off x="4892177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4" name="正方形/長方形 263">
              <a:extLst>
                <a:ext uri="{FF2B5EF4-FFF2-40B4-BE49-F238E27FC236}">
                  <a16:creationId xmlns:a16="http://schemas.microsoft.com/office/drawing/2014/main" id="{C8F7BF21-7532-4E44-94D4-A8709F38C6AA}"/>
                </a:ext>
              </a:extLst>
            </p:cNvPr>
            <p:cNvSpPr/>
            <p:nvPr/>
          </p:nvSpPr>
          <p:spPr>
            <a:xfrm>
              <a:off x="5156929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5" name="正方形/長方形 264">
              <a:extLst>
                <a:ext uri="{FF2B5EF4-FFF2-40B4-BE49-F238E27FC236}">
                  <a16:creationId xmlns:a16="http://schemas.microsoft.com/office/drawing/2014/main" id="{9580E014-CEE9-4F8F-94B3-629048F49A0E}"/>
                </a:ext>
              </a:extLst>
            </p:cNvPr>
            <p:cNvSpPr/>
            <p:nvPr/>
          </p:nvSpPr>
          <p:spPr>
            <a:xfrm>
              <a:off x="5421681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4" name="タイトル 3">
            <a:extLst>
              <a:ext uri="{FF2B5EF4-FFF2-40B4-BE49-F238E27FC236}">
                <a16:creationId xmlns:a16="http://schemas.microsoft.com/office/drawing/2014/main" id="{E306600F-5C10-44B6-BC77-3AFF896CE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クロージング（</a:t>
            </a:r>
            <a:r>
              <a:rPr lang="en-US" altLang="ja-JP" dirty="0"/>
              <a:t>Closing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F9960BD-BF7F-4A12-82B7-54887ECDF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2020"/>
            <a:ext cx="7886700" cy="4534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2400" b="1" dirty="0"/>
              <a:t>収縮の後に膨張 </a:t>
            </a:r>
            <a:r>
              <a:rPr lang="ja-JP" altLang="en-US" sz="2400" dirty="0"/>
              <a:t>をする処理</a:t>
            </a:r>
            <a:endParaRPr kumimoji="1" lang="ja-JP" altLang="en-US" sz="2400" dirty="0"/>
          </a:p>
        </p:txBody>
      </p: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97F9EF44-ED53-4D5E-91CD-A1B7C6BABA5D}"/>
              </a:ext>
            </a:extLst>
          </p:cNvPr>
          <p:cNvSpPr/>
          <p:nvPr/>
        </p:nvSpPr>
        <p:spPr>
          <a:xfrm>
            <a:off x="2154745" y="5238874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>
                <a:solidFill>
                  <a:schemeClr val="accent1"/>
                </a:solidFill>
              </a:rPr>
              <a:t>元画像</a:t>
            </a:r>
            <a:endParaRPr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84" name="正方形/長方形 183">
            <a:extLst>
              <a:ext uri="{FF2B5EF4-FFF2-40B4-BE49-F238E27FC236}">
                <a16:creationId xmlns:a16="http://schemas.microsoft.com/office/drawing/2014/main" id="{B0739CB4-A81D-4A4F-AB28-E9E3DE301472}"/>
              </a:ext>
            </a:extLst>
          </p:cNvPr>
          <p:cNvSpPr/>
          <p:nvPr/>
        </p:nvSpPr>
        <p:spPr>
          <a:xfrm>
            <a:off x="5111816" y="5238874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solidFill>
                  <a:schemeClr val="accent1"/>
                </a:solidFill>
              </a:rPr>
              <a:t>オープニング処理</a:t>
            </a:r>
            <a:endParaRPr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348" name="二等辺三角形 28">
            <a:extLst>
              <a:ext uri="{FF2B5EF4-FFF2-40B4-BE49-F238E27FC236}">
                <a16:creationId xmlns:a16="http://schemas.microsoft.com/office/drawing/2014/main" id="{011D0586-6ABA-4B7F-97F9-837339837E57}"/>
              </a:ext>
            </a:extLst>
          </p:cNvPr>
          <p:cNvSpPr/>
          <p:nvPr/>
        </p:nvSpPr>
        <p:spPr>
          <a:xfrm rot="5400000">
            <a:off x="7331110" y="6252008"/>
            <a:ext cx="266420" cy="292893"/>
          </a:xfrm>
          <a:custGeom>
            <a:avLst/>
            <a:gdLst>
              <a:gd name="connsiteX0" fmla="*/ 0 w 256894"/>
              <a:gd name="connsiteY0" fmla="*/ 557212 h 557212"/>
              <a:gd name="connsiteX1" fmla="*/ 128447 w 256894"/>
              <a:gd name="connsiteY1" fmla="*/ 0 h 557212"/>
              <a:gd name="connsiteX2" fmla="*/ 256894 w 256894"/>
              <a:gd name="connsiteY2" fmla="*/ 557212 h 557212"/>
              <a:gd name="connsiteX3" fmla="*/ 0 w 256894"/>
              <a:gd name="connsiteY3" fmla="*/ 557212 h 557212"/>
              <a:gd name="connsiteX0" fmla="*/ 106503 w 363397"/>
              <a:gd name="connsiteY0" fmla="*/ 506412 h 506412"/>
              <a:gd name="connsiteX1" fmla="*/ 0 w 363397"/>
              <a:gd name="connsiteY1" fmla="*/ 0 h 506412"/>
              <a:gd name="connsiteX2" fmla="*/ 363397 w 363397"/>
              <a:gd name="connsiteY2" fmla="*/ 506412 h 506412"/>
              <a:gd name="connsiteX3" fmla="*/ 106503 w 363397"/>
              <a:gd name="connsiteY3" fmla="*/ 506412 h 506412"/>
              <a:gd name="connsiteX0" fmla="*/ 142513 w 399407"/>
              <a:gd name="connsiteY0" fmla="*/ 442912 h 442912"/>
              <a:gd name="connsiteX1" fmla="*/ 1 w 399407"/>
              <a:gd name="connsiteY1" fmla="*/ 0 h 442912"/>
              <a:gd name="connsiteX2" fmla="*/ 399407 w 399407"/>
              <a:gd name="connsiteY2" fmla="*/ 442912 h 442912"/>
              <a:gd name="connsiteX3" fmla="*/ 142513 w 399407"/>
              <a:gd name="connsiteY3" fmla="*/ 442912 h 442912"/>
              <a:gd name="connsiteX0" fmla="*/ 179991 w 436885"/>
              <a:gd name="connsiteY0" fmla="*/ 376237 h 376237"/>
              <a:gd name="connsiteX1" fmla="*/ 0 w 436885"/>
              <a:gd name="connsiteY1" fmla="*/ 0 h 376237"/>
              <a:gd name="connsiteX2" fmla="*/ 436885 w 436885"/>
              <a:gd name="connsiteY2" fmla="*/ 376237 h 376237"/>
              <a:gd name="connsiteX3" fmla="*/ 179991 w 436885"/>
              <a:gd name="connsiteY3" fmla="*/ 376237 h 376237"/>
              <a:gd name="connsiteX0" fmla="*/ 92542 w 349436"/>
              <a:gd name="connsiteY0" fmla="*/ 292893 h 292893"/>
              <a:gd name="connsiteX1" fmla="*/ 1 w 349436"/>
              <a:gd name="connsiteY1" fmla="*/ 0 h 292893"/>
              <a:gd name="connsiteX2" fmla="*/ 349436 w 349436"/>
              <a:gd name="connsiteY2" fmla="*/ 292893 h 292893"/>
              <a:gd name="connsiteX3" fmla="*/ 92542 w 349436"/>
              <a:gd name="connsiteY3" fmla="*/ 292893 h 29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436" h="292893">
                <a:moveTo>
                  <a:pt x="92542" y="292893"/>
                </a:moveTo>
                <a:lnTo>
                  <a:pt x="1" y="0"/>
                </a:lnTo>
                <a:lnTo>
                  <a:pt x="349436" y="292893"/>
                </a:lnTo>
                <a:lnTo>
                  <a:pt x="92542" y="292893"/>
                </a:lnTo>
                <a:close/>
              </a:path>
            </a:pathLst>
          </a:custGeom>
          <a:solidFill>
            <a:schemeClr val="bg1"/>
          </a:solidFill>
          <a:ln w="22225" cap="sq">
            <a:solidFill>
              <a:schemeClr val="tx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9" name="AutoShape 3">
            <a:extLst>
              <a:ext uri="{FF2B5EF4-FFF2-40B4-BE49-F238E27FC236}">
                <a16:creationId xmlns:a16="http://schemas.microsoft.com/office/drawing/2014/main" id="{A22AA304-36AA-405C-B967-B2DD316F1F18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79984" y="5997653"/>
            <a:ext cx="4652619" cy="621848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tIns="108000" anchor="ctr"/>
          <a:lstStyle/>
          <a:p>
            <a:pPr algn="ctr"/>
            <a:r>
              <a:rPr lang="ja-JP" altLang="en-US" dirty="0">
                <a:latin typeface="+mn-ea"/>
              </a:rPr>
              <a:t>穴が埋まった！細かい溝も無くなった</a:t>
            </a:r>
          </a:p>
        </p:txBody>
      </p:sp>
      <p:grpSp>
        <p:nvGrpSpPr>
          <p:cNvPr id="350" name="グループ化 349">
            <a:extLst>
              <a:ext uri="{FF2B5EF4-FFF2-40B4-BE49-F238E27FC236}">
                <a16:creationId xmlns:a16="http://schemas.microsoft.com/office/drawing/2014/main" id="{C2A88A4C-1BEB-43D3-B437-E011C30B1933}"/>
              </a:ext>
            </a:extLst>
          </p:cNvPr>
          <p:cNvGrpSpPr/>
          <p:nvPr/>
        </p:nvGrpSpPr>
        <p:grpSpPr>
          <a:xfrm>
            <a:off x="7228365" y="6356025"/>
            <a:ext cx="152604" cy="143187"/>
            <a:chOff x="7160043" y="6310606"/>
            <a:chExt cx="152604" cy="143187"/>
          </a:xfrm>
        </p:grpSpPr>
        <p:sp>
          <p:nvSpPr>
            <p:cNvPr id="351" name="正方形/長方形 350">
              <a:extLst>
                <a:ext uri="{FF2B5EF4-FFF2-40B4-BE49-F238E27FC236}">
                  <a16:creationId xmlns:a16="http://schemas.microsoft.com/office/drawing/2014/main" id="{08690F39-DFD8-49DB-B7D9-20BE819F1E84}"/>
                </a:ext>
              </a:extLst>
            </p:cNvPr>
            <p:cNvSpPr/>
            <p:nvPr/>
          </p:nvSpPr>
          <p:spPr>
            <a:xfrm rot="4682659">
              <a:off x="7194170" y="6276479"/>
              <a:ext cx="84349" cy="1526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2" name="正方形/長方形 351">
              <a:extLst>
                <a:ext uri="{FF2B5EF4-FFF2-40B4-BE49-F238E27FC236}">
                  <a16:creationId xmlns:a16="http://schemas.microsoft.com/office/drawing/2014/main" id="{FFD09FE1-FE8E-4F0F-9D0F-77F74D6C07CB}"/>
                </a:ext>
              </a:extLst>
            </p:cNvPr>
            <p:cNvSpPr/>
            <p:nvPr/>
          </p:nvSpPr>
          <p:spPr>
            <a:xfrm rot="2849046">
              <a:off x="7221499" y="6367738"/>
              <a:ext cx="71429" cy="1006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353" name="図 352">
            <a:extLst>
              <a:ext uri="{FF2B5EF4-FFF2-40B4-BE49-F238E27FC236}">
                <a16:creationId xmlns:a16="http://schemas.microsoft.com/office/drawing/2014/main" id="{99B12F19-1EB6-41F1-BC5D-BC20E6749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786" y="5252186"/>
            <a:ext cx="1223992" cy="145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944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3"/>
          <p:cNvSpPr txBox="1">
            <a:spLocks/>
          </p:cNvSpPr>
          <p:nvPr/>
        </p:nvSpPr>
        <p:spPr>
          <a:xfrm>
            <a:off x="420914" y="2828925"/>
            <a:ext cx="8302172" cy="18192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accent1"/>
                </a:solidFill>
                <a:latin typeface="+mj-ea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4800" b="1" dirty="0"/>
              <a:t>補足説明②</a:t>
            </a:r>
            <a:endParaRPr lang="en-US" altLang="ja-JP" sz="4800" b="1" dirty="0"/>
          </a:p>
          <a:p>
            <a:pPr>
              <a:lnSpc>
                <a:spcPct val="150000"/>
              </a:lnSpc>
            </a:pPr>
            <a:r>
              <a:rPr lang="ja-JP" altLang="en-US" sz="4800" dirty="0"/>
              <a:t>色変数の定義による高速化</a:t>
            </a:r>
          </a:p>
        </p:txBody>
      </p:sp>
    </p:spTree>
    <p:extLst>
      <p:ext uri="{BB962C8B-B14F-4D97-AF65-F5344CB8AC3E}">
        <p14:creationId xmlns:p14="http://schemas.microsoft.com/office/powerpoint/2010/main" val="41049520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7A6CF2-0722-4816-86E3-9D3DD167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クロージング処理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32F4D2-C77F-4BC0-ABC1-48E36B683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89686"/>
            <a:ext cx="7886700" cy="577279"/>
          </a:xfrm>
        </p:spPr>
        <p:txBody>
          <a:bodyPr/>
          <a:lstStyle/>
          <a:p>
            <a:pPr marL="0" indent="0" algn="ctr">
              <a:buNone/>
            </a:pPr>
            <a:r>
              <a:rPr kumimoji="1" lang="en-US" altLang="ja-JP" dirty="0"/>
              <a:t>[</a:t>
            </a:r>
            <a:r>
              <a:rPr lang="ja-JP" altLang="en-US" dirty="0"/>
              <a:t>膨張</a:t>
            </a:r>
            <a:r>
              <a:rPr kumimoji="1" lang="en-US" altLang="ja-JP" dirty="0"/>
              <a:t>] </a:t>
            </a:r>
            <a:r>
              <a:rPr kumimoji="1" lang="ja-JP" altLang="en-US" dirty="0"/>
              <a:t>ボタン３回 ⇨ </a:t>
            </a:r>
            <a:r>
              <a:rPr kumimoji="1" lang="en-US" altLang="ja-JP" dirty="0"/>
              <a:t>[</a:t>
            </a:r>
            <a:r>
              <a:rPr kumimoji="1" lang="ja-JP" altLang="en-US" dirty="0"/>
              <a:t>収縮</a:t>
            </a:r>
            <a:r>
              <a:rPr kumimoji="1" lang="en-US" altLang="ja-JP" dirty="0"/>
              <a:t>] </a:t>
            </a:r>
            <a:r>
              <a:rPr kumimoji="1" lang="ja-JP" altLang="en-US" dirty="0"/>
              <a:t>ボタン３回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4D2EAA7-C7A7-4FC7-8A3A-DEC9953F9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C14D-EA41-4345-9FBD-80272997C6CD}" type="slidenum">
              <a:rPr kumimoji="1" lang="ja-JP" altLang="en-US" smtClean="0"/>
              <a:t>60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2F67797-53BD-48D7-B986-8F9EF3EA2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234" y="2244265"/>
            <a:ext cx="3022295" cy="302229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C96B6C3-FDD3-476D-B7A0-93C77897B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471" y="2244265"/>
            <a:ext cx="3022295" cy="3022295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C441EB4-E327-4411-A736-4A52BB30BA15}"/>
              </a:ext>
            </a:extLst>
          </p:cNvPr>
          <p:cNvSpPr/>
          <p:nvPr/>
        </p:nvSpPr>
        <p:spPr>
          <a:xfrm>
            <a:off x="1448753" y="5343856"/>
            <a:ext cx="24172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1"/>
                </a:solidFill>
              </a:rPr>
              <a:t>二値化画像</a:t>
            </a:r>
            <a:endParaRPr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7E03CC3-F480-4EE7-B155-B41D0B6246C6}"/>
              </a:ext>
            </a:extLst>
          </p:cNvPr>
          <p:cNvSpPr/>
          <p:nvPr/>
        </p:nvSpPr>
        <p:spPr>
          <a:xfrm>
            <a:off x="4619811" y="5343856"/>
            <a:ext cx="37336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1"/>
                </a:solidFill>
              </a:rPr>
              <a:t>オープニング処理画像</a:t>
            </a:r>
            <a:endParaRPr lang="en-US" altLang="ja-JP" sz="2400" b="1" dirty="0">
              <a:solidFill>
                <a:schemeClr val="accent1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74676C3-0FC4-4817-9529-350748A5C3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5471" y="2244265"/>
            <a:ext cx="3022294" cy="302229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ACD8A07-7448-4D3A-994E-E990F9DD8F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5470" y="2244263"/>
            <a:ext cx="3022295" cy="3022295"/>
          </a:xfrm>
          <a:prstGeom prst="rect">
            <a:avLst/>
          </a:prstGeom>
        </p:spPr>
      </p:pic>
      <p:pic>
        <p:nvPicPr>
          <p:cNvPr id="11" name="コンテンツ プレースホルダー 12">
            <a:extLst>
              <a:ext uri="{FF2B5EF4-FFF2-40B4-BE49-F238E27FC236}">
                <a16:creationId xmlns:a16="http://schemas.microsoft.com/office/drawing/2014/main" id="{BACAD71F-4D66-4456-BA44-8162827CE07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45"/>
          <a:stretch/>
        </p:blipFill>
        <p:spPr>
          <a:xfrm>
            <a:off x="7939409" y="5663961"/>
            <a:ext cx="975672" cy="935104"/>
          </a:xfrm>
          <a:prstGeom prst="rect">
            <a:avLst/>
          </a:prstGeom>
        </p:spPr>
      </p:pic>
      <p:sp>
        <p:nvSpPr>
          <p:cNvPr id="12" name="二等辺三角形 28">
            <a:extLst>
              <a:ext uri="{FF2B5EF4-FFF2-40B4-BE49-F238E27FC236}">
                <a16:creationId xmlns:a16="http://schemas.microsoft.com/office/drawing/2014/main" id="{942E0C05-9704-4D10-9B74-54695D29480E}"/>
              </a:ext>
            </a:extLst>
          </p:cNvPr>
          <p:cNvSpPr/>
          <p:nvPr/>
        </p:nvSpPr>
        <p:spPr>
          <a:xfrm rot="5400000">
            <a:off x="7640702" y="6227564"/>
            <a:ext cx="266420" cy="292893"/>
          </a:xfrm>
          <a:custGeom>
            <a:avLst/>
            <a:gdLst>
              <a:gd name="connsiteX0" fmla="*/ 0 w 256894"/>
              <a:gd name="connsiteY0" fmla="*/ 557212 h 557212"/>
              <a:gd name="connsiteX1" fmla="*/ 128447 w 256894"/>
              <a:gd name="connsiteY1" fmla="*/ 0 h 557212"/>
              <a:gd name="connsiteX2" fmla="*/ 256894 w 256894"/>
              <a:gd name="connsiteY2" fmla="*/ 557212 h 557212"/>
              <a:gd name="connsiteX3" fmla="*/ 0 w 256894"/>
              <a:gd name="connsiteY3" fmla="*/ 557212 h 557212"/>
              <a:gd name="connsiteX0" fmla="*/ 106503 w 363397"/>
              <a:gd name="connsiteY0" fmla="*/ 506412 h 506412"/>
              <a:gd name="connsiteX1" fmla="*/ 0 w 363397"/>
              <a:gd name="connsiteY1" fmla="*/ 0 h 506412"/>
              <a:gd name="connsiteX2" fmla="*/ 363397 w 363397"/>
              <a:gd name="connsiteY2" fmla="*/ 506412 h 506412"/>
              <a:gd name="connsiteX3" fmla="*/ 106503 w 363397"/>
              <a:gd name="connsiteY3" fmla="*/ 506412 h 506412"/>
              <a:gd name="connsiteX0" fmla="*/ 142513 w 399407"/>
              <a:gd name="connsiteY0" fmla="*/ 442912 h 442912"/>
              <a:gd name="connsiteX1" fmla="*/ 1 w 399407"/>
              <a:gd name="connsiteY1" fmla="*/ 0 h 442912"/>
              <a:gd name="connsiteX2" fmla="*/ 399407 w 399407"/>
              <a:gd name="connsiteY2" fmla="*/ 442912 h 442912"/>
              <a:gd name="connsiteX3" fmla="*/ 142513 w 399407"/>
              <a:gd name="connsiteY3" fmla="*/ 442912 h 442912"/>
              <a:gd name="connsiteX0" fmla="*/ 179991 w 436885"/>
              <a:gd name="connsiteY0" fmla="*/ 376237 h 376237"/>
              <a:gd name="connsiteX1" fmla="*/ 0 w 436885"/>
              <a:gd name="connsiteY1" fmla="*/ 0 h 376237"/>
              <a:gd name="connsiteX2" fmla="*/ 436885 w 436885"/>
              <a:gd name="connsiteY2" fmla="*/ 376237 h 376237"/>
              <a:gd name="connsiteX3" fmla="*/ 179991 w 436885"/>
              <a:gd name="connsiteY3" fmla="*/ 376237 h 376237"/>
              <a:gd name="connsiteX0" fmla="*/ 92542 w 349436"/>
              <a:gd name="connsiteY0" fmla="*/ 292893 h 292893"/>
              <a:gd name="connsiteX1" fmla="*/ 1 w 349436"/>
              <a:gd name="connsiteY1" fmla="*/ 0 h 292893"/>
              <a:gd name="connsiteX2" fmla="*/ 349436 w 349436"/>
              <a:gd name="connsiteY2" fmla="*/ 292893 h 292893"/>
              <a:gd name="connsiteX3" fmla="*/ 92542 w 349436"/>
              <a:gd name="connsiteY3" fmla="*/ 292893 h 29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436" h="292893">
                <a:moveTo>
                  <a:pt x="92542" y="292893"/>
                </a:moveTo>
                <a:lnTo>
                  <a:pt x="1" y="0"/>
                </a:lnTo>
                <a:lnTo>
                  <a:pt x="349436" y="292893"/>
                </a:lnTo>
                <a:lnTo>
                  <a:pt x="92542" y="292893"/>
                </a:lnTo>
                <a:close/>
              </a:path>
            </a:pathLst>
          </a:custGeom>
          <a:solidFill>
            <a:schemeClr val="bg1"/>
          </a:solidFill>
          <a:ln w="22225" cap="sq">
            <a:solidFill>
              <a:schemeClr val="tx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AutoShape 3">
            <a:extLst>
              <a:ext uri="{FF2B5EF4-FFF2-40B4-BE49-F238E27FC236}">
                <a16:creationId xmlns:a16="http://schemas.microsoft.com/office/drawing/2014/main" id="{589C793A-8145-46A3-8234-3D1802116B2E}"/>
              </a:ext>
            </a:extLst>
          </p:cNvPr>
          <p:cNvSpPr>
            <a:spLocks noChangeArrowheads="1"/>
          </p:cNvSpPr>
          <p:nvPr/>
        </p:nvSpPr>
        <p:spPr bwMode="gray">
          <a:xfrm>
            <a:off x="3667124" y="5970943"/>
            <a:ext cx="3975071" cy="624114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tIns="108000" anchor="ctr"/>
          <a:lstStyle/>
          <a:p>
            <a:pPr algn="ctr"/>
            <a:r>
              <a:rPr lang="ja-JP" altLang="en-US" dirty="0">
                <a:latin typeface="+mn-ea"/>
              </a:rPr>
              <a:t>小さい穴や細い溝が埋まった！</a:t>
            </a:r>
            <a:endParaRPr lang="en-US" altLang="ja-JP" dirty="0">
              <a:latin typeface="+mn-ea"/>
            </a:endParaRP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753DA832-FB73-418D-BE3F-9653BCFA3EC4}"/>
              </a:ext>
            </a:extLst>
          </p:cNvPr>
          <p:cNvGrpSpPr/>
          <p:nvPr/>
        </p:nvGrpSpPr>
        <p:grpSpPr>
          <a:xfrm>
            <a:off x="7537957" y="6331581"/>
            <a:ext cx="152604" cy="143187"/>
            <a:chOff x="7160043" y="6310606"/>
            <a:chExt cx="152604" cy="143187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9EA28162-3EE9-4E4F-88AF-77A5CA637E4E}"/>
                </a:ext>
              </a:extLst>
            </p:cNvPr>
            <p:cNvSpPr/>
            <p:nvPr/>
          </p:nvSpPr>
          <p:spPr>
            <a:xfrm rot="4682659">
              <a:off x="7194170" y="6276479"/>
              <a:ext cx="84349" cy="1526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C4080ED8-2241-4A61-BE37-346824B35349}"/>
                </a:ext>
              </a:extLst>
            </p:cNvPr>
            <p:cNvSpPr/>
            <p:nvPr/>
          </p:nvSpPr>
          <p:spPr>
            <a:xfrm rot="2849046">
              <a:off x="7221499" y="6367738"/>
              <a:ext cx="71429" cy="1006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57028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9EDC19-FF3A-4B51-9833-C88EF953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宿題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8585A6-0D8E-465E-AACD-A2966EB29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81175"/>
            <a:ext cx="7886700" cy="4391024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ja-JP" altLang="en-US" sz="2400" dirty="0"/>
              <a:t>以下の課題を </a:t>
            </a:r>
            <a:r>
              <a:rPr lang="en-US" altLang="ja-JP" sz="2400" dirty="0"/>
              <a:t>Word </a:t>
            </a:r>
            <a:r>
              <a:rPr lang="ja-JP" altLang="en-US" sz="2400" dirty="0"/>
              <a:t>で作成し、</a:t>
            </a:r>
            <a:r>
              <a:rPr lang="en-US" altLang="ja-JP" sz="2400" dirty="0"/>
              <a:t>PDF</a:t>
            </a:r>
            <a:r>
              <a:rPr lang="ja-JP" altLang="en-US" sz="2400" dirty="0"/>
              <a:t>形式で提出しなさい。</a:t>
            </a:r>
            <a:endParaRPr lang="en-US" altLang="ja-JP" sz="2400" dirty="0"/>
          </a:p>
          <a:p>
            <a:pPr marL="0" indent="0" algn="r">
              <a:lnSpc>
                <a:spcPct val="100000"/>
              </a:lnSpc>
              <a:buNone/>
            </a:pPr>
            <a:r>
              <a:rPr lang="ja-JP" altLang="en-US" sz="2400" dirty="0"/>
              <a:t>（ファイル名：学籍番号</a:t>
            </a:r>
            <a:r>
              <a:rPr lang="en-US" altLang="ja-JP" sz="2400" dirty="0"/>
              <a:t>_</a:t>
            </a:r>
            <a:r>
              <a:rPr lang="ja-JP" altLang="en-US" sz="2400" dirty="0"/>
              <a:t>氏名</a:t>
            </a:r>
            <a:r>
              <a:rPr lang="en-US" altLang="ja-JP" sz="2400" dirty="0"/>
              <a:t>.pdf</a:t>
            </a:r>
            <a:r>
              <a:rPr lang="ja-JP" altLang="en-US" sz="2400" dirty="0"/>
              <a:t>）</a:t>
            </a:r>
            <a:endParaRPr lang="en-US" altLang="ja-JP" sz="2400" dirty="0"/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altLang="ja-JP" sz="2400" b="1" dirty="0"/>
              <a:t>【</a:t>
            </a:r>
            <a:r>
              <a:rPr lang="ja-JP" altLang="en-US" sz="2400" b="1" dirty="0"/>
              <a:t>課題</a:t>
            </a:r>
            <a:r>
              <a:rPr lang="en-US" altLang="ja-JP" sz="2400" b="1" dirty="0"/>
              <a:t>1】</a:t>
            </a:r>
            <a:br>
              <a:rPr lang="en-US" altLang="ja-JP" sz="2400" dirty="0"/>
            </a:br>
            <a:r>
              <a:rPr lang="ja-JP" altLang="en-US" sz="2400" dirty="0"/>
              <a:t>　二値化した「</a:t>
            </a:r>
            <a:r>
              <a:rPr lang="en-US" altLang="ja-JP" sz="2400" dirty="0"/>
              <a:t>CT</a:t>
            </a:r>
            <a:r>
              <a:rPr lang="ja-JP" altLang="en-US" sz="2400" dirty="0"/>
              <a:t>画像」に対してオープニング処理、クロージング処理を適用し、</a:t>
            </a:r>
            <a:r>
              <a:rPr lang="ja-JP" altLang="en-US" sz="2400" b="1" dirty="0">
                <a:solidFill>
                  <a:srgbClr val="FF0000"/>
                </a:solidFill>
              </a:rPr>
              <a:t>より正確な骨のみの画像</a:t>
            </a:r>
            <a:r>
              <a:rPr lang="ja-JP" altLang="en-US" sz="2400" dirty="0"/>
              <a:t>を作りなさい。</a:t>
            </a:r>
            <a:endParaRPr lang="en-US" altLang="ja-JP" sz="2400" dirty="0"/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altLang="ja-JP" sz="2400" b="1" dirty="0"/>
              <a:t>【</a:t>
            </a:r>
            <a:r>
              <a:rPr lang="ja-JP" altLang="en-US" sz="2400" b="1" dirty="0"/>
              <a:t>課題</a:t>
            </a:r>
            <a:r>
              <a:rPr lang="en-US" altLang="ja-JP" sz="2400" b="1" dirty="0"/>
              <a:t>2】</a:t>
            </a:r>
            <a:br>
              <a:rPr lang="en-US" altLang="ja-JP" sz="2400" dirty="0"/>
            </a:br>
            <a:r>
              <a:rPr lang="ja-JP" altLang="en-US" sz="2400" dirty="0"/>
              <a:t>　講義で</a:t>
            </a:r>
            <a:r>
              <a:rPr lang="ja-JP" altLang="en-US" sz="2400" b="1" dirty="0">
                <a:solidFill>
                  <a:srgbClr val="FF0000"/>
                </a:solidFill>
              </a:rPr>
              <a:t>扱っていない構造化要素</a:t>
            </a:r>
            <a:r>
              <a:rPr lang="ja-JP" altLang="en-US" sz="2400" dirty="0"/>
              <a:t>を新たに実装し、実行結果について考察しなさい。</a:t>
            </a:r>
            <a:endParaRPr lang="en-US" altLang="ja-JP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400" b="1" dirty="0"/>
              <a:t>【</a:t>
            </a:r>
            <a:r>
              <a:rPr lang="ja-JP" altLang="en-US" sz="2400" b="1" dirty="0"/>
              <a:t>発展課題</a:t>
            </a:r>
            <a:r>
              <a:rPr lang="en-US" altLang="ja-JP" sz="2400" b="1" dirty="0"/>
              <a:t>】</a:t>
            </a:r>
            <a:br>
              <a:rPr lang="en-US" altLang="ja-JP" sz="2400" dirty="0"/>
            </a:br>
            <a:r>
              <a:rPr lang="ja-JP" altLang="en-US" sz="2400" dirty="0"/>
              <a:t>　</a:t>
            </a:r>
            <a:r>
              <a:rPr lang="en-US" altLang="ja-JP" sz="2400" dirty="0"/>
              <a:t>[</a:t>
            </a:r>
            <a:r>
              <a:rPr lang="ja-JP" altLang="en-US" sz="2400" dirty="0"/>
              <a:t>オープニング</a:t>
            </a:r>
            <a:r>
              <a:rPr lang="en-US" altLang="ja-JP" sz="2400" dirty="0"/>
              <a:t>] </a:t>
            </a:r>
            <a:r>
              <a:rPr lang="ja-JP" altLang="en-US" sz="2400" dirty="0"/>
              <a:t>ボタン、</a:t>
            </a:r>
            <a:r>
              <a:rPr lang="en-US" altLang="ja-JP" sz="2400" dirty="0"/>
              <a:t>[</a:t>
            </a:r>
            <a:r>
              <a:rPr lang="ja-JP" altLang="en-US" sz="2400" dirty="0"/>
              <a:t>クロージング</a:t>
            </a:r>
            <a:r>
              <a:rPr lang="en-US" altLang="ja-JP" sz="2400" dirty="0"/>
              <a:t>] </a:t>
            </a:r>
            <a:r>
              <a:rPr lang="ja-JP" altLang="en-US" sz="2400" dirty="0"/>
              <a:t>ボタンを実装しなさい。</a:t>
            </a:r>
            <a:br>
              <a:rPr lang="en-US" altLang="ja-JP" sz="2400" dirty="0"/>
            </a:br>
            <a:r>
              <a:rPr lang="ja-JP" altLang="en-US" sz="2400" dirty="0"/>
              <a:t>また、コンボボックスを用いて構造化要素を選択できるようにしなさい。</a:t>
            </a:r>
            <a:endParaRPr lang="en-US" altLang="ja-JP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F45731-FCF3-49DB-83DE-F594260B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C14D-EA41-4345-9FBD-80272997C6CD}" type="slidenum">
              <a:rPr kumimoji="1" lang="ja-JP" altLang="en-US" smtClean="0"/>
              <a:t>61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E0977ED-3D65-4385-84F1-C4EFF5547080}"/>
              </a:ext>
            </a:extLst>
          </p:cNvPr>
          <p:cNvSpPr/>
          <p:nvPr/>
        </p:nvSpPr>
        <p:spPr>
          <a:xfrm>
            <a:off x="2999111" y="6054329"/>
            <a:ext cx="5724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b="1" dirty="0">
                <a:solidFill>
                  <a:schemeClr val="accent1"/>
                </a:solidFill>
              </a:rPr>
              <a:t>※</a:t>
            </a:r>
            <a:r>
              <a:rPr lang="ja-JP" altLang="en-US" b="1" dirty="0">
                <a:solidFill>
                  <a:schemeClr val="accent1"/>
                </a:solidFill>
              </a:rPr>
              <a:t>適宜スクリーンショットや処理画像を掲載すること</a:t>
            </a:r>
            <a:endParaRPr lang="en-US" altLang="ja-JP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1410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293298" y="2119087"/>
            <a:ext cx="8557404" cy="29609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/>
              <a:t>お疲れ様でした</a:t>
            </a:r>
            <a:br>
              <a:rPr lang="en-US" altLang="ja-JP" b="1" dirty="0"/>
            </a:br>
            <a:r>
              <a:rPr lang="ja-JP" altLang="en-US" b="1" dirty="0"/>
              <a:t>つづく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6855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A6AD0F35-0413-4FCF-B423-6FBB41D5D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前回のソースコード</a:t>
            </a:r>
          </a:p>
        </p:txBody>
      </p:sp>
      <p:sp>
        <p:nvSpPr>
          <p:cNvPr id="6" name="角丸四角形 3">
            <a:extLst>
              <a:ext uri="{FF2B5EF4-FFF2-40B4-BE49-F238E27FC236}">
                <a16:creationId xmlns:a16="http://schemas.microsoft.com/office/drawing/2014/main" id="{01BEB778-5412-4027-86CC-2A54D9E1A798}"/>
              </a:ext>
            </a:extLst>
          </p:cNvPr>
          <p:cNvSpPr/>
          <p:nvPr/>
        </p:nvSpPr>
        <p:spPr>
          <a:xfrm>
            <a:off x="564190" y="1735122"/>
            <a:ext cx="8015620" cy="4551378"/>
          </a:xfrm>
          <a:prstGeom prst="roundRect">
            <a:avLst>
              <a:gd name="adj" fmla="val 24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private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void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b="1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btnBinarizationActionPerformed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2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java.awt.event.MouseEvent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evt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 {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if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bufImage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== 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null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 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return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; </a:t>
            </a: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// </a:t>
            </a:r>
            <a:r>
              <a:rPr lang="ja-JP" altLang="en-US" sz="12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画像パネルが空の場合、終了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Color c;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 err="1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int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gray, thresh = (Integer) 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spThresh</a:t>
            </a:r>
            <a:r>
              <a:rPr lang="en-US" altLang="ja-JP" sz="12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.getValue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();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// </a:t>
            </a:r>
            <a:r>
              <a:rPr lang="ja-JP" altLang="en-US" sz="12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全てのピクセルに対して処理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for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</a:t>
            </a:r>
            <a:r>
              <a:rPr lang="en-US" altLang="ja-JP" sz="1200" dirty="0" err="1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int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y = 0; y &lt; 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imageHeight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; y++) {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for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</a:t>
            </a:r>
            <a:r>
              <a:rPr lang="en-US" altLang="ja-JP" sz="1200" dirty="0" err="1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int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x = 0; x &lt; 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imageWidth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; x++) {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	gray = 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imageData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[y * 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imageWidth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+ x];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	</a:t>
            </a:r>
            <a:r>
              <a:rPr lang="en-US" altLang="ja-JP" sz="12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// </a:t>
            </a:r>
            <a:r>
              <a:rPr lang="ja-JP" altLang="en-US" sz="12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二値化処理</a:t>
            </a:r>
            <a:endParaRPr lang="en-US" altLang="ja-JP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	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if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(gray &lt; thresh)	gray = 0;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	else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			gray = 255;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	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bufImageShow</a:t>
            </a:r>
            <a:r>
              <a:rPr lang="en-US" altLang="ja-JP" sz="12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.setRGB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(x, y, 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new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Color(gray, gray, gray).</a:t>
            </a:r>
            <a:r>
              <a:rPr lang="en-US" altLang="ja-JP" sz="12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getRGB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());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}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ja-JP" sz="1200" dirty="0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lblDraw</a:t>
            </a:r>
            <a:r>
              <a:rPr lang="en-US" altLang="ja-JP" sz="12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.setIcon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new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ImageIcon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bufImageShow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));</a:t>
            </a:r>
            <a:endParaRPr lang="ja-JP" altLang="en-US" sz="1200" dirty="0">
              <a:solidFill>
                <a:srgbClr val="969696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3FCD736F-745D-4CF8-8BA7-FD0135324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C14D-EA41-4345-9FBD-80272997C6CD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F88FB89-F44A-4C16-94E6-B36073B22BD3}"/>
              </a:ext>
            </a:extLst>
          </p:cNvPr>
          <p:cNvSpPr txBox="1"/>
          <p:nvPr/>
        </p:nvSpPr>
        <p:spPr>
          <a:xfrm>
            <a:off x="551259" y="1369977"/>
            <a:ext cx="8041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 err="1"/>
              <a:t>btnBinarizationActionPerformed</a:t>
            </a:r>
            <a:r>
              <a:rPr kumimoji="1" lang="en-US" altLang="ja-JP" sz="1600" dirty="0"/>
              <a:t> </a:t>
            </a:r>
            <a:r>
              <a:rPr kumimoji="1" lang="ja-JP" altLang="en-US" sz="1600" dirty="0"/>
              <a:t>（二値化ボタン）の中身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4E88308-67F6-4BCD-8091-8C1EB580AC40}"/>
              </a:ext>
            </a:extLst>
          </p:cNvPr>
          <p:cNvSpPr/>
          <p:nvPr/>
        </p:nvSpPr>
        <p:spPr>
          <a:xfrm>
            <a:off x="4189690" y="4859540"/>
            <a:ext cx="2061885" cy="255406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23">
            <a:extLst>
              <a:ext uri="{FF2B5EF4-FFF2-40B4-BE49-F238E27FC236}">
                <a16:creationId xmlns:a16="http://schemas.microsoft.com/office/drawing/2014/main" id="{6405B357-0BDE-4FE4-B975-5C3E20627344}"/>
              </a:ext>
            </a:extLst>
          </p:cNvPr>
          <p:cNvSpPr/>
          <p:nvPr/>
        </p:nvSpPr>
        <p:spPr>
          <a:xfrm>
            <a:off x="4796155" y="4164004"/>
            <a:ext cx="3615690" cy="454827"/>
          </a:xfrm>
          <a:prstGeom prst="roundRect">
            <a:avLst/>
          </a:prstGeom>
          <a:gradFill flip="none" rotWithShape="1">
            <a:gsLst>
              <a:gs pos="0">
                <a:srgbClr val="BC0000"/>
              </a:gs>
              <a:gs pos="50000">
                <a:srgbClr val="E60000"/>
              </a:gs>
              <a:gs pos="100000">
                <a:srgbClr val="FF1919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perspectiveFront" fov="0">
              <a:rot lat="0" lon="0" rev="0"/>
            </a:camera>
            <a:lightRig rig="soft" dir="t">
              <a:rot lat="0" lon="0" rev="0"/>
            </a:lightRig>
          </a:scene3d>
          <a:sp3d prstMaterial="powder">
            <a:bevelT w="38100" h="31750" prst="softRound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tIns="72000" rIns="0" bIns="0" rtlCol="0" anchor="ctr" anchorCtr="0">
            <a:noAutofit/>
          </a:bodyPr>
          <a:lstStyle/>
          <a:p>
            <a:pPr algn="ctr"/>
            <a:r>
              <a:rPr lang="ja-JP" altLang="en-US" sz="1600" b="1" dirty="0">
                <a:solidFill>
                  <a:prstClr val="white"/>
                </a:solidFill>
                <a:latin typeface="+mn-ea"/>
              </a:rPr>
              <a:t>毎回色のインスタンスを生成している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3EBB2D9A-720F-4403-A064-1BE8A94982AA}"/>
              </a:ext>
            </a:extLst>
          </p:cNvPr>
          <p:cNvCxnSpPr>
            <a:cxnSpLocks/>
            <a:stCxn id="11" idx="2"/>
            <a:endCxn id="10" idx="3"/>
          </p:cNvCxnSpPr>
          <p:nvPr/>
        </p:nvCxnSpPr>
        <p:spPr>
          <a:xfrm flipH="1">
            <a:off x="6251575" y="4618831"/>
            <a:ext cx="352425" cy="368412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756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B425AF-4EF8-4EE2-AA24-491515378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4000" dirty="0"/>
              <a:t>フィールドで以下の変数を宣言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2D8A4E3-ABBB-4DCA-B2E8-8553DA9B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C14D-EA41-4345-9FBD-80272997C6CD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A9CA6814-4593-4BE6-91A9-8029F2FDD17F}"/>
              </a:ext>
            </a:extLst>
          </p:cNvPr>
          <p:cNvSpPr/>
          <p:nvPr/>
        </p:nvSpPr>
        <p:spPr>
          <a:xfrm>
            <a:off x="628650" y="1893884"/>
            <a:ext cx="7886700" cy="4221166"/>
          </a:xfrm>
          <a:prstGeom prst="roundRect">
            <a:avLst>
              <a:gd name="adj" fmla="val 215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defTabSz="252000">
              <a:lnSpc>
                <a:spcPct val="150000"/>
              </a:lnSpc>
              <a:tabLst>
                <a:tab pos="0" algn="l"/>
              </a:tabLst>
            </a:pP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final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int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MAX_WIDTH 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= 1024, </a:t>
            </a:r>
            <a:r>
              <a:rPr lang="en-US" altLang="ja-JP" sz="1200" dirty="0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MAX_HEIGHT 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= 1024;</a:t>
            </a:r>
          </a:p>
          <a:p>
            <a:pPr defTabSz="252000">
              <a:lnSpc>
                <a:spcPct val="150000"/>
              </a:lnSpc>
              <a:tabLst>
                <a:tab pos="0" algn="l"/>
              </a:tabLst>
            </a:pP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  </a:t>
            </a:r>
          </a:p>
          <a:p>
            <a:pPr defTabSz="252000">
              <a:lnSpc>
                <a:spcPct val="150000"/>
              </a:lnSpc>
              <a:tabLst>
                <a:tab pos="0" algn="l"/>
              </a:tabLst>
            </a:pPr>
            <a:r>
              <a:rPr lang="en-US" altLang="ja-JP" sz="1200" dirty="0" err="1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int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imageWidth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, 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imageHeight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;</a:t>
            </a:r>
          </a:p>
          <a:p>
            <a:pPr defTabSz="252000">
              <a:lnSpc>
                <a:spcPct val="150000"/>
              </a:lnSpc>
              <a:tabLst>
                <a:tab pos="0" algn="l"/>
              </a:tabLst>
            </a:pP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int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[] 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imageData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= 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new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int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[</a:t>
            </a:r>
            <a:r>
              <a:rPr lang="en-US" altLang="ja-JP" sz="1200" dirty="0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MAX_WIDTH 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* </a:t>
            </a:r>
            <a:r>
              <a:rPr lang="en-US" altLang="ja-JP" sz="1200" dirty="0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MAX_HEIGHT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];</a:t>
            </a:r>
          </a:p>
          <a:p>
            <a:pPr defTabSz="252000">
              <a:lnSpc>
                <a:spcPct val="150000"/>
              </a:lnSpc>
              <a:tabLst>
                <a:tab pos="0" algn="l"/>
              </a:tabLst>
            </a:pPr>
            <a:endParaRPr lang="en-US" altLang="ja-JP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defTabSz="252000">
              <a:lnSpc>
                <a:spcPct val="150000"/>
              </a:lnSpc>
              <a:tabLst>
                <a:tab pos="0" algn="l"/>
              </a:tabLst>
            </a:pP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int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black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= </a:t>
            </a:r>
            <a:r>
              <a:rPr lang="en-US" altLang="ja-JP" sz="12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Color.</a:t>
            </a:r>
            <a:r>
              <a:rPr lang="en-US" altLang="ja-JP" sz="1200" i="1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black</a:t>
            </a:r>
            <a:r>
              <a:rPr lang="en-US" altLang="ja-JP" sz="12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.getRGB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();</a:t>
            </a:r>
          </a:p>
          <a:p>
            <a:pPr defTabSz="252000">
              <a:lnSpc>
                <a:spcPct val="150000"/>
              </a:lnSpc>
              <a:tabLst>
                <a:tab pos="0" algn="l"/>
              </a:tabLst>
            </a:pP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int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white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= </a:t>
            </a:r>
            <a:r>
              <a:rPr lang="en-US" altLang="ja-JP" sz="12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Color.</a:t>
            </a:r>
            <a:r>
              <a:rPr lang="en-US" altLang="ja-JP" sz="1200" i="1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white</a:t>
            </a:r>
            <a:r>
              <a:rPr lang="en-US" altLang="ja-JP" sz="12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.getRGB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();</a:t>
            </a:r>
          </a:p>
          <a:p>
            <a:pPr defTabSz="252000">
              <a:lnSpc>
                <a:spcPct val="150000"/>
              </a:lnSpc>
              <a:tabLst>
                <a:tab pos="0" algn="l"/>
              </a:tabLst>
            </a:pP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  </a:t>
            </a:r>
          </a:p>
          <a:p>
            <a:pPr defTabSz="252000">
              <a:lnSpc>
                <a:spcPct val="150000"/>
              </a:lnSpc>
              <a:tabLst>
                <a:tab pos="0" algn="l"/>
              </a:tabLst>
            </a:pPr>
            <a:r>
              <a:rPr lang="en-US" altLang="ja-JP" sz="12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BufferedImage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bufImage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, 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bufImageShow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;</a:t>
            </a:r>
          </a:p>
          <a:p>
            <a:pPr defTabSz="252000">
              <a:lnSpc>
                <a:spcPct val="150000"/>
              </a:lnSpc>
              <a:tabLst>
                <a:tab pos="0" algn="l"/>
              </a:tabLst>
            </a:pPr>
            <a:endParaRPr lang="en-US" altLang="ja-JP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private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void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b="1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btnReadActionPerformed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2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java.awt.event.ActionEvent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evt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 {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try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{</a:t>
            </a:r>
          </a:p>
          <a:p>
            <a:pPr lvl="2">
              <a:lnSpc>
                <a:spcPct val="150000"/>
              </a:lnSpc>
            </a:pP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bufImage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= </a:t>
            </a:r>
            <a:r>
              <a:rPr lang="en-US" altLang="ja-JP" sz="12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ImageIO.read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new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File(</a:t>
            </a:r>
            <a:r>
              <a:rPr lang="en-US" altLang="ja-JP" sz="1200" dirty="0">
                <a:solidFill>
                  <a:srgbClr val="CE7B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"lena.bmp"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)); </a:t>
            </a:r>
            <a:r>
              <a:rPr lang="en-US" altLang="ja-JP" sz="12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// </a:t>
            </a:r>
            <a:r>
              <a:rPr lang="ja-JP" altLang="en-US" sz="12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画像ファイルの読み込み</a:t>
            </a:r>
            <a:endParaRPr lang="en-US" altLang="ja-JP" sz="12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defTabSz="252000">
              <a:lnSpc>
                <a:spcPct val="150000"/>
              </a:lnSpc>
              <a:tabLst>
                <a:tab pos="0" algn="l"/>
              </a:tabLst>
            </a:pP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</a:p>
          <a:p>
            <a:pPr defTabSz="252000">
              <a:lnSpc>
                <a:spcPct val="150000"/>
              </a:lnSpc>
              <a:tabLst>
                <a:tab pos="0" algn="l"/>
              </a:tabLst>
            </a:pP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33A9451-9B55-4A69-A140-F94AE9F87122}"/>
              </a:ext>
            </a:extLst>
          </p:cNvPr>
          <p:cNvSpPr/>
          <p:nvPr/>
        </p:nvSpPr>
        <p:spPr>
          <a:xfrm>
            <a:off x="693420" y="3301296"/>
            <a:ext cx="2667000" cy="623003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23">
            <a:extLst>
              <a:ext uri="{FF2B5EF4-FFF2-40B4-BE49-F238E27FC236}">
                <a16:creationId xmlns:a16="http://schemas.microsoft.com/office/drawing/2014/main" id="{6E240ECD-F42E-4738-BE60-BD6D5A85B11B}"/>
              </a:ext>
            </a:extLst>
          </p:cNvPr>
          <p:cNvSpPr/>
          <p:nvPr/>
        </p:nvSpPr>
        <p:spPr>
          <a:xfrm>
            <a:off x="4272280" y="3157970"/>
            <a:ext cx="3393440" cy="454827"/>
          </a:xfrm>
          <a:prstGeom prst="roundRect">
            <a:avLst/>
          </a:prstGeom>
          <a:gradFill flip="none" rotWithShape="1">
            <a:gsLst>
              <a:gs pos="0">
                <a:srgbClr val="BC0000"/>
              </a:gs>
              <a:gs pos="50000">
                <a:srgbClr val="E60000"/>
              </a:gs>
              <a:gs pos="100000">
                <a:srgbClr val="FF1919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perspectiveFront" fov="0">
              <a:rot lat="0" lon="0" rev="0"/>
            </a:camera>
            <a:lightRig rig="soft" dir="t">
              <a:rot lat="0" lon="0" rev="0"/>
            </a:lightRig>
          </a:scene3d>
          <a:sp3d prstMaterial="powder">
            <a:bevelT w="38100" h="31750" prst="softRound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tIns="72000" rIns="0" bIns="0" rtlCol="0" anchor="ctr" anchorCtr="0">
            <a:noAutofit/>
          </a:bodyPr>
          <a:lstStyle/>
          <a:p>
            <a:pPr algn="ctr"/>
            <a:r>
              <a:rPr lang="ja-JP" altLang="en-US" sz="1600" b="1" dirty="0">
                <a:solidFill>
                  <a:prstClr val="white"/>
                </a:solidFill>
                <a:latin typeface="+mn-ea"/>
              </a:rPr>
              <a:t>白と黒の</a:t>
            </a:r>
            <a:r>
              <a:rPr lang="en-US" altLang="ja-JP" sz="1600" b="1" dirty="0">
                <a:solidFill>
                  <a:prstClr val="white"/>
                </a:solidFill>
                <a:latin typeface="+mn-ea"/>
              </a:rPr>
              <a:t>RGB</a:t>
            </a:r>
            <a:r>
              <a:rPr lang="ja-JP" altLang="en-US" sz="1600" b="1" dirty="0">
                <a:solidFill>
                  <a:prstClr val="white"/>
                </a:solidFill>
                <a:latin typeface="+mn-ea"/>
              </a:rPr>
              <a:t>変数を事前に定義</a:t>
            </a: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A80D810-DDA4-44F4-A3CA-FFFF80585F0D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3360420" y="3385384"/>
            <a:ext cx="911860" cy="227414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9499C5C-CD21-41EB-B341-901C9AF22CF1}"/>
              </a:ext>
            </a:extLst>
          </p:cNvPr>
          <p:cNvSpPr txBox="1"/>
          <p:nvPr/>
        </p:nvSpPr>
        <p:spPr>
          <a:xfrm>
            <a:off x="551259" y="1406500"/>
            <a:ext cx="8041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フィールド・・・メソッドの外（クラス内のどのメソッドからも参照可能）</a:t>
            </a:r>
          </a:p>
        </p:txBody>
      </p:sp>
    </p:spTree>
    <p:extLst>
      <p:ext uri="{BB962C8B-B14F-4D97-AF65-F5344CB8AC3E}">
        <p14:creationId xmlns:p14="http://schemas.microsoft.com/office/powerpoint/2010/main" val="3366542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A6AD0F35-0413-4FCF-B423-6FBB41D5D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前回のソースコード</a:t>
            </a:r>
          </a:p>
        </p:txBody>
      </p:sp>
      <p:sp>
        <p:nvSpPr>
          <p:cNvPr id="6" name="角丸四角形 3">
            <a:extLst>
              <a:ext uri="{FF2B5EF4-FFF2-40B4-BE49-F238E27FC236}">
                <a16:creationId xmlns:a16="http://schemas.microsoft.com/office/drawing/2014/main" id="{01BEB778-5412-4027-86CC-2A54D9E1A798}"/>
              </a:ext>
            </a:extLst>
          </p:cNvPr>
          <p:cNvSpPr/>
          <p:nvPr/>
        </p:nvSpPr>
        <p:spPr>
          <a:xfrm>
            <a:off x="577121" y="1735122"/>
            <a:ext cx="8015620" cy="4026965"/>
          </a:xfrm>
          <a:prstGeom prst="roundRect">
            <a:avLst>
              <a:gd name="adj" fmla="val 24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private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void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b="1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btnBinarizationActionPerformed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2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java.awt.event.MouseEvent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evt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 {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if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bufImage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== 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null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 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return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; </a:t>
            </a: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// </a:t>
            </a:r>
            <a:r>
              <a:rPr lang="ja-JP" altLang="en-US" sz="12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画像パネルが空の場合、終了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int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gray, thresh = (Integer) 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spThresh</a:t>
            </a:r>
            <a:r>
              <a:rPr lang="en-US" altLang="ja-JP" sz="12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.getValue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();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// </a:t>
            </a:r>
            <a:r>
              <a:rPr lang="ja-JP" altLang="en-US" sz="12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全てのピクセルに対して処理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for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</a:t>
            </a:r>
            <a:r>
              <a:rPr lang="en-US" altLang="ja-JP" sz="1200" dirty="0" err="1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int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y = 0; y &lt; 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imageHeight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; y++) {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for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</a:t>
            </a:r>
            <a:r>
              <a:rPr lang="en-US" altLang="ja-JP" sz="1200" dirty="0" err="1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int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x = 0; x &lt; 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imageWidth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; x++) {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	gray = 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imageData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[y * 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imageWidth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+ x];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	</a:t>
            </a:r>
            <a:r>
              <a:rPr lang="en-US" altLang="ja-JP" sz="12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// </a:t>
            </a:r>
            <a:r>
              <a:rPr lang="ja-JP" altLang="en-US" sz="12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二値化処理</a:t>
            </a:r>
            <a:endParaRPr lang="en-US" altLang="ja-JP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	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if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(gray &lt; thresh)	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bufImageShow</a:t>
            </a:r>
            <a:r>
              <a:rPr lang="en-US" altLang="ja-JP" sz="12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.setRGB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(x, y, </a:t>
            </a:r>
            <a:r>
              <a:rPr lang="en-US" altLang="ja-JP" sz="1200" dirty="0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black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);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	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else 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		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bufImageShow</a:t>
            </a:r>
            <a:r>
              <a:rPr lang="en-US" altLang="ja-JP" sz="12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.setRGB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(x, y, </a:t>
            </a:r>
            <a:r>
              <a:rPr lang="en-US" altLang="ja-JP" sz="1200" dirty="0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white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); 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}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ja-JP" sz="1200" dirty="0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lblDraw</a:t>
            </a:r>
            <a:r>
              <a:rPr lang="en-US" altLang="ja-JP" sz="12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.setIcon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new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ImageIcon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bufImageShow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));</a:t>
            </a:r>
            <a:endParaRPr lang="ja-JP" altLang="en-US" sz="1200" dirty="0">
              <a:solidFill>
                <a:srgbClr val="969696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3FCD736F-745D-4CF8-8BA7-FD0135324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C14D-EA41-4345-9FBD-80272997C6CD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F88FB89-F44A-4C16-94E6-B36073B22BD3}"/>
              </a:ext>
            </a:extLst>
          </p:cNvPr>
          <p:cNvSpPr txBox="1"/>
          <p:nvPr/>
        </p:nvSpPr>
        <p:spPr>
          <a:xfrm>
            <a:off x="551259" y="1369977"/>
            <a:ext cx="8041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 err="1"/>
              <a:t>btnBinarizationActionPerformed</a:t>
            </a:r>
            <a:r>
              <a:rPr kumimoji="1" lang="en-US" altLang="ja-JP" sz="1600" dirty="0"/>
              <a:t> </a:t>
            </a:r>
            <a:r>
              <a:rPr kumimoji="1" lang="ja-JP" altLang="en-US" sz="1600" dirty="0"/>
              <a:t>（二値化ボタン）の中身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4E88308-67F6-4BCD-8091-8C1EB580AC40}"/>
              </a:ext>
            </a:extLst>
          </p:cNvPr>
          <p:cNvSpPr/>
          <p:nvPr/>
        </p:nvSpPr>
        <p:spPr>
          <a:xfrm>
            <a:off x="3395663" y="3990975"/>
            <a:ext cx="2744787" cy="568325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23">
            <a:extLst>
              <a:ext uri="{FF2B5EF4-FFF2-40B4-BE49-F238E27FC236}">
                <a16:creationId xmlns:a16="http://schemas.microsoft.com/office/drawing/2014/main" id="{6405B357-0BDE-4FE4-B975-5C3E20627344}"/>
              </a:ext>
            </a:extLst>
          </p:cNvPr>
          <p:cNvSpPr/>
          <p:nvPr/>
        </p:nvSpPr>
        <p:spPr>
          <a:xfrm>
            <a:off x="5510451" y="3142706"/>
            <a:ext cx="2543889" cy="454827"/>
          </a:xfrm>
          <a:prstGeom prst="roundRect">
            <a:avLst/>
          </a:prstGeom>
          <a:gradFill flip="none" rotWithShape="1">
            <a:gsLst>
              <a:gs pos="0">
                <a:srgbClr val="BC0000"/>
              </a:gs>
              <a:gs pos="50000">
                <a:srgbClr val="E60000"/>
              </a:gs>
              <a:gs pos="100000">
                <a:srgbClr val="FF1919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perspectiveFront" fov="0">
              <a:rot lat="0" lon="0" rev="0"/>
            </a:camera>
            <a:lightRig rig="soft" dir="t">
              <a:rot lat="0" lon="0" rev="0"/>
            </a:lightRig>
          </a:scene3d>
          <a:sp3d prstMaterial="powder">
            <a:bevelT w="38100" h="31750" prst="softRound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tIns="72000" rIns="0" bIns="0" rtlCol="0" anchor="ctr" anchorCtr="0">
            <a:noAutofit/>
          </a:bodyPr>
          <a:lstStyle/>
          <a:p>
            <a:pPr algn="ctr"/>
            <a:r>
              <a:rPr lang="ja-JP" altLang="en-US" sz="1600" b="1" dirty="0">
                <a:solidFill>
                  <a:prstClr val="white"/>
                </a:solidFill>
                <a:latin typeface="+mn-ea"/>
              </a:rPr>
              <a:t>定義済みの変数を利用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3EBB2D9A-720F-4403-A064-1BE8A94982AA}"/>
              </a:ext>
            </a:extLst>
          </p:cNvPr>
          <p:cNvCxnSpPr>
            <a:cxnSpLocks/>
            <a:stCxn id="11" idx="2"/>
            <a:endCxn id="10" idx="3"/>
          </p:cNvCxnSpPr>
          <p:nvPr/>
        </p:nvCxnSpPr>
        <p:spPr>
          <a:xfrm flipH="1">
            <a:off x="6140450" y="3597533"/>
            <a:ext cx="641946" cy="677605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二等辺三角形 28">
            <a:extLst>
              <a:ext uri="{FF2B5EF4-FFF2-40B4-BE49-F238E27FC236}">
                <a16:creationId xmlns:a16="http://schemas.microsoft.com/office/drawing/2014/main" id="{030BB9D4-D802-480B-B4C8-C7E69C14AD2D}"/>
              </a:ext>
            </a:extLst>
          </p:cNvPr>
          <p:cNvSpPr/>
          <p:nvPr/>
        </p:nvSpPr>
        <p:spPr>
          <a:xfrm rot="5400000">
            <a:off x="7331110" y="6156758"/>
            <a:ext cx="266420" cy="292893"/>
          </a:xfrm>
          <a:custGeom>
            <a:avLst/>
            <a:gdLst>
              <a:gd name="connsiteX0" fmla="*/ 0 w 256894"/>
              <a:gd name="connsiteY0" fmla="*/ 557212 h 557212"/>
              <a:gd name="connsiteX1" fmla="*/ 128447 w 256894"/>
              <a:gd name="connsiteY1" fmla="*/ 0 h 557212"/>
              <a:gd name="connsiteX2" fmla="*/ 256894 w 256894"/>
              <a:gd name="connsiteY2" fmla="*/ 557212 h 557212"/>
              <a:gd name="connsiteX3" fmla="*/ 0 w 256894"/>
              <a:gd name="connsiteY3" fmla="*/ 557212 h 557212"/>
              <a:gd name="connsiteX0" fmla="*/ 106503 w 363397"/>
              <a:gd name="connsiteY0" fmla="*/ 506412 h 506412"/>
              <a:gd name="connsiteX1" fmla="*/ 0 w 363397"/>
              <a:gd name="connsiteY1" fmla="*/ 0 h 506412"/>
              <a:gd name="connsiteX2" fmla="*/ 363397 w 363397"/>
              <a:gd name="connsiteY2" fmla="*/ 506412 h 506412"/>
              <a:gd name="connsiteX3" fmla="*/ 106503 w 363397"/>
              <a:gd name="connsiteY3" fmla="*/ 506412 h 506412"/>
              <a:gd name="connsiteX0" fmla="*/ 142513 w 399407"/>
              <a:gd name="connsiteY0" fmla="*/ 442912 h 442912"/>
              <a:gd name="connsiteX1" fmla="*/ 1 w 399407"/>
              <a:gd name="connsiteY1" fmla="*/ 0 h 442912"/>
              <a:gd name="connsiteX2" fmla="*/ 399407 w 399407"/>
              <a:gd name="connsiteY2" fmla="*/ 442912 h 442912"/>
              <a:gd name="connsiteX3" fmla="*/ 142513 w 399407"/>
              <a:gd name="connsiteY3" fmla="*/ 442912 h 442912"/>
              <a:gd name="connsiteX0" fmla="*/ 179991 w 436885"/>
              <a:gd name="connsiteY0" fmla="*/ 376237 h 376237"/>
              <a:gd name="connsiteX1" fmla="*/ 0 w 436885"/>
              <a:gd name="connsiteY1" fmla="*/ 0 h 376237"/>
              <a:gd name="connsiteX2" fmla="*/ 436885 w 436885"/>
              <a:gd name="connsiteY2" fmla="*/ 376237 h 376237"/>
              <a:gd name="connsiteX3" fmla="*/ 179991 w 436885"/>
              <a:gd name="connsiteY3" fmla="*/ 376237 h 376237"/>
              <a:gd name="connsiteX0" fmla="*/ 92542 w 349436"/>
              <a:gd name="connsiteY0" fmla="*/ 292893 h 292893"/>
              <a:gd name="connsiteX1" fmla="*/ 1 w 349436"/>
              <a:gd name="connsiteY1" fmla="*/ 0 h 292893"/>
              <a:gd name="connsiteX2" fmla="*/ 349436 w 349436"/>
              <a:gd name="connsiteY2" fmla="*/ 292893 h 292893"/>
              <a:gd name="connsiteX3" fmla="*/ 92542 w 349436"/>
              <a:gd name="connsiteY3" fmla="*/ 292893 h 29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436" h="292893">
                <a:moveTo>
                  <a:pt x="92542" y="292893"/>
                </a:moveTo>
                <a:lnTo>
                  <a:pt x="1" y="0"/>
                </a:lnTo>
                <a:lnTo>
                  <a:pt x="349436" y="292893"/>
                </a:lnTo>
                <a:lnTo>
                  <a:pt x="92542" y="292893"/>
                </a:lnTo>
                <a:close/>
              </a:path>
            </a:pathLst>
          </a:custGeom>
          <a:solidFill>
            <a:schemeClr val="bg1"/>
          </a:solidFill>
          <a:ln w="22225" cap="sq">
            <a:solidFill>
              <a:schemeClr val="tx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AutoShape 3">
            <a:extLst>
              <a:ext uri="{FF2B5EF4-FFF2-40B4-BE49-F238E27FC236}">
                <a16:creationId xmlns:a16="http://schemas.microsoft.com/office/drawing/2014/main" id="{98098A4C-6F66-470E-9D32-F8A85608337E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67224" y="5902403"/>
            <a:ext cx="2865379" cy="621848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tIns="108000" anchor="ctr"/>
          <a:lstStyle/>
          <a:p>
            <a:pPr algn="ctr"/>
            <a:r>
              <a:rPr lang="ja-JP" altLang="en-US" dirty="0">
                <a:latin typeface="+mn-ea"/>
              </a:rPr>
              <a:t>隙あら</a:t>
            </a:r>
            <a:r>
              <a:rPr lang="ja-JP" altLang="en-US" dirty="0" err="1">
                <a:latin typeface="+mn-ea"/>
              </a:rPr>
              <a:t>ば</a:t>
            </a:r>
            <a:r>
              <a:rPr lang="ja-JP" altLang="en-US" dirty="0">
                <a:latin typeface="+mn-ea"/>
              </a:rPr>
              <a:t>処理の効率化</a:t>
            </a: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65296E3A-E732-4792-BB92-0BCF3C69EC69}"/>
              </a:ext>
            </a:extLst>
          </p:cNvPr>
          <p:cNvGrpSpPr/>
          <p:nvPr/>
        </p:nvGrpSpPr>
        <p:grpSpPr>
          <a:xfrm>
            <a:off x="7228365" y="6260775"/>
            <a:ext cx="152604" cy="143187"/>
            <a:chOff x="7160043" y="6310606"/>
            <a:chExt cx="152604" cy="143187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CCEF7ACD-2312-4D7A-BBE0-5FD3FAAED34B}"/>
                </a:ext>
              </a:extLst>
            </p:cNvPr>
            <p:cNvSpPr/>
            <p:nvPr/>
          </p:nvSpPr>
          <p:spPr>
            <a:xfrm rot="4682659">
              <a:off x="7194170" y="6276479"/>
              <a:ext cx="84349" cy="1526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46CBA3B3-3F64-47D7-B15B-715B3D813B86}"/>
                </a:ext>
              </a:extLst>
            </p:cNvPr>
            <p:cNvSpPr/>
            <p:nvPr/>
          </p:nvSpPr>
          <p:spPr>
            <a:xfrm rot="2849046">
              <a:off x="7221499" y="6367738"/>
              <a:ext cx="71429" cy="1006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1" name="図 20">
            <a:extLst>
              <a:ext uri="{FF2B5EF4-FFF2-40B4-BE49-F238E27FC236}">
                <a16:creationId xmlns:a16="http://schemas.microsoft.com/office/drawing/2014/main" id="{25F1F8ED-B14D-42CB-833C-6660E18483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445" y="5307398"/>
            <a:ext cx="1476375" cy="147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266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14840"/>
      </a:accent1>
      <a:accent2>
        <a:srgbClr val="375623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10630</TotalTime>
  <Words>3368</Words>
  <Application>Microsoft Office PowerPoint</Application>
  <PresentationFormat>画面に合わせる (4:3)</PresentationFormat>
  <Paragraphs>470</Paragraphs>
  <Slides>62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62</vt:i4>
      </vt:variant>
    </vt:vector>
  </HeadingPairs>
  <TitlesOfParts>
    <vt:vector size="67" baseType="lpstr">
      <vt:lpstr>メイリオ</vt:lpstr>
      <vt:lpstr>游ゴシック</vt:lpstr>
      <vt:lpstr>Arial</vt:lpstr>
      <vt:lpstr>Wingdings</vt:lpstr>
      <vt:lpstr>Office テーマ</vt:lpstr>
      <vt:lpstr>画像情報処理特論 第4回  モルフォロジー演算</vt:lpstr>
      <vt:lpstr>授業計画</vt:lpstr>
      <vt:lpstr>注意事項</vt:lpstr>
      <vt:lpstr>PowerPoint プレゼンテーション</vt:lpstr>
      <vt:lpstr>論理演算子ついて</vt:lpstr>
      <vt:lpstr>PowerPoint プレゼンテーション</vt:lpstr>
      <vt:lpstr>前回のソースコード</vt:lpstr>
      <vt:lpstr>フィールドで以下の変数を宣言</vt:lpstr>
      <vt:lpstr>前回のソースコード</vt:lpstr>
      <vt:lpstr>PowerPoint プレゼンテーション</vt:lpstr>
      <vt:lpstr>フィールドで以下の変数を宣言</vt:lpstr>
      <vt:lpstr>二値化処理結果を配列に格納</vt:lpstr>
      <vt:lpstr>モルフォロジー演算</vt:lpstr>
      <vt:lpstr>モルフォロジー (Morphology)</vt:lpstr>
      <vt:lpstr>PowerPoint プレゼンテーション</vt:lpstr>
      <vt:lpstr>構造化要素</vt:lpstr>
      <vt:lpstr>PowerPoint プレゼンテーション</vt:lpstr>
      <vt:lpstr>膨張（Dilation）</vt:lpstr>
      <vt:lpstr>膨張（Dilation）</vt:lpstr>
      <vt:lpstr>膨張（Dilation）</vt:lpstr>
      <vt:lpstr>膨張（Dilation）</vt:lpstr>
      <vt:lpstr>膨張（Dilation）</vt:lpstr>
      <vt:lpstr>膨張（Dilation）</vt:lpstr>
      <vt:lpstr>膨張（Dilation）</vt:lpstr>
      <vt:lpstr>膨張（Dilation）</vt:lpstr>
      <vt:lpstr>膨張（Dilation）</vt:lpstr>
      <vt:lpstr>膨張処理の実装</vt:lpstr>
      <vt:lpstr>膨張処理の実装</vt:lpstr>
      <vt:lpstr>膨張処理の実行結果</vt:lpstr>
      <vt:lpstr>PowerPoint プレゼンテーション</vt:lpstr>
      <vt:lpstr>収縮（Erosion）</vt:lpstr>
      <vt:lpstr>収縮（Erosion）</vt:lpstr>
      <vt:lpstr>収縮（Erosion）</vt:lpstr>
      <vt:lpstr>収縮（Erosion）</vt:lpstr>
      <vt:lpstr>収縮（Erosion）</vt:lpstr>
      <vt:lpstr>収縮（Erosion）</vt:lpstr>
      <vt:lpstr>収縮（Erosion）</vt:lpstr>
      <vt:lpstr>収縮（Erosion）</vt:lpstr>
      <vt:lpstr>収縮（Erosion）</vt:lpstr>
      <vt:lpstr>収縮処理の実装</vt:lpstr>
      <vt:lpstr>収縮処理の実装</vt:lpstr>
      <vt:lpstr>収縮処理の実行結果</vt:lpstr>
      <vt:lpstr>PowerPoint プレゼンテーション</vt:lpstr>
      <vt:lpstr>オープニング（Opening）</vt:lpstr>
      <vt:lpstr>オープニング（Opening）</vt:lpstr>
      <vt:lpstr>オープニング（Opening）</vt:lpstr>
      <vt:lpstr>オープニング（Opening）</vt:lpstr>
      <vt:lpstr>オープニング（Opening）</vt:lpstr>
      <vt:lpstr>膨張処理の拡張</vt:lpstr>
      <vt:lpstr>収縮処理の拡張</vt:lpstr>
      <vt:lpstr>オープニング処理</vt:lpstr>
      <vt:lpstr>オープニング処理</vt:lpstr>
      <vt:lpstr>オープニング処理</vt:lpstr>
      <vt:lpstr>PowerPoint プレゼンテーション</vt:lpstr>
      <vt:lpstr>クロージング（Closing）</vt:lpstr>
      <vt:lpstr>クロージング（Closing）</vt:lpstr>
      <vt:lpstr>クロージング（Closing）</vt:lpstr>
      <vt:lpstr>クロージング（Closing）</vt:lpstr>
      <vt:lpstr>クロージング（Closing）</vt:lpstr>
      <vt:lpstr>クロージング処理</vt:lpstr>
      <vt:lpstr>宿題</vt:lpstr>
      <vt:lpstr>お疲れ様でした つづく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Toru</dc:creator>
  <cp:lastModifiedBy>Toru Kano</cp:lastModifiedBy>
  <cp:revision>283</cp:revision>
  <dcterms:created xsi:type="dcterms:W3CDTF">2016-02-02T12:07:11Z</dcterms:created>
  <dcterms:modified xsi:type="dcterms:W3CDTF">2023-12-09T05:30:33Z</dcterms:modified>
</cp:coreProperties>
</file>