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0" r:id="rId3"/>
    <p:sldId id="446" r:id="rId4"/>
    <p:sldId id="299" r:id="rId5"/>
    <p:sldId id="414" r:id="rId6"/>
    <p:sldId id="641" r:id="rId7"/>
    <p:sldId id="642" r:id="rId8"/>
    <p:sldId id="645" r:id="rId9"/>
    <p:sldId id="646" r:id="rId10"/>
    <p:sldId id="647" r:id="rId11"/>
    <p:sldId id="648" r:id="rId12"/>
    <p:sldId id="665" r:id="rId13"/>
    <p:sldId id="666" r:id="rId14"/>
    <p:sldId id="649" r:id="rId15"/>
    <p:sldId id="650" r:id="rId16"/>
    <p:sldId id="651" r:id="rId17"/>
    <p:sldId id="652" r:id="rId18"/>
    <p:sldId id="667" r:id="rId19"/>
    <p:sldId id="668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9933"/>
    <a:srgbClr val="CCECFF"/>
    <a:srgbClr val="FFCCCC"/>
    <a:srgbClr val="E5E5FF"/>
    <a:srgbClr val="CCCCFF"/>
    <a:srgbClr val="FF5050"/>
    <a:srgbClr val="4472C4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8" autoAdjust="0"/>
    <p:restoredTop sz="94028" autoAdjust="0"/>
  </p:normalViewPr>
  <p:slideViewPr>
    <p:cSldViewPr snapToGrid="0">
      <p:cViewPr varScale="1">
        <p:scale>
          <a:sx n="107" d="100"/>
          <a:sy n="107" d="100"/>
        </p:scale>
        <p:origin x="16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87" d="100"/>
          <a:sy n="87" d="100"/>
        </p:scale>
        <p:origin x="2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D780-F252-459C-A8CC-780F01C686CC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0C0B-3EAB-48F1-B482-925EC3BB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7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E0C-DD18-4287-8984-7EBAE9020F87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9781B-242D-4086-885E-EA5D38457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長方形 7"/>
          <p:cNvSpPr/>
          <p:nvPr userDrawn="1"/>
        </p:nvSpPr>
        <p:spPr>
          <a:xfrm>
            <a:off x="0" y="-1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pic>
        <p:nvPicPr>
          <p:cNvPr id="11" name="画像 1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0"/>
            <a:ext cx="1343025" cy="2017486"/>
          </a:xfrm>
          <a:prstGeom prst="rect">
            <a:avLst/>
          </a:prstGeom>
        </p:spPr>
      </p:pic>
      <p:sp>
        <p:nvSpPr>
          <p:cNvPr id="16" name="長方形 7"/>
          <p:cNvSpPr/>
          <p:nvPr userDrawn="1"/>
        </p:nvSpPr>
        <p:spPr>
          <a:xfrm>
            <a:off x="0" y="5410199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77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296553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1550"/>
            <a:ext cx="7886700" cy="7827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114268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4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37640"/>
            <a:ext cx="7886700" cy="7827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50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176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05572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4339"/>
            <a:ext cx="7886700" cy="782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020"/>
            <a:ext cx="7886700" cy="509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42549B-8FE6-4484-9A7A-743D5AD0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70" r:id="rId4"/>
    <p:sldLayoutId id="2147483666" r:id="rId5"/>
    <p:sldLayoutId id="2147483667" r:id="rId6"/>
    <p:sldLayoutId id="2147483668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30400"/>
            <a:ext cx="7772400" cy="2098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b="1" dirty="0"/>
              <a:t>画像情報処理特論</a:t>
            </a:r>
            <a:br>
              <a:rPr kumimoji="1" lang="en-US" altLang="ja-JP" sz="4400" dirty="0"/>
            </a:br>
            <a:r>
              <a:rPr lang="ja-JP" altLang="en-US" sz="2200" dirty="0"/>
              <a:t>第</a:t>
            </a:r>
            <a:r>
              <a:rPr lang="en-US" altLang="ja-JP" sz="2200" dirty="0"/>
              <a:t>6</a:t>
            </a:r>
            <a:r>
              <a:rPr lang="ja-JP" altLang="en-US" sz="2200"/>
              <a:t>回</a:t>
            </a:r>
            <a:r>
              <a:rPr lang="ja-JP" altLang="en-US" sz="2200" dirty="0"/>
              <a:t>　描画操作、領域塗りつぶし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705348"/>
            <a:ext cx="6858000" cy="95885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東京工科大学　助教</a:t>
            </a:r>
            <a:endParaRPr kumimoji="1" lang="en-US" altLang="ja-JP" dirty="0"/>
          </a:p>
          <a:p>
            <a:r>
              <a:rPr kumimoji="1" lang="ja-JP" altLang="en-US" dirty="0"/>
              <a:t>加納 徹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62313" y="194430"/>
            <a:ext cx="2152291" cy="42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/>
              <a:t>2018/05/24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99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290C0-3D63-4602-ABD4-0069DD65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A1EF95-B009-4358-BECA-50C14D2B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F36C63-E463-409F-97C9-8E38D5B2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15" y="1867794"/>
            <a:ext cx="5026970" cy="3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3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演習</a:t>
            </a:r>
            <a:r>
              <a:rPr lang="en-US" altLang="ja-JP" sz="1800" b="1" dirty="0"/>
              <a:t>1】</a:t>
            </a:r>
            <a:br>
              <a:rPr lang="en-US" altLang="ja-JP" sz="1800" dirty="0"/>
            </a:br>
            <a:r>
              <a:rPr lang="ja-JP" altLang="en-US" sz="1800" dirty="0"/>
              <a:t>　引数として画像データ（</a:t>
            </a:r>
            <a:r>
              <a:rPr lang="en-US" altLang="ja-JP" sz="1800" dirty="0" err="1"/>
              <a:t>BufferedImage</a:t>
            </a:r>
            <a:r>
              <a:rPr lang="ja-JP" altLang="en-US" sz="1800" dirty="0"/>
              <a:t>）、画像の幅（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）、画像の高さ（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）、マウス</a:t>
            </a:r>
            <a:r>
              <a:rPr lang="en-US" altLang="ja-JP" sz="1800" dirty="0"/>
              <a:t>X</a:t>
            </a:r>
            <a:r>
              <a:rPr lang="ja-JP" altLang="en-US" sz="1800" dirty="0"/>
              <a:t>座標（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）、マウス</a:t>
            </a:r>
            <a:r>
              <a:rPr lang="en-US" altLang="ja-JP" sz="1800" dirty="0"/>
              <a:t>Y</a:t>
            </a:r>
            <a:r>
              <a:rPr lang="ja-JP" altLang="en-US" sz="1800" dirty="0"/>
              <a:t>座標（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）、中心から各辺までの距離（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）を与え、正方形を描画する（配列の該当部分を</a:t>
            </a:r>
            <a:r>
              <a:rPr lang="en-US" altLang="ja-JP" sz="1800" dirty="0"/>
              <a:t>255</a:t>
            </a:r>
            <a:r>
              <a:rPr lang="ja-JP" altLang="en-US" sz="1800" dirty="0"/>
              <a:t>で埋める）</a:t>
            </a:r>
            <a:r>
              <a:rPr lang="en-US" altLang="ja-JP" sz="1800" b="1" dirty="0" err="1"/>
              <a:t>fillSquare</a:t>
            </a:r>
            <a:r>
              <a:rPr lang="en-US" altLang="ja-JP" sz="1800" dirty="0"/>
              <a:t>() </a:t>
            </a:r>
            <a:r>
              <a:rPr lang="ja-JP" altLang="en-US" sz="1800" dirty="0"/>
              <a:t>メソッドを完成させなさい。</a:t>
            </a:r>
            <a:endParaRPr lang="en-US" altLang="ja-JP" sz="18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課題</a:t>
            </a:r>
            <a:r>
              <a:rPr lang="en-US" altLang="ja-JP" sz="1800" b="1" dirty="0"/>
              <a:t>2】</a:t>
            </a:r>
            <a:br>
              <a:rPr lang="en-US" altLang="ja-JP" sz="1800" dirty="0"/>
            </a:br>
            <a:r>
              <a:rPr lang="ja-JP" altLang="en-US" sz="1800" dirty="0"/>
              <a:t>　引数として画像データ（</a:t>
            </a:r>
            <a:r>
              <a:rPr lang="en-US" altLang="ja-JP" sz="1800" dirty="0" err="1"/>
              <a:t>BufferedImage</a:t>
            </a:r>
            <a:r>
              <a:rPr lang="ja-JP" altLang="en-US" sz="1800" dirty="0"/>
              <a:t>） 、画像の幅（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）、画像の高さ（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）、マウス</a:t>
            </a:r>
            <a:r>
              <a:rPr lang="en-US" altLang="ja-JP" sz="1800" dirty="0"/>
              <a:t>X</a:t>
            </a:r>
            <a:r>
              <a:rPr lang="ja-JP" altLang="en-US" sz="1800" dirty="0"/>
              <a:t>座標（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）、マウス</a:t>
            </a:r>
            <a:r>
              <a:rPr lang="en-US" altLang="ja-JP" sz="1800" dirty="0"/>
              <a:t>Y</a:t>
            </a:r>
            <a:r>
              <a:rPr lang="ja-JP" altLang="en-US" sz="1800" dirty="0"/>
              <a:t>座標（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）、半径（</a:t>
            </a:r>
            <a:r>
              <a:rPr lang="en-US" altLang="ja-JP" sz="1800" dirty="0"/>
              <a:t>int</a:t>
            </a:r>
            <a:r>
              <a:rPr lang="ja-JP" altLang="en-US" sz="1800" dirty="0"/>
              <a:t>）を与え、円を描画する（配列の該当部分を</a:t>
            </a:r>
            <a:r>
              <a:rPr lang="en-US" altLang="ja-JP" sz="1800" dirty="0"/>
              <a:t>255</a:t>
            </a:r>
            <a:r>
              <a:rPr lang="ja-JP" altLang="en-US" sz="1800" dirty="0"/>
              <a:t>で埋める）</a:t>
            </a:r>
            <a:r>
              <a:rPr lang="en-US" altLang="ja-JP" sz="1800" b="1" dirty="0" err="1"/>
              <a:t>fillCircle</a:t>
            </a:r>
            <a:r>
              <a:rPr lang="en-US" altLang="ja-JP" sz="1800" dirty="0"/>
              <a:t>() </a:t>
            </a:r>
            <a:r>
              <a:rPr lang="ja-JP" altLang="en-US" sz="1800" dirty="0"/>
              <a:t>メソッドを完成させなさい。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B11DBC64-704F-4986-84A7-33985EA4ED99}"/>
              </a:ext>
            </a:extLst>
          </p:cNvPr>
          <p:cNvSpPr/>
          <p:nvPr/>
        </p:nvSpPr>
        <p:spPr>
          <a:xfrm rot="5400000">
            <a:off x="7331110" y="605427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49E3D62-26D5-4E9A-9826-4167B52E7C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650" y="5797653"/>
            <a:ext cx="670395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ブレゼンハムのアルゴリズムを応用することで高速化可能</a:t>
            </a:r>
            <a:endParaRPr lang="en-US" altLang="ja-JP" dirty="0"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0E2214-6D91-4D8B-BDB0-8FA6AE12F271}"/>
              </a:ext>
            </a:extLst>
          </p:cNvPr>
          <p:cNvGrpSpPr/>
          <p:nvPr/>
        </p:nvGrpSpPr>
        <p:grpSpPr>
          <a:xfrm>
            <a:off x="7228365" y="6158291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2F63D19-1896-4EBC-9D01-1FAC932A3535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82B241-2816-488A-9730-73935DCD381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59FB89A2-A03B-4B49-9FB0-511BB95B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71" y="5415295"/>
            <a:ext cx="1246858" cy="12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正方形を描画するメソッドの例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347662" y="1995549"/>
            <a:ext cx="8448676" cy="306122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fillSquare</a:t>
            </a:r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BufferedImage</a:t>
            </a:r>
            <a:r>
              <a:rPr kumimoji="1" lang="en-US" altLang="ja-JP" sz="1100" dirty="0"/>
              <a:t> image,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width,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height,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ox,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oy,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r) {</a:t>
            </a:r>
            <a:endParaRPr lang="en-US" altLang="ja-JP" sz="1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マウス座標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(ox, oy)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を中心とし、各辺までの距離が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の正方形領域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oy - r; y &lt;= oy + r; y++) {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ox - r; x &lt;= ox + r; x++) {</a:t>
            </a: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(x, y)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が画像の範囲外である場合、処理をスキップ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(x &lt; 0 || x &gt; width - 1 || y  &lt; 0 || y &gt; height - 1)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continue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(x, y)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が画像の範囲内である場合、白で塗る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4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marL="0"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437272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fillSquare</a:t>
            </a:r>
            <a:r>
              <a:rPr kumimoji="1" lang="en-US" altLang="ja-JP" sz="1600" b="1" dirty="0"/>
              <a:t>()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（正方形領域を描画するメソッド）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0147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510687" y="-286248"/>
            <a:ext cx="16037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17F05E-BB1A-4EEC-85B8-41977A9BB5EB}"/>
              </a:ext>
            </a:extLst>
          </p:cNvPr>
          <p:cNvSpPr/>
          <p:nvPr/>
        </p:nvSpPr>
        <p:spPr>
          <a:xfrm>
            <a:off x="1652386" y="3055490"/>
            <a:ext cx="4989714" cy="1046609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まずは自分の力で考えてみよう</a:t>
            </a:r>
          </a:p>
        </p:txBody>
      </p:sp>
      <p:pic>
        <p:nvPicPr>
          <p:cNvPr id="16" name="Picture 3" descr="C:\Users\Shou\Desktop\g12513.png">
            <a:extLst>
              <a:ext uri="{FF2B5EF4-FFF2-40B4-BE49-F238E27FC236}">
                <a16:creationId xmlns:a16="http://schemas.microsoft.com/office/drawing/2014/main" id="{8F58EA90-D0A9-42E1-AE0B-0BB0A3F6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88" y="5618824"/>
            <a:ext cx="1248791" cy="10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二等辺三角形 28">
            <a:extLst>
              <a:ext uri="{FF2B5EF4-FFF2-40B4-BE49-F238E27FC236}">
                <a16:creationId xmlns:a16="http://schemas.microsoft.com/office/drawing/2014/main" id="{E90B0F12-8E73-4567-BCA9-1B9284DD1217}"/>
              </a:ext>
            </a:extLst>
          </p:cNvPr>
          <p:cNvSpPr/>
          <p:nvPr/>
        </p:nvSpPr>
        <p:spPr>
          <a:xfrm rot="5400000">
            <a:off x="7272652" y="6284745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285600C1-FB25-4753-9195-85C2A49B12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1259" y="6028124"/>
            <a:ext cx="6722887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画像からはみ出した際の例外処理もしっかり書こう</a:t>
            </a:r>
            <a:endParaRPr lang="en-US" altLang="ja-JP" dirty="0">
              <a:latin typeface="+mn-ea"/>
            </a:endParaRPr>
          </a:p>
        </p:txBody>
      </p:sp>
      <p:grpSp>
        <p:nvGrpSpPr>
          <p:cNvPr id="19" name="グループ化 105">
            <a:extLst>
              <a:ext uri="{FF2B5EF4-FFF2-40B4-BE49-F238E27FC236}">
                <a16:creationId xmlns:a16="http://schemas.microsoft.com/office/drawing/2014/main" id="{412D984E-00C3-45CC-A5D9-509AC230B07D}"/>
              </a:ext>
            </a:extLst>
          </p:cNvPr>
          <p:cNvGrpSpPr/>
          <p:nvPr/>
        </p:nvGrpSpPr>
        <p:grpSpPr>
          <a:xfrm>
            <a:off x="7169907" y="6388762"/>
            <a:ext cx="152604" cy="143187"/>
            <a:chOff x="7160043" y="6310606"/>
            <a:chExt cx="152604" cy="143187"/>
          </a:xfrm>
        </p:grpSpPr>
        <p:sp>
          <p:nvSpPr>
            <p:cNvPr id="20" name="正方形/長方形 106">
              <a:extLst>
                <a:ext uri="{FF2B5EF4-FFF2-40B4-BE49-F238E27FC236}">
                  <a16:creationId xmlns:a16="http://schemas.microsoft.com/office/drawing/2014/main" id="{41C2BC0A-B9D4-420B-AA5D-9C35D7118A44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107">
              <a:extLst>
                <a:ext uri="{FF2B5EF4-FFF2-40B4-BE49-F238E27FC236}">
                  <a16:creationId xmlns:a16="http://schemas.microsoft.com/office/drawing/2014/main" id="{E3A8F25B-4900-4FB1-BD80-F5B2EE2A1E9D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9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円を描画するメソッドの例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347662" y="1995548"/>
            <a:ext cx="8448676" cy="3425179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fillCircle</a:t>
            </a:r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BufferedImage</a:t>
            </a:r>
            <a:r>
              <a:rPr kumimoji="1" lang="en-US" altLang="ja-JP" sz="1100" dirty="0"/>
              <a:t> image,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width,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height,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ox,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oy, </a:t>
            </a:r>
            <a:r>
              <a:rPr kumimoji="1" lang="en-US" altLang="ja-JP" sz="1100" dirty="0">
                <a:solidFill>
                  <a:srgbClr val="0000FF"/>
                </a:solidFill>
              </a:rPr>
              <a:t>int</a:t>
            </a:r>
            <a:r>
              <a:rPr kumimoji="1" lang="en-US" altLang="ja-JP" sz="1100" dirty="0"/>
              <a:t> r) {</a:t>
            </a:r>
            <a:endParaRPr lang="en-US" altLang="ja-JP" sz="1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マウス座標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(ox, oy)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を中心とし、半径が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の円領域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oy - r; y &lt;= oy + r; y++) {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ox - r; x &lt;= ox + r; x++) {</a:t>
            </a: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(x, y)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が画像の範囲外である場合、処理をスキップ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(x &lt; 0 || x &gt; width - 1 || y  &lt; 0 || y &gt; height - 1)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continue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(x, y)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が半径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の円形範囲内である場合、白で塗る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4">
              <a:lnSpc>
                <a:spcPct val="150000"/>
              </a:lnSpc>
            </a:pPr>
            <a:r>
              <a:rPr lang="es-E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s-E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((x - ox) * (x - ox) + (y - oy) * (y - oy) &lt; r * r) {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marL="1371600" lvl="4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 marL="0"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437272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fillCircle</a:t>
            </a:r>
            <a:r>
              <a:rPr kumimoji="1" lang="en-US" altLang="ja-JP" sz="1600" b="1" dirty="0"/>
              <a:t>()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（円領域を描画するメソッド）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0147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510687" y="-286248"/>
            <a:ext cx="16037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17F05E-BB1A-4EEC-85B8-41977A9BB5EB}"/>
              </a:ext>
            </a:extLst>
          </p:cNvPr>
          <p:cNvSpPr/>
          <p:nvPr/>
        </p:nvSpPr>
        <p:spPr>
          <a:xfrm>
            <a:off x="1713334" y="3091393"/>
            <a:ext cx="5144666" cy="1506007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まずは自分の力で考えてみよう</a:t>
            </a:r>
          </a:p>
        </p:txBody>
      </p:sp>
      <p:sp>
        <p:nvSpPr>
          <p:cNvPr id="16" name="二等辺三角形 28">
            <a:extLst>
              <a:ext uri="{FF2B5EF4-FFF2-40B4-BE49-F238E27FC236}">
                <a16:creationId xmlns:a16="http://schemas.microsoft.com/office/drawing/2014/main" id="{75A94A3C-8A14-410E-8527-60C622A7B301}"/>
              </a:ext>
            </a:extLst>
          </p:cNvPr>
          <p:cNvSpPr/>
          <p:nvPr/>
        </p:nvSpPr>
        <p:spPr>
          <a:xfrm rot="5400000">
            <a:off x="7353789" y="6211041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8A84AAAA-4B3E-48ED-913A-1E1651613C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5956686"/>
            <a:ext cx="6593283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点が円の内部に含まれる条件を方程式で考えよう</a:t>
            </a:r>
          </a:p>
        </p:txBody>
      </p:sp>
      <p:grpSp>
        <p:nvGrpSpPr>
          <p:cNvPr id="18" name="グループ化 34">
            <a:extLst>
              <a:ext uri="{FF2B5EF4-FFF2-40B4-BE49-F238E27FC236}">
                <a16:creationId xmlns:a16="http://schemas.microsoft.com/office/drawing/2014/main" id="{56D14DF2-35EF-4423-8EFD-7EE89752EA02}"/>
              </a:ext>
            </a:extLst>
          </p:cNvPr>
          <p:cNvGrpSpPr/>
          <p:nvPr/>
        </p:nvGrpSpPr>
        <p:grpSpPr>
          <a:xfrm>
            <a:off x="7251044" y="6315058"/>
            <a:ext cx="152604" cy="143187"/>
            <a:chOff x="7160043" y="6310606"/>
            <a:chExt cx="152604" cy="143187"/>
          </a:xfrm>
        </p:grpSpPr>
        <p:sp>
          <p:nvSpPr>
            <p:cNvPr id="19" name="正方形/長方形 35">
              <a:extLst>
                <a:ext uri="{FF2B5EF4-FFF2-40B4-BE49-F238E27FC236}">
                  <a16:creationId xmlns:a16="http://schemas.microsoft.com/office/drawing/2014/main" id="{E51E7256-EA49-4CD9-B087-0647A0A42B36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36">
              <a:extLst>
                <a:ext uri="{FF2B5EF4-FFF2-40B4-BE49-F238E27FC236}">
                  <a16:creationId xmlns:a16="http://schemas.microsoft.com/office/drawing/2014/main" id="{6C74B550-525D-45BD-B9E8-7D5202DDF3A5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図 37">
            <a:extLst>
              <a:ext uri="{FF2B5EF4-FFF2-40B4-BE49-F238E27FC236}">
                <a16:creationId xmlns:a16="http://schemas.microsoft.com/office/drawing/2014/main" id="{E85ED7F1-65A1-4982-B868-DFA7A256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1" t="21728" r="5946" b="6539"/>
          <a:stretch/>
        </p:blipFill>
        <p:spPr>
          <a:xfrm>
            <a:off x="7535738" y="5119846"/>
            <a:ext cx="1148516" cy="16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CE915-32EB-48E6-B462-5C616A18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ドラッグ処理の追加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9CEE8D-7420-4D8F-B725-C025309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C8E765E-2732-4300-8F65-E4B22572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2170768"/>
            <a:ext cx="5668298" cy="418558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700FE6-5EC6-4A7A-96D6-F3A4A64D036F}"/>
              </a:ext>
            </a:extLst>
          </p:cNvPr>
          <p:cNvSpPr txBox="1"/>
          <p:nvPr/>
        </p:nvSpPr>
        <p:spPr>
          <a:xfrm>
            <a:off x="405442" y="1524635"/>
            <a:ext cx="833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ラベル上で右クリックし、</a:t>
            </a:r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➡ </a:t>
            </a:r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MouseMotion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➡ </a:t>
            </a:r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mouseDragged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と進む</a:t>
            </a:r>
          </a:p>
        </p:txBody>
      </p:sp>
    </p:spTree>
    <p:extLst>
      <p:ext uri="{BB962C8B-B14F-4D97-AF65-F5344CB8AC3E}">
        <p14:creationId xmlns:p14="http://schemas.microsoft.com/office/powerpoint/2010/main" val="100798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ドラッグ処理の追加</a:t>
            </a:r>
            <a:endParaRPr kumimoji="1" lang="ja-JP" altLang="en-US" dirty="0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347662" y="2080821"/>
            <a:ext cx="8448676" cy="304217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lblDrawMouseDragged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マウスの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座標を取得し、変数に格納</a:t>
            </a:r>
            <a:endParaRPr lang="en-US" altLang="ja-JP" sz="1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マウス座標を中心とした円（半径が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）を描画するメソッド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fillCircle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5);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en-US" altLang="ja-JP" sz="1100" dirty="0" err="1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BufferedImage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をラベルに貼り付け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marL="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9645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lblDrawMouseDragged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（ラベル上でドラッグした際に呼ばれるメソッド）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8275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104287" y="-286248"/>
            <a:ext cx="11973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二等辺三角形 28">
            <a:extLst>
              <a:ext uri="{FF2B5EF4-FFF2-40B4-BE49-F238E27FC236}">
                <a16:creationId xmlns:a16="http://schemas.microsoft.com/office/drawing/2014/main" id="{295F7B45-BD30-4621-8533-45783599B44C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1F2B6B38-A22B-4101-B195-F4A2B51272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63801" y="5944587"/>
            <a:ext cx="486880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クリックの処理と何も変わっていない</a:t>
            </a:r>
            <a:endParaRPr lang="en-US" altLang="ja-JP" dirty="0">
              <a:latin typeface="+mn-ea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918662E-B423-41BA-A6C5-79646FBFE4C0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F35F48B-0F70-4A91-9969-BE9808CF5B52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8866B63-B26F-454A-BEA4-A0E0BCC8ED6D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8A1B114D-37D3-4C6B-BB17-9A7AD86F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58" y="5403215"/>
            <a:ext cx="1139852" cy="13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3CC25-D08E-4171-AA5F-4D32185F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40" y="1709965"/>
            <a:ext cx="5162120" cy="405390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0CB048-2C93-4365-A189-1D80FC4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2B7A47-03D6-4038-A61A-2E33FC5A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DBA21C27-26F6-425C-8C81-D839CB8F09AE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68DD8139-EB1A-4B61-BB1D-280A0B3DA3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7100" y="5997653"/>
            <a:ext cx="386550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線が途切れ途切れ・・・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67FF21F-F868-44B9-B5B8-AE3E971FCD02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B96BDA2-C79C-4D76-8726-5D11A4E5CF9C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B0BF70D-5B6F-4F37-B690-E270509C8FE2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539AC925-9D98-4F3A-B8C1-31A77655E1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46" y="5615411"/>
            <a:ext cx="1210741" cy="10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4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CB048-2C93-4365-A189-1D80FC4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実行結果（応用）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2B7A47-03D6-4038-A61A-2E33FC5A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1472EE-6C4D-4905-9FCA-D1F857C2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40" y="1709965"/>
            <a:ext cx="5162120" cy="4053909"/>
          </a:xfrm>
          <a:prstGeom prst="rect">
            <a:avLst/>
          </a:prstGeom>
        </p:spPr>
      </p:pic>
      <p:pic>
        <p:nvPicPr>
          <p:cNvPr id="12" name="コンテンツ プレースホルダー 12">
            <a:extLst>
              <a:ext uri="{FF2B5EF4-FFF2-40B4-BE49-F238E27FC236}">
                <a16:creationId xmlns:a16="http://schemas.microsoft.com/office/drawing/2014/main" id="{57D1F1EE-1520-41EE-A854-B0B5961864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5"/>
          <a:stretch/>
        </p:blipFill>
        <p:spPr>
          <a:xfrm>
            <a:off x="7939409" y="5663961"/>
            <a:ext cx="975672" cy="935104"/>
          </a:xfrm>
          <a:prstGeom prst="rect">
            <a:avLst/>
          </a:prstGeom>
        </p:spPr>
      </p:pic>
      <p:sp>
        <p:nvSpPr>
          <p:cNvPr id="13" name="二等辺三角形 28">
            <a:extLst>
              <a:ext uri="{FF2B5EF4-FFF2-40B4-BE49-F238E27FC236}">
                <a16:creationId xmlns:a16="http://schemas.microsoft.com/office/drawing/2014/main" id="{595E7ACC-F729-4CE7-9E38-3478826B5146}"/>
              </a:ext>
            </a:extLst>
          </p:cNvPr>
          <p:cNvSpPr/>
          <p:nvPr/>
        </p:nvSpPr>
        <p:spPr>
          <a:xfrm rot="5400000">
            <a:off x="7640702" y="622756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2FED5717-0796-4B34-8938-6D08DA0A0E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0" y="5970943"/>
            <a:ext cx="307019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線が繋がった！</a:t>
            </a:r>
            <a:endParaRPr lang="en-US" altLang="ja-JP" dirty="0">
              <a:latin typeface="+mn-ea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DEB23F2-4CCB-4268-AC01-0743A300EA4D}"/>
              </a:ext>
            </a:extLst>
          </p:cNvPr>
          <p:cNvGrpSpPr/>
          <p:nvPr/>
        </p:nvGrpSpPr>
        <p:grpSpPr>
          <a:xfrm>
            <a:off x="7537957" y="6331581"/>
            <a:ext cx="152604" cy="143187"/>
            <a:chOff x="7160043" y="6310606"/>
            <a:chExt cx="152604" cy="14318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69482F8-59A6-46D9-968D-E8C23CE0E7E9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D668898-BF29-436E-AC56-9C235F05109F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34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9B969BB-A01C-4B58-A286-FC95E11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線を繋げる操作の流れ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D0FE-744E-40BE-8E98-EC6DCA7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1E308B8F-7585-4ED4-B29A-9F833944D8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166" y="1335703"/>
            <a:ext cx="8643668" cy="504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直前のマウス座標を記憶するフィールド変数を作成 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mouseBufX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mouseBufY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56B35B3-A42D-4551-B4E3-93E072860766}"/>
              </a:ext>
            </a:extLst>
          </p:cNvPr>
          <p:cNvSpPr/>
          <p:nvPr/>
        </p:nvSpPr>
        <p:spPr>
          <a:xfrm>
            <a:off x="4389438" y="2864454"/>
            <a:ext cx="364331" cy="244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D61E7C20-941F-44CC-8D00-E28E3EA8F4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166" y="2268327"/>
            <a:ext cx="8643668" cy="504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en-US" altLang="ja-JP" dirty="0" err="1">
                <a:latin typeface="+mn-ea"/>
              </a:rPr>
              <a:t>mouseDragged</a:t>
            </a:r>
            <a:r>
              <a:rPr lang="en-US" altLang="ja-JP" dirty="0">
                <a:latin typeface="+mn-ea"/>
              </a:rPr>
              <a:t>() </a:t>
            </a:r>
            <a:r>
              <a:rPr lang="ja-JP" altLang="en-US" dirty="0">
                <a:latin typeface="+mn-ea"/>
              </a:rPr>
              <a:t>で現在のマウス座標を取得 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mouseX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mouseY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4F4780C0-5284-40BA-A086-A3CFA1ADE7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166" y="3200951"/>
            <a:ext cx="8643668" cy="504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マウスの移動距離を計算 </a:t>
            </a:r>
            <a:r>
              <a:rPr lang="en-US" altLang="ja-JP" sz="1400" dirty="0">
                <a:latin typeface="+mn-ea"/>
              </a:rPr>
              <a:t>(dis = </a:t>
            </a:r>
            <a:r>
              <a:rPr lang="en-US" altLang="ja-JP" sz="1400" dirty="0" err="1">
                <a:latin typeface="+mn-ea"/>
              </a:rPr>
              <a:t>hypot</a:t>
            </a:r>
            <a:r>
              <a:rPr lang="en-US" altLang="ja-JP" sz="1400" dirty="0">
                <a:latin typeface="+mn-ea"/>
              </a:rPr>
              <a:t>(</a:t>
            </a:r>
            <a:r>
              <a:rPr lang="en-US" altLang="ja-JP" sz="1400" dirty="0" err="1">
                <a:latin typeface="+mn-ea"/>
              </a:rPr>
              <a:t>mouseX</a:t>
            </a:r>
            <a:r>
              <a:rPr lang="en-US" altLang="ja-JP" sz="1400" dirty="0">
                <a:latin typeface="+mn-ea"/>
              </a:rPr>
              <a:t> – </a:t>
            </a:r>
            <a:r>
              <a:rPr lang="en-US" altLang="ja-JP" sz="1400" dirty="0" err="1">
                <a:latin typeface="+mn-ea"/>
              </a:rPr>
              <a:t>mouseBufX</a:t>
            </a:r>
            <a:r>
              <a:rPr lang="en-US" altLang="ja-JP" sz="1400" dirty="0">
                <a:latin typeface="+mn-ea"/>
              </a:rPr>
              <a:t>, </a:t>
            </a:r>
            <a:r>
              <a:rPr lang="en-US" altLang="ja-JP" sz="1400" dirty="0" err="1">
                <a:latin typeface="+mn-ea"/>
              </a:rPr>
              <a:t>mouseY</a:t>
            </a:r>
            <a:r>
              <a:rPr lang="en-US" altLang="ja-JP" sz="1400" dirty="0">
                <a:latin typeface="+mn-ea"/>
              </a:rPr>
              <a:t> - </a:t>
            </a:r>
            <a:r>
              <a:rPr lang="en-US" altLang="ja-JP" sz="1400" dirty="0" err="1">
                <a:latin typeface="+mn-ea"/>
              </a:rPr>
              <a:t>mouseBufY</a:t>
            </a:r>
            <a:r>
              <a:rPr lang="en-US" altLang="ja-JP" sz="1400" dirty="0">
                <a:latin typeface="+mn-ea"/>
              </a:rPr>
              <a:t>))</a:t>
            </a:r>
            <a:endParaRPr lang="en-US" altLang="ja-JP" dirty="0">
              <a:latin typeface="+mn-ea"/>
            </a:endParaRPr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295D2F03-8A63-4AF6-A444-44730DDB5C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166" y="4133575"/>
            <a:ext cx="8643668" cy="504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マウスの単位移動距離を </a:t>
            </a:r>
            <a:r>
              <a:rPr lang="en-US" altLang="ja-JP" dirty="0">
                <a:latin typeface="+mn-ea"/>
              </a:rPr>
              <a:t>dis </a:t>
            </a:r>
            <a:r>
              <a:rPr lang="ja-JP" altLang="en-US" dirty="0">
                <a:latin typeface="+mn-ea"/>
              </a:rPr>
              <a:t>から算出し、移動経路上の各点で描画処理</a:t>
            </a:r>
            <a:endParaRPr lang="en-US" altLang="ja-JP" dirty="0">
              <a:latin typeface="+mn-ea"/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14F7A89-D7BA-4183-A7CD-0B1D58C46D83}"/>
              </a:ext>
            </a:extLst>
          </p:cNvPr>
          <p:cNvSpPr/>
          <p:nvPr/>
        </p:nvSpPr>
        <p:spPr>
          <a:xfrm>
            <a:off x="4389438" y="3797078"/>
            <a:ext cx="364331" cy="244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CA7A6E-E77A-4290-954F-E90BD0696C91}"/>
              </a:ext>
            </a:extLst>
          </p:cNvPr>
          <p:cNvSpPr txBox="1"/>
          <p:nvPr/>
        </p:nvSpPr>
        <p:spPr>
          <a:xfrm>
            <a:off x="2174934" y="1864892"/>
            <a:ext cx="6385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kumimoji="1" lang="en-US" altLang="ja-JP" sz="1400" dirty="0" err="1"/>
              <a:t>mousePressed</a:t>
            </a:r>
            <a:r>
              <a:rPr kumimoji="1" lang="en-US" altLang="ja-JP" sz="1400" dirty="0"/>
              <a:t>() </a:t>
            </a:r>
            <a:r>
              <a:rPr kumimoji="1" lang="ja-JP" altLang="en-US" sz="1400" dirty="0"/>
              <a:t>の中で、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mouseBufX</a:t>
            </a:r>
            <a:r>
              <a:rPr kumimoji="1" lang="en-US" altLang="ja-JP" sz="1400" dirty="0"/>
              <a:t>, </a:t>
            </a:r>
            <a:r>
              <a:rPr kumimoji="1" lang="en-US" altLang="ja-JP" sz="1400" dirty="0" err="1"/>
              <a:t>mouseBufY</a:t>
            </a:r>
            <a:r>
              <a:rPr kumimoji="1" lang="en-US" altLang="ja-JP" sz="1400" dirty="0"/>
              <a:t>) </a:t>
            </a:r>
            <a:r>
              <a:rPr kumimoji="1" lang="ja-JP" altLang="en-US" sz="1400" dirty="0"/>
              <a:t>の値を初期化する</a:t>
            </a:r>
          </a:p>
        </p:txBody>
      </p:sp>
      <p:sp>
        <p:nvSpPr>
          <p:cNvPr id="27" name="二等辺三角形 28">
            <a:extLst>
              <a:ext uri="{FF2B5EF4-FFF2-40B4-BE49-F238E27FC236}">
                <a16:creationId xmlns:a16="http://schemas.microsoft.com/office/drawing/2014/main" id="{5B7F6C73-B2CE-49EC-8756-B0BF7CF84A53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ED36D3BE-EE21-4705-BD77-747A7D9599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5849" y="5944587"/>
            <a:ext cx="215675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うっ・・・</a:t>
            </a:r>
            <a:endParaRPr lang="en-US" altLang="ja-JP" dirty="0">
              <a:latin typeface="+mn-ea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495C5A5-A0E5-45C2-BD72-0E562F3A3944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9330CB5-AA4E-4041-B82F-65377FBDBF03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D31180B-BC9C-4157-B913-52DAB80192B6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AutoShape 3">
            <a:extLst>
              <a:ext uri="{FF2B5EF4-FFF2-40B4-BE49-F238E27FC236}">
                <a16:creationId xmlns:a16="http://schemas.microsoft.com/office/drawing/2014/main" id="{E2206FA6-C2E3-47DE-BE32-71FF4C74B7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083" y="5066199"/>
            <a:ext cx="8643668" cy="504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直前のマウス座標の更新 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mouseBufX,Y</a:t>
            </a:r>
            <a:r>
              <a:rPr lang="en-US" altLang="ja-JP" dirty="0">
                <a:latin typeface="+mn-ea"/>
              </a:rPr>
              <a:t> ← </a:t>
            </a:r>
            <a:r>
              <a:rPr lang="en-US" altLang="ja-JP" dirty="0" err="1">
                <a:latin typeface="+mn-ea"/>
              </a:rPr>
              <a:t>mouseX,Y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BDB4677A-C017-4999-AA98-DAD2828E8C6D}"/>
              </a:ext>
            </a:extLst>
          </p:cNvPr>
          <p:cNvSpPr/>
          <p:nvPr/>
        </p:nvSpPr>
        <p:spPr>
          <a:xfrm>
            <a:off x="4389438" y="4729702"/>
            <a:ext cx="364331" cy="244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D9AA1903-7470-405B-80A7-AE48429D5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4" y="5402701"/>
            <a:ext cx="1281727" cy="1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3">
            <a:extLst>
              <a:ext uri="{FF2B5EF4-FFF2-40B4-BE49-F238E27FC236}">
                <a16:creationId xmlns:a16="http://schemas.microsoft.com/office/drawing/2014/main" id="{70665D47-2D4C-4DC0-9641-9E44EB045AD4}"/>
              </a:ext>
            </a:extLst>
          </p:cNvPr>
          <p:cNvSpPr/>
          <p:nvPr/>
        </p:nvSpPr>
        <p:spPr>
          <a:xfrm>
            <a:off x="347662" y="5498359"/>
            <a:ext cx="8448676" cy="118073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lblDrawMouseDragged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mouseBufX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mouseBufY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線を繋げる操作のコード例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347662" y="1476103"/>
            <a:ext cx="8448676" cy="3655655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lblDrawMouseDragged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x, y, dis =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Math.hypot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dis;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{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 =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* 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/ dis;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 =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* 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/ dis;</a:t>
            </a:r>
          </a:p>
          <a:p>
            <a:pPr marL="914400" lvl="3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fillCircle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x, y, 5);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fillCircle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5);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mouseBufY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marL="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158353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lblDrawMouseDragged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（ラベル上でドラッグした際に呼ばれるメソッド）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8275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104287" y="-286248"/>
            <a:ext cx="11973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二等辺三角形 28">
            <a:extLst>
              <a:ext uri="{FF2B5EF4-FFF2-40B4-BE49-F238E27FC236}">
                <a16:creationId xmlns:a16="http://schemas.microsoft.com/office/drawing/2014/main" id="{A3B517BC-1DDB-4038-96AD-A826591252D1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08ACD799-F439-42BD-8D32-33374E4323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13299" y="5995387"/>
            <a:ext cx="251930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今回だけだぞ</a:t>
            </a:r>
            <a:endParaRPr lang="en-US" altLang="ja-JP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91E4DF1-52AA-4F49-8F07-B47B7A9E66F6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F7F758E-7A96-4C81-8232-3DB9FC0DF54A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6355F28-3F8E-4FFA-A7D3-C58903245E97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182A5B09-5411-4DE4-A8BF-14838EB4D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4" y="5453501"/>
            <a:ext cx="1281727" cy="127639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09F706E-2F64-45E1-83A0-817D1FF44161}"/>
              </a:ext>
            </a:extLst>
          </p:cNvPr>
          <p:cNvSpPr txBox="1"/>
          <p:nvPr/>
        </p:nvSpPr>
        <p:spPr>
          <a:xfrm>
            <a:off x="473868" y="5177904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lblDrawMousePressed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（ラベル上でプレスした際に呼ばれるメソッド）</a:t>
            </a:r>
          </a:p>
        </p:txBody>
      </p:sp>
    </p:spTree>
    <p:extLst>
      <p:ext uri="{BB962C8B-B14F-4D97-AF65-F5344CB8AC3E}">
        <p14:creationId xmlns:p14="http://schemas.microsoft.com/office/powerpoint/2010/main" val="31806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4A21C-20BE-4472-9D8F-7ACD7D2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187F9-A533-47F2-ABA4-0AD1B68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8074"/>
            <a:ext cx="7886700" cy="5064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1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ガイダンス、</a:t>
            </a:r>
            <a:r>
              <a:rPr lang="en-US" altLang="ja-JP" sz="2200" dirty="0"/>
              <a:t>Java</a:t>
            </a:r>
            <a:r>
              <a:rPr lang="ja-JP" altLang="ja-JP" sz="2200" dirty="0"/>
              <a:t>開発環境の構築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2</a:t>
            </a:r>
            <a:r>
              <a:rPr lang="ja-JP" altLang="ja-JP" sz="2200" b="1" dirty="0"/>
              <a:t>回：</a:t>
            </a:r>
            <a:r>
              <a:rPr lang="en-US" altLang="ja-JP" sz="2200" dirty="0"/>
              <a:t>GUI</a:t>
            </a:r>
            <a:r>
              <a:rPr lang="ja-JP" altLang="ja-JP" sz="2200" dirty="0"/>
              <a:t>アプリケーション開発、画像データの入出力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3</a:t>
            </a:r>
            <a:r>
              <a:rPr lang="ja-JP" altLang="ja-JP" sz="2200" b="1" dirty="0"/>
              <a:t>回</a:t>
            </a:r>
            <a:r>
              <a:rPr lang="ja-JP" altLang="ja-JP" sz="2200" dirty="0"/>
              <a:t>：前処理</a:t>
            </a:r>
            <a:r>
              <a:rPr lang="en-US" altLang="ja-JP" sz="2200" dirty="0"/>
              <a:t>(1)</a:t>
            </a:r>
            <a:r>
              <a:rPr lang="ja-JP" altLang="ja-JP" sz="2200" dirty="0"/>
              <a:t>（</a:t>
            </a:r>
            <a:r>
              <a:rPr lang="ja-JP" altLang="en-US" sz="2200" dirty="0"/>
              <a:t>二値化処理、画像の配列化</a:t>
            </a:r>
            <a:r>
              <a:rPr lang="ja-JP" altLang="ja-JP" sz="2200" dirty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4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前処理</a:t>
            </a:r>
            <a:r>
              <a:rPr lang="en-US" altLang="ja-JP" sz="2200" dirty="0"/>
              <a:t>(2)</a:t>
            </a:r>
            <a:r>
              <a:rPr lang="ja-JP" altLang="ja-JP" sz="2200" dirty="0"/>
              <a:t>（</a:t>
            </a:r>
            <a:r>
              <a:rPr lang="ja-JP" altLang="en-US" sz="2200" dirty="0"/>
              <a:t>モルフォロジー演算</a:t>
            </a:r>
            <a:r>
              <a:rPr lang="ja-JP" altLang="ja-JP" sz="2200" dirty="0"/>
              <a:t>）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5</a:t>
            </a:r>
            <a:r>
              <a:rPr lang="ja-JP" altLang="ja-JP" sz="2200" b="1" dirty="0"/>
              <a:t>回</a:t>
            </a:r>
            <a:r>
              <a:rPr lang="ja-JP" altLang="ja-JP" sz="2200" dirty="0"/>
              <a:t>：前処理</a:t>
            </a:r>
            <a:r>
              <a:rPr lang="en-US" altLang="ja-JP" sz="2200" dirty="0"/>
              <a:t>(3)</a:t>
            </a:r>
            <a:r>
              <a:rPr lang="ja-JP" altLang="ja-JP" sz="2200" dirty="0"/>
              <a:t>（平滑化、</a:t>
            </a:r>
            <a:r>
              <a:rPr lang="ja-JP" altLang="en-US" sz="2200" dirty="0"/>
              <a:t>鮮鋭</a:t>
            </a:r>
            <a:r>
              <a:rPr lang="ja-JP" altLang="ja-JP" sz="2200" dirty="0"/>
              <a:t>化）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rgbClr val="FF0000"/>
                </a:solidFill>
              </a:rPr>
              <a:t>第</a:t>
            </a:r>
            <a:r>
              <a:rPr lang="en-US" altLang="ja-JP" sz="2200" b="1" dirty="0">
                <a:solidFill>
                  <a:srgbClr val="FF0000"/>
                </a:solidFill>
              </a:rPr>
              <a:t>6</a:t>
            </a:r>
            <a:r>
              <a:rPr lang="ja-JP" altLang="ja-JP" sz="2200" b="1" dirty="0">
                <a:solidFill>
                  <a:srgbClr val="FF0000"/>
                </a:solidFill>
              </a:rPr>
              <a:t>回：</a:t>
            </a:r>
            <a:r>
              <a:rPr lang="ja-JP" altLang="en-US" sz="2200" b="1" dirty="0">
                <a:solidFill>
                  <a:srgbClr val="FF0000"/>
                </a:solidFill>
              </a:rPr>
              <a:t>後処理</a:t>
            </a:r>
            <a:r>
              <a:rPr lang="en-US" altLang="ja-JP" sz="2200" b="1" dirty="0">
                <a:solidFill>
                  <a:srgbClr val="FF0000"/>
                </a:solidFill>
              </a:rPr>
              <a:t>(1)</a:t>
            </a:r>
            <a:r>
              <a:rPr lang="ja-JP" altLang="en-US" sz="2200" b="1" dirty="0">
                <a:solidFill>
                  <a:srgbClr val="FF0000"/>
                </a:solidFill>
              </a:rPr>
              <a:t>（描画操作、領域塗りつぶし）</a:t>
            </a:r>
            <a:endParaRPr lang="ja-JP" altLang="ja-JP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7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画像の定量評価（</a:t>
            </a:r>
            <a:r>
              <a:rPr lang="en-US" altLang="ja-JP" sz="2200" dirty="0"/>
              <a:t>MSE</a:t>
            </a:r>
            <a:r>
              <a:rPr lang="ja-JP" altLang="ja-JP" sz="2200" dirty="0" err="1"/>
              <a:t>、</a:t>
            </a:r>
            <a:r>
              <a:rPr lang="en-US" altLang="ja-JP" sz="2200" dirty="0"/>
              <a:t>PSNR</a:t>
            </a:r>
            <a:r>
              <a:rPr lang="ja-JP" altLang="ja-JP" sz="2200" dirty="0" err="1"/>
              <a:t>、</a:t>
            </a:r>
            <a:r>
              <a:rPr lang="en-US" altLang="ja-JP" sz="2200" dirty="0"/>
              <a:t>CNR</a:t>
            </a:r>
            <a:r>
              <a:rPr lang="ja-JP" altLang="ja-JP" sz="2200" dirty="0"/>
              <a:t>）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8</a:t>
            </a:r>
            <a:r>
              <a:rPr lang="ja-JP" altLang="ja-JP" sz="2200" b="1" dirty="0"/>
              <a:t>回：</a:t>
            </a:r>
            <a:r>
              <a:rPr lang="ja-JP" altLang="en-US" sz="2200" dirty="0"/>
              <a:t>コンピュータ診断支援への展開、まとめ</a:t>
            </a:r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54A2F-1BBA-41B2-A0F3-2E75AB6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3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塗りつぶし処理</a:t>
            </a:r>
          </a:p>
        </p:txBody>
      </p:sp>
    </p:spTree>
    <p:extLst>
      <p:ext uri="{BB962C8B-B14F-4D97-AF65-F5344CB8AC3E}">
        <p14:creationId xmlns:p14="http://schemas.microsoft.com/office/powerpoint/2010/main" val="34034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19393CC-00B7-4075-A842-A91066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塗りつぶし処理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4C70AD7-CA0E-4C39-A108-B305F4D6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47" y="2024094"/>
            <a:ext cx="3117854" cy="60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1800" dirty="0"/>
              <a:t>1. </a:t>
            </a:r>
            <a:r>
              <a:rPr kumimoji="1" lang="ja-JP" altLang="en-US" sz="1800" dirty="0"/>
              <a:t>画像の一点をクリック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419B7-6864-42CD-B1E0-80A99D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769D0FD-09DD-4719-888E-5C965871BE71}"/>
              </a:ext>
            </a:extLst>
          </p:cNvPr>
          <p:cNvGrpSpPr/>
          <p:nvPr/>
        </p:nvGrpSpPr>
        <p:grpSpPr>
          <a:xfrm>
            <a:off x="1270900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5D7F2CB-B11B-4047-B695-0EAE97AB04AC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6D23BAA-35BB-4F8A-9A09-787F763F2B7F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7F52674-3D78-4339-B9E7-04051A5EEE0E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0AAFF76-AA0B-4541-96EE-B7614D28AB71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AAF2F7C-58CB-463D-A02A-003BB7C52938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FBEC15B-10B1-4C20-9A5F-FF40CC816B22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DA02A6F-3724-4529-9018-22F2461723A0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4B32059-5F9B-4F86-9D83-22AF3E75A79C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4DDDA12-F0F8-4F63-B770-C1613DC108C4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D2EC728-8BDC-427E-AF31-8C124B6EC957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DE4F9BD-B284-4726-8CF3-DEA861457278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A66B0A9-377F-464A-B9E9-EE364CD3C312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47F5108-BE16-4BA2-8397-D14AD88A8B98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D0D706C-D5C4-4A00-967D-2FE89BB97C46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344259E-7B13-455F-B951-4AAB061D8015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505C244-7A80-4724-ADE7-355C4006D9EF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6332475-6C30-46DC-B3B0-27901C3B711A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3C35050-9237-42AB-92F3-1C61C06DBF39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066D33D-1A8B-4A37-9E3E-B7E5B4AF9C05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30229E5-EF92-41ED-9A22-CB38CE8E3B0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B76FFB6-C87F-44B2-86A4-35421ADCC57F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9BBAC2F-1DAC-4552-9E2A-4DC2202FBDD1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147883D-7E5E-40CF-B39F-7547B484BF76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8202966C-310F-4F29-AF7F-F0637C9AD80F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493CA53-2EBF-45A9-9B93-1E63CF6453BA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7D24521-3755-4C34-B183-A269C493D5DA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B59B5B6-B8C5-44D5-867B-E7EE25394F01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11223F5-38E4-4FA7-B3CF-030C17ECF133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D4B932E1-2494-4035-84D6-F01D382246C0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AC8CDE6-6217-4199-8846-281249620020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2BBA4857-8FB6-477C-95E3-ACAA9B94DED3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50C7C92-04D4-4FC0-A071-1B9855B413A7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0022E3D-C477-49C0-8C41-DA16A83CE128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840AE47-2B20-4083-A67F-E62A37231505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C2B2CCA5-53A1-4E02-9386-389EA6B4AFFE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320FB20-129B-46C1-9620-422DF786B234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F90B20A-21AE-4F99-82D0-541AAB7089F9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7ABC294-119A-4F0F-BFE2-1B6F8C88535A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ADFB1FE-E373-4BC6-AFC2-86D52FB9A700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9E20E3D-8D53-4BCE-A23A-25397466EBEF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57E37AF-B1F3-4496-9542-758DBFE6C06E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2CB6F528-4435-4CCA-A4E9-F52B760738FA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39D6999-023D-4517-AFAF-0F0D9B2C99CB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2CA9156-DA62-497E-8D63-C0A33D735AFA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D7D1380-E37C-47C4-BC23-1CBD4DA4FF5C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8254894-7DCC-4E3D-A109-FD601EA95E76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BB68D4B3-4FE5-4160-AC61-2D5C4A1BB4E3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FA98786-5278-47BD-B7B2-0533655EC6C5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49B4BCC-555C-4EB1-B372-F0CB4990239D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12CEC10-8949-46BB-AD94-5B31FDF95BD1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7119A6C-08A9-4F63-99F2-844A36921484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CE7FED67-18D1-4344-8A2F-13607AC7B7FC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ACFC71E-850B-4607-A4BE-99361394A34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0CE12AB3-48FE-435D-86BB-274524FAECFE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285D7A9-20BC-4B9F-ADF0-FA70778AF319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1262DCB-884E-4820-9835-DD4C6A3DB98D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BD4DCA4-817B-47B9-A67E-E305B3BA861D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807A27F8-58BD-44AD-8381-02C0908E925E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D97A34A6-A521-46C8-AE99-CF28142DC432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979BC44-5ACD-424E-83CE-C2C1A456E3D8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07A2DA1-A051-4E64-95E7-DF70EC485935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7B5839-FC51-4F81-8560-2E05AA8A6DF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1BD3082-71C0-4F24-9A14-AFFE1D42173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FC777C52-3ABD-491E-956D-ABC38593759F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B5F031C4-9BD6-4CAD-A4AB-8C424B701D68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B854D8CE-AD18-42D7-A271-0DF96B9FF970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66BB558-5E52-4AE8-867C-C1758B329DB0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D398656-102D-4DFA-B38E-705E9B169E4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A07BCAC-E0DB-449E-92EC-08D8771BEDDB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69FD1591-47EB-4AF9-8720-E8035A25F19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FA812F84-DC42-4F12-A9D1-179E11BE40C9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9171C68-2931-41EB-8206-9FC8DDD284F9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CABCE84-86A9-4795-9CB0-8F1352118C0D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3616E96-F57D-47CF-9DE6-5FA270E0FBEA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5A705E8-8C6E-4320-A78D-E6649BB6F1F2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CB1FF296-11F2-470F-80BA-5469C5B47391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F6F76A07-B3D3-4455-A084-127877658703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75E8C137-D61C-45CE-8C54-7930C38CC506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75FDEE8-3B0F-4A09-A5B5-208F086B7FA7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C6536CC-EB84-4B75-AAEB-A8A2AD56591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D044CCC0-1643-4623-BB69-0D9C30D07608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210245A-C543-4941-A620-4919070EE796}"/>
              </a:ext>
            </a:extLst>
          </p:cNvPr>
          <p:cNvGrpSpPr/>
          <p:nvPr/>
        </p:nvGrpSpPr>
        <p:grpSpPr>
          <a:xfrm>
            <a:off x="5155258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F39365-216E-4992-96DD-CF19335DDCE6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922BE8F-9B18-47D7-93C1-327E9A3FF916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C903B8D-9146-4091-B74A-36451C42953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585A6B2-2F64-4F42-B84B-771FE19696E7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2D82F9A-E21C-420D-B4F1-05F7447D6E5D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7256D11-9FA6-4A87-8F0A-0CAB1E0E1D1E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AFB57A3-F978-4C83-B2AF-8B3D9EC26611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62793C77-269A-4ED1-B7B1-4BD1998A28B7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9DE4D672-F9CB-4182-956A-E916516A8445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7D3891-FD1A-4EB1-9947-F160D374D579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DD7A7CC3-4125-449D-A7B4-4C05E9A9F314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CDFA1B0F-31D7-41AE-852E-2F33A5E8F2C3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076037FA-AB48-4BE1-A47A-867D100B18BF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3D1FD9C-8F0B-4EF6-909F-F468FF7233CF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A4EA43DB-1BD9-46BF-BB51-F505EEF40D0F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95DDB37-6BED-41C6-837E-3FD788C0FE27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90AB2E2-9945-4AB6-9826-E94DBBC6A83A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C14F141B-CEE8-4F55-8155-66F275E1D1DB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B47280E1-4F44-447F-8BB8-7CF12A3F164B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F7D26A06-AB6D-432A-AF40-38462D709DF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E7167C1A-796F-401F-8630-F6F6B1CCE060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9AB75965-1DDD-4174-9D64-DC8917E24CFB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D1021213-25C0-4CC6-8220-293462920A75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E729A79-6E8A-4C66-BF13-946077E1F957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13B93651-1837-476A-8720-30FC22E17C4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C02A410B-6B65-41F7-BF71-F188367A5479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7BE06726-6345-4802-B0D6-26F179A189BC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A9657185-4317-4BBC-8077-1CD683CCF47C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4B19202-F728-41CF-A3D3-77F9C04B5A7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FBA66ED8-BADC-4970-BAAF-8322BD63E417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3CEC73F2-E852-4013-8505-04BBA8F3AFCC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254455EC-9800-4F76-B701-3EFA3C9E9913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4BE1B0E-4FD9-4BC8-A250-26969BEF43D5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D4187D0C-76FB-4D77-B92A-B0BCC3E22E0B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505A188B-5EDA-4FD5-BE82-3AE58058E8C7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F17696B2-63B9-49E8-83C7-151C9AC22722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A5E012A7-3614-4DCC-97E4-8846777D9589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1412D73-C939-46CC-B704-EA193E0EB1A2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2C8267B-D8BB-4AF6-A7AE-D393B042C300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B149A07D-39B9-498B-8350-4163422B66EA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4457515-19DD-425E-B140-B17DF97031F7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3C9C9E12-6430-429C-95FD-DBE76C473AAE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7074515B-9C13-4903-AE4D-8B0BEEA46130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9A110DF8-B865-4C7A-9EF1-4D07DBE4DE62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83F52244-0040-4081-87C6-61995B1E5F57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5372B19A-F47F-41E5-A4B5-68954CA4C2F4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421E296E-D6FD-4C07-B7C6-8C30FB09807E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42B06CB-4DCF-430F-95CF-1E9DD42D5302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68E4B208-EE5D-4B6A-BCEE-F138C545FC9A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ADBF885E-B9A1-48A5-8FB7-5D5B4E63A1FD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6FE695D-D7A8-4846-97A6-D4F932CAAC82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C373DAF9-75CB-4B52-8DBE-94F597F7C4FE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3DA9464A-E113-414E-80CB-B0551BBCE079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085F7D8E-8A21-4388-A7BA-E140B660B12B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F096FBA-3CE6-4F15-A869-6D4D5EF8BF66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AA93698-38BC-4D86-8E64-5452F5D835C7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83143F74-FE17-43C4-9811-E38AB75F7CF1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300B2A86-36D5-4FD7-82C3-8AA4C1FC7671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851AE3B7-DA61-4DEC-AC8C-E20EF2CAAD63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86916ADC-BA05-4B36-BB49-D6D1F1DAD997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B2196117-1BD0-45DE-A66B-DCC8A6FC46EC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677901C1-74D5-4F17-90B0-A88875D232C4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68EF9793-9154-4191-9D46-779BD817206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6A745BD0-A9B7-484E-81B9-91EE989CE131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CD2FC5EF-61C9-40B2-989B-F912F41E76D3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27B5FBA-6F3B-4644-9C7B-312829D7A256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3426EEBA-A43B-4C47-8720-2A4926F7F122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F4C345C-C5BF-4816-974C-0DAB4DA3E4AE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6ADD304C-1671-4B1B-A0C2-1663871C76C3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2B3052F3-A8F7-4350-995B-8C009A7FF84D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094C10E0-6EC8-413B-8C8B-244044C32598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811A644-B86F-4A79-A126-2D5584DE30DD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C60B4EFD-DF81-42EA-8920-F84FB5557F31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631D856E-EA87-4EA2-9165-A98340528758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EC20A2B1-43DC-411B-B818-474EB33FEECF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D5046E4C-CEA1-4287-88B0-66CF10EEA6E5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23549BDC-0293-463E-B3E0-A66B5ECD4E4A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001E1CA4-1BCF-4587-8241-934CDCDB431F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90B115A6-9B94-4FC3-9984-686754537C33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315D8715-9756-4374-9585-2151EF66E563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045B65D1-E256-43B1-9A66-471445CF2A6C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0" name="コンテンツ プレースホルダー 4">
            <a:extLst>
              <a:ext uri="{FF2B5EF4-FFF2-40B4-BE49-F238E27FC236}">
                <a16:creationId xmlns:a16="http://schemas.microsoft.com/office/drawing/2014/main" id="{D88440B8-1CD6-4FC4-A5EF-91EE48556A91}"/>
              </a:ext>
            </a:extLst>
          </p:cNvPr>
          <p:cNvSpPr txBox="1">
            <a:spLocks/>
          </p:cNvSpPr>
          <p:nvPr/>
        </p:nvSpPr>
        <p:spPr>
          <a:xfrm>
            <a:off x="4689477" y="2024094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２</a:t>
            </a:r>
            <a:r>
              <a:rPr lang="en-US" altLang="ja-JP" sz="1800" dirty="0"/>
              <a:t>. </a:t>
            </a:r>
            <a:r>
              <a:rPr lang="ja-JP" altLang="en-US" sz="1800" dirty="0"/>
              <a:t>クリックした点を白くする</a:t>
            </a:r>
          </a:p>
        </p:txBody>
      </p:sp>
    </p:spTree>
    <p:extLst>
      <p:ext uri="{BB962C8B-B14F-4D97-AF65-F5344CB8AC3E}">
        <p14:creationId xmlns:p14="http://schemas.microsoft.com/office/powerpoint/2010/main" val="215859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86572206-949D-440A-8667-9C5DCF498132}"/>
              </a:ext>
            </a:extLst>
          </p:cNvPr>
          <p:cNvGrpSpPr/>
          <p:nvPr/>
        </p:nvGrpSpPr>
        <p:grpSpPr>
          <a:xfrm>
            <a:off x="1270900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4F3E8FFB-B91D-4C4C-AF45-9973984A142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EF43DBF7-BDAE-4A4B-951B-45F7B46D6E0F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1703E866-8B8B-4627-9720-62DFB7A82A6C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095DE80C-85A7-4095-A5F0-E0612D9877B7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3391E0B1-E06A-4964-88CE-3562E99529F3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D7A34907-83D8-46C1-9AF9-EE4EE8722903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B829F7FD-C960-4082-AE0D-2EE1CD325C02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B772F5FD-BEA4-4375-9311-66FEFDF592F0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F6A064C7-CDEA-48B5-916D-6E4AF0AD61BD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ABF769F8-F6BC-415E-9C3D-CB1C211E0675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608C365A-BFE4-4B34-A941-0063B2FC214D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3124CF6-B703-4D00-BA2E-C066C1D2AB52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F20DD045-4CA4-49F6-83B3-D3C6A1281922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CA927F2F-22F6-4FDE-B4A0-BDEABB04F585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DCF41B2C-D5B5-49B5-BB8B-A5B40EF3E346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5FDF1C71-3A12-483E-A68F-2ECCEDFACF77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82AEBF13-B74A-4518-A331-3B83AB4B73A9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6D68D941-77E9-42B0-9B7C-8A8D8D7850DF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92C665EF-7760-4D01-9FD1-04F27C2EC9DD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2D3B7516-9A0F-469C-A44D-4AE4497A62B1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986BE32B-5780-4E54-83F9-533E1D225D3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D0D3AD56-2486-41FF-8D34-0856729D56D1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F4E110C2-A679-46D5-A948-C5B38B4D7303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73CFBDFC-0349-436B-AC10-CD5E6E23E0FC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D9D6645E-77FF-4E40-A7C2-26CD769311B5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E72809AF-B7FA-420F-8AA9-25E7C340E3B0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54E06F6D-3AB3-4913-8BAC-BFE715477954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7BC9EA7C-8DA0-4058-9BCC-52FE1E0A7846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3A01FBD0-FB43-44D7-AA6A-21665488A240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1F9A2059-CFC8-4DC7-B1A4-1B13B6602BFC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C70C3216-F50E-4872-BF74-C79049EBA0C3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CF7BF50-302B-4A58-A34F-D9DEEE07602C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F5568360-3DB8-417B-9987-A48E6C5A2461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5D44EB86-33FF-48DD-9689-F5A5A7DBD3DD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4FC23842-758E-4414-B561-A6DC70BD0174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4BED0C6D-FD9F-47D9-AB45-5778C17917F9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6B4A18B7-5E1F-466A-9144-451A5EC55A25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73E6C781-1172-4FDE-98CA-D18D9A3515AF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25A13252-2ACE-48E3-B3E9-8AF8DCD814C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BBD252FB-D66E-4489-8BA0-157FAFE89A9B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BA803782-B8DD-42AB-B569-F5CCAE00B10E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C64F65A3-CEEB-4DA3-8EE1-7B317890A826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DD351183-3B6A-46B7-A542-B12E75CF4B58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72A4505F-1C00-42E9-AFA8-69645B3E4379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84066890-AD23-48B6-A889-1240329B8185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4359B2DD-2325-4DDA-9073-8D1655D93548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11B9955B-B946-4215-B1E5-03C9028AB6F3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348DE4DA-5AF7-41C8-858A-68C155BE20A7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608789CB-66C8-447B-A522-CB817540015F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04524B19-4373-4FBF-868E-AE36EECCFC53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14A0B729-5544-4209-8272-A6D43C7D37B2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324E9076-B74F-4436-B79E-C56A6F520EA9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2F2E074C-0328-47E2-9FE1-88D98AF5CE21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E562FEA7-42B2-490E-A43A-554C68528CAF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4232ABC3-02DE-445A-8F6C-BCE9DB09EAD8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EE85934B-2CFC-4FD0-8A73-C90BF25F4D78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784614D8-E1D7-43B8-967B-79D1A2CC6937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CC7C925F-1B51-4C69-97A9-5EB32FB46420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C359A775-B0B4-4E04-80CC-77380BD40407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F30DCEE6-3C89-4BD3-86B3-0B68D3A95D2B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A10BC5F9-CD77-40BF-9EF5-348C3DB7F931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BFAA183A-E26A-4B6D-91E5-0CE683F5ACD6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40262307-EE91-4AA4-B09B-8B90A9250374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CFC9A45D-58E0-40C8-AE25-779584682619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175FEC19-038E-44EC-81F6-CAA1DAEF090D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F38F7D3C-EF3E-4625-A10B-6AAB5D8619A3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7F099A01-3623-4076-92BC-5A035869D854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1F5F4C88-DD57-45C5-B8B8-33CBADE8B816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CB9EA55-E29E-4FCF-9146-5AB642B26F4C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BCDDC25-F1C3-48AC-ACB4-6C7CF2AC3E84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E0F65A8E-8E30-4403-8F0A-9ABF19DA14FF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7C8B54A5-CCFC-427E-A25C-9128FFA52850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478FE4CF-B446-4CAF-A309-0C6EFAF29A69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E5678A04-034D-495B-86AD-7CFC6559D090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99C08732-D365-455F-BFD3-53A291BDD6DC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0B794160-AF56-4DD2-90BA-DEBD0D068762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2A968527-D53F-47A1-B0A4-23306241725D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9EA51ABE-F36F-447F-83F6-E1AAD202C8B1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AA898811-22F7-47C5-BD84-27D5C3552472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4B5185BA-BC1A-49BC-A29D-CBACE580076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4D78D0F7-3C4C-4379-99DA-84982CF8A5F6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9393CC-00B7-4075-A842-A91066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塗りつぶし処理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419B7-6864-42CD-B1E0-80A99D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70" name="コンテンツ プレースホルダー 4">
            <a:extLst>
              <a:ext uri="{FF2B5EF4-FFF2-40B4-BE49-F238E27FC236}">
                <a16:creationId xmlns:a16="http://schemas.microsoft.com/office/drawing/2014/main" id="{D88440B8-1CD6-4FC4-A5EF-91EE48556A91}"/>
              </a:ext>
            </a:extLst>
          </p:cNvPr>
          <p:cNvSpPr txBox="1">
            <a:spLocks/>
          </p:cNvSpPr>
          <p:nvPr/>
        </p:nvSpPr>
        <p:spPr>
          <a:xfrm>
            <a:off x="805119" y="2024094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２</a:t>
            </a:r>
            <a:r>
              <a:rPr lang="en-US" altLang="ja-JP" sz="1800" dirty="0"/>
              <a:t>. </a:t>
            </a:r>
            <a:r>
              <a:rPr lang="ja-JP" altLang="en-US" sz="1800" dirty="0"/>
              <a:t>クリックした点を白くする</a:t>
            </a:r>
          </a:p>
        </p:txBody>
      </p: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9EA0DC88-A179-4FC3-81D4-0CD8913CAAC8}"/>
              </a:ext>
            </a:extLst>
          </p:cNvPr>
          <p:cNvGrpSpPr/>
          <p:nvPr/>
        </p:nvGrpSpPr>
        <p:grpSpPr>
          <a:xfrm>
            <a:off x="5155258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D0AA99A1-A8CF-4455-93D8-533F510D51D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B2A1A7CD-A3FA-4A4C-908E-50FF1D0E5752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6864BAA2-3850-40F6-BED2-A2B40DB34CC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2066B974-EB73-4EC2-AD0D-261B7E0B8D42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066E256-59AE-4915-AA07-A84DEC51E7E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64458E0D-7158-40B1-95EA-858DBE9DAE19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AB257F6B-C1B5-4737-8905-A8759CD5A585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12ACBDB1-52EE-45B7-8FBA-C1097E9D1045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1733E12-341B-44C8-9262-842990FDEBA8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E4E3DCEC-8036-40E1-A370-AD06A347448A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C513AD11-A032-430E-AAFF-0BB933EDD7A1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AF62D9F-65D9-45EB-9034-64008C04A0EF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68155CD7-7C0F-4D09-8FD2-7AF3D69356D3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030E2B6-15CA-4405-9F0C-B899BF1D3CCD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1EF63CA0-69C5-43E2-9180-29A304622FDD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05FA14D2-F7D0-4B5E-9E31-7159F5BA4BCC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A0DDCF2-6603-48D3-9347-55C6D57081AF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7E716A89-6417-4794-AEB9-4920E3FA4A4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7B150F9-4D34-418C-9552-7A7F959DE294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C4A183C-1DF3-4339-B48B-D6BA5489956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144BE2FB-09D1-46DE-ACD8-A7E3E0312103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FAA458D-C0C7-4377-8D9C-78EEB6C9819D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4463950D-BC7F-40F9-A9FD-E5E1809693E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0EEC92D1-8C56-42F9-ACB4-3FDCB30BF34A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FBDAF7E8-7B63-44A3-8297-967CCD422894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AEF1307-404E-420A-AE11-E8B1F524BC4F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6A3DF2AF-B38D-420E-BE44-894B0A9BCC55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BBAAF153-8C4C-4737-9C70-F3A77BEFA4E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D99F5C9-5E44-4C5C-A517-DFD2BB73ABCE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57203481-72A2-4665-9DF8-B319E817469B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8F55F304-3808-4172-9A3A-1D98614CD691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41472987-ABDC-4757-BDAE-87BA410FD6BE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66FBAED4-A244-45C0-80AC-264DF9E4CF70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D4484AE-B1BF-4613-BDE6-FD1AF8746D46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DC06CEBF-9826-49E3-BD7A-6BB3ABF9E83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123A82B-DE44-45AE-9F08-7FEB6609E83E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B12D836-CDE0-4A55-AA39-7B3C1440A4DF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6FBC4B66-39C4-4789-BC88-7AE2DFB2F9BD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4B227DD7-8357-4016-8A6B-7F626B6529FF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45459B36-D5B5-47D7-BA26-9F9B23D15B79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3CF8E909-AF90-4FD9-9C6C-82A74706E500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5DF151EF-2710-45AF-A64B-DA0F96A41F76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7DB456D9-5CC3-41DA-97BF-920D914DC9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75AF120-782D-4D76-9F56-908E999A5777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EACE1F85-3A25-43EF-A753-C6041CFCD221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60BA73C-9DD6-46E1-959E-642AF3CBB097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453EC609-405D-4BEE-B262-A4CA104EF17D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1D4BD268-E372-47C2-89D4-4C6FFE6C39A3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F6C36F70-9942-4F53-BC97-9CDB7AF51587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C7D63B84-0768-4F5D-A2FC-8F2FFC708B4D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1E9B31E5-7331-442D-93F1-18D81D15EE59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8788418F-8EED-4E89-8711-B2A44593D57D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5B798E60-ADEB-44F1-9B6D-1E8A0A0C50F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7F26238-7E8A-4B72-B772-70A577B6E314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3138BD0F-60F4-47A1-A16A-FC18273432B5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C29EDEC5-A2BD-4E04-8904-62E0697D081C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0CAF3F82-9715-46C0-9906-6236058C52A2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943984BD-4C2B-469A-8D24-7B1C75F3B7A9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C5823843-E91A-4E7C-9A87-1D94B730D3BB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F9B10A44-7215-4534-8834-69772884DDA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9A135E6A-1286-4655-BD49-637CD0EEC158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0BB20CB3-5ECE-4BBB-A022-DD2F218D466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52F61FD9-2988-4A3E-8592-5B80FE9B1D8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6114ACEA-04C3-4C2C-ABC5-9FE4BCA6D086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C61BA437-95CF-4572-95EB-5028F3200A9E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C82BC65B-A35D-4B11-A0D6-DBAFBD5FA82A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CDC37E8E-FD87-417D-A8AC-59A7A1CAED7C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A26402F7-9F24-47FD-B996-403BB519CCA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1EB185EE-9649-4AA6-B7E5-0013C9B25238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0B7AB3AC-B2E8-494C-8806-585A23AE0F05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1FE1C178-6C97-4973-9983-051147DDC58B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3D76322-8BB6-463D-8E1E-6EC2FDCAE9A5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1063392B-02BD-4852-BD62-EF7CB7FB1383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DB20311-81AD-40E5-B003-97179D1AA67F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80936A48-67B0-4414-87A5-86119949CA13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BA68E2CB-0E1B-4721-B5B9-787F4FABB6B6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61C1302-9569-4686-845C-A68107F8D87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D4416F3-BB50-4715-8C69-6F226EC8455E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C79B7620-1DCE-4375-8D27-0141FBE37767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56815A3E-5989-4ABF-BF01-9D03F21D45A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F2A5D4A7-2032-415F-80ED-210C98C2FBDE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18" name="コンテンツ プレースホルダー 4">
            <a:extLst>
              <a:ext uri="{FF2B5EF4-FFF2-40B4-BE49-F238E27FC236}">
                <a16:creationId xmlns:a16="http://schemas.microsoft.com/office/drawing/2014/main" id="{812A1739-2596-472E-AEA7-97F4B2966E82}"/>
              </a:ext>
            </a:extLst>
          </p:cNvPr>
          <p:cNvSpPr txBox="1">
            <a:spLocks/>
          </p:cNvSpPr>
          <p:nvPr/>
        </p:nvSpPr>
        <p:spPr>
          <a:xfrm>
            <a:off x="4689477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3. </a:t>
            </a:r>
            <a:r>
              <a:rPr lang="ja-JP" altLang="en-US" sz="1800" dirty="0"/>
              <a:t>クリックした点の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上下左右をチェックする</a:t>
            </a:r>
          </a:p>
        </p:txBody>
      </p:sp>
    </p:spTree>
    <p:extLst>
      <p:ext uri="{BB962C8B-B14F-4D97-AF65-F5344CB8AC3E}">
        <p14:creationId xmlns:p14="http://schemas.microsoft.com/office/powerpoint/2010/main" val="345678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D0EA8501-49D7-4026-9D4C-01199C1BA5E7}"/>
              </a:ext>
            </a:extLst>
          </p:cNvPr>
          <p:cNvGrpSpPr/>
          <p:nvPr/>
        </p:nvGrpSpPr>
        <p:grpSpPr>
          <a:xfrm>
            <a:off x="1270900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C4B4DF37-A97F-4B55-9184-F71943DE12B9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5C3E5DBD-67F6-4031-AAA9-6A3200D6D05F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A4A9A51D-522F-43CE-9E0F-E31EEDB9C419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DA3BC75B-B945-472D-B978-C07FCBFE8068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15D791F9-E56F-4817-BEB6-7246AF88A8B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5C7F85A8-BB18-44D9-8B6D-3EACEEA475A6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BD8939C4-4FA7-4BB2-9117-2A5FBD22C909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19B4099F-5497-4231-A463-0E51ECA273A8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6CD7817E-587C-413A-A364-E5A5E858C732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B483E34-9E45-4D22-88B7-F17B8BCFAD20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D0D3AD29-3E34-4515-B330-84BDC5103563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167576D-61F1-44A2-A342-118BC8F92406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615A46EC-3064-4ADD-BE5B-53F3481E53F7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6CC27E26-AB2A-456B-AB1D-16CA6B6A54EA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2A51D53A-2F25-436F-AFEA-035B3CD58B57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2B6C1A2-814B-4445-A729-4CAAB552EF83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E0FEE768-8BF0-4671-8236-616152AB0CD5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8B73CDDC-8AC4-4F07-9722-329C65969625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64DEACD-E8F1-4412-8616-08115E905E89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41237E74-35A5-4C69-ACC8-CCD0C0976B7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34460CA4-C2A4-48F7-A1CC-93E8ED2F1A0D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CFBFEDD5-0BE0-4F7C-A3B0-14099F12B233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D1B03258-C5D8-4962-8A50-B66285A59AC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95FEDBFC-1A15-4618-A370-E9BDFCE742B0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786D9E57-097C-42E1-BD8E-E5C230848D95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D51847F2-74B0-411D-A424-C6B6E7E8F11F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B2311CA1-14E0-43C0-9CF8-8B4B5A12F31F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E31EDF3B-5EE6-4A13-BA34-A455A9FC9EBC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FEF9CDC6-62A0-4443-8BCA-2C8B9D6F0479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11D73358-105E-4C7D-9F49-D4D0CA8C7278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45D26741-46C8-468C-983B-5C9928B5A0AC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266D958D-F066-442D-A69A-CD0D0E7E1CA8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73BE736E-B344-4435-9C7E-53AA6F518263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53710F7-458E-475A-AE89-E6360A0AB83E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538E5CD-F182-4186-9FD5-D49D2A5709D8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C4DABC3-2A15-40B7-A01F-14DBE6033B3E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494A4E7F-4E02-4C65-B107-CA8D631390AE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9B775908-793D-4E04-911A-06843937CF92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8BE3B465-DC18-4B01-BE05-35B0E7945D89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BD912B33-2415-4D3D-A3C6-F010548CB316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B1B233C-9DCF-4107-A948-EC99D439C33A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69F1CD73-ABB0-4A8F-9CD9-18200BD0649C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6892F427-1890-404D-ABE9-96EC6FCC7A55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B774E3FC-54B6-4D83-A8F1-74D785A53C27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ADBF1804-B76F-49A4-8A7A-7878C6ECA3E1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9CFE1D03-248D-4501-8D78-A2F187CF5CDE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BB4591D1-0152-45BD-B6DE-09C4E0B70397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BADEC0B1-2B34-462E-9FA7-8F111C2703B1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0D02EA11-627F-4ADC-832B-4FA6DAC55FA4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D4996AF2-160B-427E-B60C-9236226AA48C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2F0D303D-D595-4A48-B1F4-08F6A31A67B2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D323628F-967F-4052-9192-7A0DAAB56CFF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43F26782-BA38-4916-88DE-F751C32F38FC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7EF2FFBD-DCFB-473A-B871-7E121981E217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5CB8BA82-F40B-4A8E-989B-1E401D596004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A4F28D69-5F2B-4A43-B1B7-9D72BCA387F1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37FD510E-6573-4F64-A193-4F69D9A99F8C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2080DE48-D759-4FBD-AC04-A0D826225972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CD029C07-B1AF-419B-837C-8DD15EB31698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E12392CE-336B-43FE-A2CA-5C5478ACF82B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94093167-8400-4667-866D-96D666051767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7F49BF7B-BD05-459E-9F0A-F19B7962E84A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9CC1AB23-B7E4-4687-9EE0-1647EA1F40E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A4E1C1B2-9348-465A-9ECC-A70EB5D33EF4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A5885D7C-D07E-40F8-B8C1-BD958EB9414F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2D1ED453-5DF0-4C86-95AC-DA4C8DAE00C9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75503535-3352-421F-94A7-6EFCB0A08BA5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7E8DE550-FCBC-4026-BBBE-807BE0CE38EF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83BBDDCE-8E3E-40DA-9EB0-445F2552B884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3389FB32-F2EA-4245-A5CA-39268BDAD3E2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66EF47D0-3114-4D02-A6C4-1F6B4BA328B6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020F4D78-B6E9-43D2-BFB5-A8202E2A2EB0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2E7164FF-1F29-4AC6-B896-6D496553AEDC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5C496151-F712-4F0C-B862-9BDC282985D6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1BC13785-2EA8-4633-BAE5-4230B8B19ECB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CB5B84E4-EBA8-4136-BDE0-F0A2C157EB65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504BA680-8073-4812-B15D-06FAE2C8139D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08E3AA3B-344A-44A0-846E-9BF634ABEA3D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8B4EB48F-0D0E-4D43-97E5-7C8D20C17ED5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4B3310-5948-45E1-BEBC-86AFA27A5E79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CA457566-4CE2-412B-8D87-7CC518543C47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9393CC-00B7-4075-A842-A91066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塗りつぶし処理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419B7-6864-42CD-B1E0-80A99D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23</a:t>
            </a:fld>
            <a:endParaRPr kumimoji="1" lang="ja-JP" altLang="en-US"/>
          </a:p>
        </p:txBody>
      </p: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9EA0DC88-A179-4FC3-81D4-0CD8913CAAC8}"/>
              </a:ext>
            </a:extLst>
          </p:cNvPr>
          <p:cNvGrpSpPr/>
          <p:nvPr/>
        </p:nvGrpSpPr>
        <p:grpSpPr>
          <a:xfrm>
            <a:off x="5155258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D0AA99A1-A8CF-4455-93D8-533F510D51D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B2A1A7CD-A3FA-4A4C-908E-50FF1D0E5752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6864BAA2-3850-40F6-BED2-A2B40DB34CC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2066B974-EB73-4EC2-AD0D-261B7E0B8D42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066E256-59AE-4915-AA07-A84DEC51E7E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64458E0D-7158-40B1-95EA-858DBE9DAE19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AB257F6B-C1B5-4737-8905-A8759CD5A585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12ACBDB1-52EE-45B7-8FBA-C1097E9D1045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1733E12-341B-44C8-9262-842990FDEBA8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E4E3DCEC-8036-40E1-A370-AD06A347448A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C513AD11-A032-430E-AAFF-0BB933EDD7A1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AF62D9F-65D9-45EB-9034-64008C04A0EF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68155CD7-7C0F-4D09-8FD2-7AF3D69356D3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030E2B6-15CA-4405-9F0C-B899BF1D3CCD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1EF63CA0-69C5-43E2-9180-29A304622FDD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05FA14D2-F7D0-4B5E-9E31-7159F5BA4BCC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A0DDCF2-6603-48D3-9347-55C6D57081AF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7E716A89-6417-4794-AEB9-4920E3FA4A4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7B150F9-4D34-418C-9552-7A7F959DE294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C4A183C-1DF3-4339-B48B-D6BA5489956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144BE2FB-09D1-46DE-ACD8-A7E3E0312103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FAA458D-C0C7-4377-8D9C-78EEB6C9819D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4463950D-BC7F-40F9-A9FD-E5E1809693E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0EEC92D1-8C56-42F9-ACB4-3FDCB30BF34A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FBDAF7E8-7B63-44A3-8297-967CCD422894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AEF1307-404E-420A-AE11-E8B1F524BC4F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6A3DF2AF-B38D-420E-BE44-894B0A9BCC55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BBAAF153-8C4C-4737-9C70-F3A77BEFA4E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D99F5C9-5E44-4C5C-A517-DFD2BB73ABCE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57203481-72A2-4665-9DF8-B319E817469B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8F55F304-3808-4172-9A3A-1D98614CD691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41472987-ABDC-4757-BDAE-87BA410FD6BE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66FBAED4-A244-45C0-80AC-264DF9E4CF70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D4484AE-B1BF-4613-BDE6-FD1AF8746D46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DC06CEBF-9826-49E3-BD7A-6BB3ABF9E83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123A82B-DE44-45AE-9F08-7FEB6609E83E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B12D836-CDE0-4A55-AA39-7B3C1440A4DF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6FBC4B66-39C4-4789-BC88-7AE2DFB2F9BD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4B227DD7-8357-4016-8A6B-7F626B6529FF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45459B36-D5B5-47D7-BA26-9F9B23D15B79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3CF8E909-AF90-4FD9-9C6C-82A74706E500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5DF151EF-2710-45AF-A64B-DA0F96A41F76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7DB456D9-5CC3-41DA-97BF-920D914DC9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75AF120-782D-4D76-9F56-908E999A5777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EACE1F85-3A25-43EF-A753-C6041CFCD221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60BA73C-9DD6-46E1-959E-642AF3CBB097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453EC609-405D-4BEE-B262-A4CA104EF17D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1D4BD268-E372-47C2-89D4-4C6FFE6C39A3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F6C36F70-9942-4F53-BC97-9CDB7AF51587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C7D63B84-0768-4F5D-A2FC-8F2FFC708B4D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1E9B31E5-7331-442D-93F1-18D81D15EE59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8788418F-8EED-4E89-8711-B2A44593D57D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5B798E60-ADEB-44F1-9B6D-1E8A0A0C50F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7F26238-7E8A-4B72-B772-70A577B6E314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3138BD0F-60F4-47A1-A16A-FC18273432B5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C29EDEC5-A2BD-4E04-8904-62E0697D081C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0CAF3F82-9715-46C0-9906-6236058C52A2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943984BD-4C2B-469A-8D24-7B1C75F3B7A9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C5823843-E91A-4E7C-9A87-1D94B730D3BB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F9B10A44-7215-4534-8834-69772884DDA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9A135E6A-1286-4655-BD49-637CD0EEC158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0BB20CB3-5ECE-4BBB-A022-DD2F218D466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52F61FD9-2988-4A3E-8592-5B80FE9B1D8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6114ACEA-04C3-4C2C-ABC5-9FE4BCA6D086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C61BA437-95CF-4572-95EB-5028F3200A9E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C82BC65B-A35D-4B11-A0D6-DBAFBD5FA82A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CDC37E8E-FD87-417D-A8AC-59A7A1CAED7C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A26402F7-9F24-47FD-B996-403BB519CCA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1EB185EE-9649-4AA6-B7E5-0013C9B25238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0B7AB3AC-B2E8-494C-8806-585A23AE0F05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1FE1C178-6C97-4973-9983-051147DDC58B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3D76322-8BB6-463D-8E1E-6EC2FDCAE9A5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1063392B-02BD-4852-BD62-EF7CB7FB1383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DB20311-81AD-40E5-B003-97179D1AA67F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80936A48-67B0-4414-87A5-86119949CA13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BA68E2CB-0E1B-4721-B5B9-787F4FABB6B6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61C1302-9569-4686-845C-A68107F8D87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D4416F3-BB50-4715-8C69-6F226EC8455E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C79B7620-1DCE-4375-8D27-0141FBE37767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56815A3E-5989-4ABF-BF01-9D03F21D45A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F2A5D4A7-2032-415F-80ED-210C98C2FBDE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18" name="コンテンツ プレースホルダー 4">
            <a:extLst>
              <a:ext uri="{FF2B5EF4-FFF2-40B4-BE49-F238E27FC236}">
                <a16:creationId xmlns:a16="http://schemas.microsoft.com/office/drawing/2014/main" id="{812A1739-2596-472E-AEA7-97F4B2966E82}"/>
              </a:ext>
            </a:extLst>
          </p:cNvPr>
          <p:cNvSpPr txBox="1">
            <a:spLocks/>
          </p:cNvSpPr>
          <p:nvPr/>
        </p:nvSpPr>
        <p:spPr>
          <a:xfrm>
            <a:off x="4689477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4. </a:t>
            </a:r>
            <a:r>
              <a:rPr lang="ja-JP" altLang="en-US" sz="1800" dirty="0"/>
              <a:t>まずは上方向をチェック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（どのような順番でも良い）</a:t>
            </a:r>
          </a:p>
        </p:txBody>
      </p:sp>
      <p:sp>
        <p:nvSpPr>
          <p:cNvPr id="253" name="コンテンツ プレースホルダー 4">
            <a:extLst>
              <a:ext uri="{FF2B5EF4-FFF2-40B4-BE49-F238E27FC236}">
                <a16:creationId xmlns:a16="http://schemas.microsoft.com/office/drawing/2014/main" id="{9A238671-04EB-4230-88D1-86E2AEB583D5}"/>
              </a:ext>
            </a:extLst>
          </p:cNvPr>
          <p:cNvSpPr txBox="1">
            <a:spLocks/>
          </p:cNvSpPr>
          <p:nvPr/>
        </p:nvSpPr>
        <p:spPr>
          <a:xfrm>
            <a:off x="805119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3. </a:t>
            </a:r>
            <a:r>
              <a:rPr lang="ja-JP" altLang="en-US" sz="1800" dirty="0"/>
              <a:t>クリックした点の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上下左右をチェックする</a:t>
            </a:r>
          </a:p>
        </p:txBody>
      </p:sp>
    </p:spTree>
    <p:extLst>
      <p:ext uri="{BB962C8B-B14F-4D97-AF65-F5344CB8AC3E}">
        <p14:creationId xmlns:p14="http://schemas.microsoft.com/office/powerpoint/2010/main" val="92078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E1331841-8C7A-4D4F-82C9-FA444F7F08BF}"/>
              </a:ext>
            </a:extLst>
          </p:cNvPr>
          <p:cNvGrpSpPr/>
          <p:nvPr/>
        </p:nvGrpSpPr>
        <p:grpSpPr>
          <a:xfrm>
            <a:off x="1270900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13083BB2-C99A-4397-846E-4E50B67225EC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4B811EB5-9288-41F7-9022-5D125DB38ED8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C1D63D2B-F206-4FFF-A334-38597C350521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1320EAB9-778C-4B7A-A3F6-55A941CF8CA2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67872488-C92B-4559-82BC-CAA943A6D439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2E63B489-B0FF-4C61-9A3A-594EDA1E0C52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246B0DAB-C29C-4915-BE58-5449A6C5BBF0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45C4D7EF-E558-4AC9-89BB-8D7E2D0D0767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84CEE712-344B-48A1-B11F-67521F3F1E4B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866D135-8EEE-4A03-9A97-85A11642EE56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0C515A2E-C8A4-46F6-B9B3-86273268AF3D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CDC28635-C105-440B-9870-7A43FE2A70AB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8B418EFE-4BD0-4590-BC77-614FA50DCCCB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4CB353FF-A36F-4B2A-A46F-C4EE264850CA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6115AFA7-95BA-4312-BAC9-CCE405A56D79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C75F2558-2A39-429C-AAAC-77F5C511511F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1E406DFB-C598-4C31-B354-423C7B13D32A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14995F65-D059-4D19-83F6-628C2118573F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D39C7DDE-6115-4A10-BEF4-A3C7C707A093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331F473C-2ECA-4645-9683-32089A9187C7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9F246CFC-D58C-4411-B774-587E9A345F84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9FB35555-1883-4C86-B5FB-0C74C52BD728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5676A956-947E-4F11-AAB4-96E71FB9B77C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2019A9C4-5745-432A-AB4B-BF167360A107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52F8170B-1161-402B-9725-CFE838A97312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08FE8BE0-F23D-44E9-820A-D5EA066EC80C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4806FF01-2F1E-4926-A66B-042DBF9138AC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8A6A4A2F-9C35-4923-9EE1-92DB82436B36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305507C-AAD7-4EC0-A307-5C2195403696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554C0D5E-912F-44DA-B627-0B4CCB05C5A5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04DBE212-EA8B-4BAC-AF70-20AA81EB1B23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A0BF0C9C-284D-4261-9423-9903EC96F6D7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6F97A482-FA3E-4C1A-A189-76BA6E890369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C5FB2500-FB2C-45D5-8D9A-D457E801A467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A884971D-6FEB-4186-A591-4F5B29ED6A55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DE2296BA-1ED5-43BA-9CBB-717727210886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06023E9F-4C80-41ED-9A13-08B89CFF6D72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A4E2CA2E-07F2-4EAA-8045-FC78CC92549D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BE750E3A-36E0-454C-B0A0-93D11B761827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A1F5DAFD-3638-4149-BFC3-18F3BFA10B47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216AE454-0723-446E-9F32-DCF52D784E12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81F438D9-A5C1-4A4D-B017-3E873DBA7FCA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8F3AD4EC-3D0D-486A-98EF-992FAE6D304B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A9A5E1A6-626D-4403-B63D-512AD5CA7F9E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1D487A03-D1D5-4A3F-83AA-1BC508443020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D59C412B-6BD0-4CDD-B9DF-83C06516BC42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37C41EA7-4C5B-465A-9330-DA78BCB076B3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44FA0CEA-BCC4-4A92-8566-CE39BC339AFC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487BEF50-E32B-4117-908C-3E97FE3BF07D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A6F162D8-DD0C-4D3C-AF06-984AC8A5DC0E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9DBCAE3D-2A62-4D89-A60C-911D5CE2140C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EEB54F84-2CCA-40A1-A28B-28454E3BDAE4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2D25052F-F958-48E8-B1AE-0271397BA919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C9BCF44B-65AB-49E1-ADAA-F78B6283BA99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FC23FEC7-35AD-4198-8B58-FD310D9DD2A8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7EDC7BB-7622-4BB1-8977-BEEF8ADCFC0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BFF0F70A-41B2-45CE-9758-75520EF4999D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CF4D26D8-31E2-4BEB-85F6-F29795D17F2A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10EDAF26-22BF-4105-B713-215AA7BD9521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81183984-085B-4C78-A02A-DED70CAF7917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A1A2F1E4-5C52-47BD-86A3-A792D3AAB87C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EE21C7CB-D555-4077-B70E-55FEAD12B77D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17D005A0-5E2F-40B1-851C-B0E2FF59037C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F1C64ECB-6556-4FA6-BD50-CF5223F97E1D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09236FB1-4098-40C1-B144-EFAF20E80F31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36684B38-5DBD-4F86-BF72-A6C3400165A8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430D3512-4F88-4D54-A115-F5454B88153A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BBBE4B43-6583-44E9-9E5D-32E64257B9FF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F7E6F14B-3A63-441B-90FE-AEF229A6DEC9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3A8CC970-3790-45E3-9E37-9854ABFF07F9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235DC3C9-EBF9-42E1-94F1-AE507D9525CC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14ABB5B3-6028-4199-9687-A5DDCE4DD793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0C827D80-7599-4BE7-B9D1-581308B00537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F2DC13F5-F9B4-4E03-8B62-3138B060E132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E2F5097C-882A-48E6-968B-B5C7C2EBB234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D24CCE65-42BA-4575-AE21-A3527B25FB85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401E8EC7-A947-4AE0-B7F6-35A951D87534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0399B453-4C26-4F34-A2FB-533E11384410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D94DB5D3-A59D-4E7C-801A-E48B99F8622D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DA3B9966-FFDB-4D58-A289-F06FD2A060E1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31734E7E-A279-404A-B731-600EFFFB2F10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35" name="コンテンツ プレースホルダー 4">
            <a:extLst>
              <a:ext uri="{FF2B5EF4-FFF2-40B4-BE49-F238E27FC236}">
                <a16:creationId xmlns:a16="http://schemas.microsoft.com/office/drawing/2014/main" id="{2ADE8082-D002-433B-95C0-DE7670E12DEC}"/>
              </a:ext>
            </a:extLst>
          </p:cNvPr>
          <p:cNvSpPr txBox="1">
            <a:spLocks/>
          </p:cNvSpPr>
          <p:nvPr/>
        </p:nvSpPr>
        <p:spPr>
          <a:xfrm>
            <a:off x="805119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4. </a:t>
            </a:r>
            <a:r>
              <a:rPr lang="ja-JP" altLang="en-US" sz="1800" dirty="0"/>
              <a:t>まずは上方向をチェック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（どのような順番でも良い）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9393CC-00B7-4075-A842-A91066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塗りつぶし処理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419B7-6864-42CD-B1E0-80A99D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9EA0DC88-A179-4FC3-81D4-0CD8913CAAC8}"/>
              </a:ext>
            </a:extLst>
          </p:cNvPr>
          <p:cNvGrpSpPr/>
          <p:nvPr/>
        </p:nvGrpSpPr>
        <p:grpSpPr>
          <a:xfrm>
            <a:off x="5155258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D0AA99A1-A8CF-4455-93D8-533F510D51D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B2A1A7CD-A3FA-4A4C-908E-50FF1D0E5752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6864BAA2-3850-40F6-BED2-A2B40DB34CC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2066B974-EB73-4EC2-AD0D-261B7E0B8D42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066E256-59AE-4915-AA07-A84DEC51E7E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64458E0D-7158-40B1-95EA-858DBE9DAE19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AB257F6B-C1B5-4737-8905-A8759CD5A585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12ACBDB1-52EE-45B7-8FBA-C1097E9D1045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1733E12-341B-44C8-9262-842990FDEBA8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E4E3DCEC-8036-40E1-A370-AD06A347448A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C513AD11-A032-430E-AAFF-0BB933EDD7A1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AF62D9F-65D9-45EB-9034-64008C04A0EF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68155CD7-7C0F-4D09-8FD2-7AF3D69356D3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030E2B6-15CA-4405-9F0C-B899BF1D3CCD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1EF63CA0-69C5-43E2-9180-29A304622FDD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05FA14D2-F7D0-4B5E-9E31-7159F5BA4BCC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A0DDCF2-6603-48D3-9347-55C6D57081AF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7E716A89-6417-4794-AEB9-4920E3FA4A4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7B150F9-4D34-418C-9552-7A7F959DE294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C4A183C-1DF3-4339-B48B-D6BA5489956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144BE2FB-09D1-46DE-ACD8-A7E3E0312103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FAA458D-C0C7-4377-8D9C-78EEB6C9819D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4463950D-BC7F-40F9-A9FD-E5E1809693E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0EEC92D1-8C56-42F9-ACB4-3FDCB30BF34A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FBDAF7E8-7B63-44A3-8297-967CCD422894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AEF1307-404E-420A-AE11-E8B1F524BC4F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6A3DF2AF-B38D-420E-BE44-894B0A9BCC55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BBAAF153-8C4C-4737-9C70-F3A77BEFA4E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D99F5C9-5E44-4C5C-A517-DFD2BB73ABCE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57203481-72A2-4665-9DF8-B319E817469B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8F55F304-3808-4172-9A3A-1D98614CD691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41472987-ABDC-4757-BDAE-87BA410FD6BE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66FBAED4-A244-45C0-80AC-264DF9E4CF70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D4484AE-B1BF-4613-BDE6-FD1AF8746D46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DC06CEBF-9826-49E3-BD7A-6BB3ABF9E83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123A82B-DE44-45AE-9F08-7FEB6609E83E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B12D836-CDE0-4A55-AA39-7B3C1440A4DF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6FBC4B66-39C4-4789-BC88-7AE2DFB2F9BD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4B227DD7-8357-4016-8A6B-7F626B6529FF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45459B36-D5B5-47D7-BA26-9F9B23D15B79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3CF8E909-AF90-4FD9-9C6C-82A74706E500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5DF151EF-2710-45AF-A64B-DA0F96A41F76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7DB456D9-5CC3-41DA-97BF-920D914DC9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75AF120-782D-4D76-9F56-908E999A5777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EACE1F85-3A25-43EF-A753-C6041CFCD221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60BA73C-9DD6-46E1-959E-642AF3CBB097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453EC609-405D-4BEE-B262-A4CA104EF17D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1D4BD268-E372-47C2-89D4-4C6FFE6C39A3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F6C36F70-9942-4F53-BC97-9CDB7AF51587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C7D63B84-0768-4F5D-A2FC-8F2FFC708B4D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1E9B31E5-7331-442D-93F1-18D81D15EE59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8788418F-8EED-4E89-8711-B2A44593D57D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5B798E60-ADEB-44F1-9B6D-1E8A0A0C50F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7F26238-7E8A-4B72-B772-70A577B6E314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3138BD0F-60F4-47A1-A16A-FC18273432B5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C29EDEC5-A2BD-4E04-8904-62E0697D081C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0CAF3F82-9715-46C0-9906-6236058C52A2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943984BD-4C2B-469A-8D24-7B1C75F3B7A9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C5823843-E91A-4E7C-9A87-1D94B730D3BB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F9B10A44-7215-4534-8834-69772884DDA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9A135E6A-1286-4655-BD49-637CD0EEC158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0BB20CB3-5ECE-4BBB-A022-DD2F218D466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52F61FD9-2988-4A3E-8592-5B80FE9B1D8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6114ACEA-04C3-4C2C-ABC5-9FE4BCA6D086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C61BA437-95CF-4572-95EB-5028F3200A9E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C82BC65B-A35D-4B11-A0D6-DBAFBD5FA82A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CDC37E8E-FD87-417D-A8AC-59A7A1CAED7C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A26402F7-9F24-47FD-B996-403BB519CCA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1EB185EE-9649-4AA6-B7E5-0013C9B25238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0B7AB3AC-B2E8-494C-8806-585A23AE0F05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1FE1C178-6C97-4973-9983-051147DDC58B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3D76322-8BB6-463D-8E1E-6EC2FDCAE9A5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1063392B-02BD-4852-BD62-EF7CB7FB1383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DB20311-81AD-40E5-B003-97179D1AA67F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80936A48-67B0-4414-87A5-86119949CA13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BA68E2CB-0E1B-4721-B5B9-787F4FABB6B6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61C1302-9569-4686-845C-A68107F8D87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D4416F3-BB50-4715-8C69-6F226EC8455E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C79B7620-1DCE-4375-8D27-0141FBE37767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56815A3E-5989-4ABF-BF01-9D03F21D45A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F2A5D4A7-2032-415F-80ED-210C98C2FBDE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18" name="コンテンツ プレースホルダー 4">
            <a:extLst>
              <a:ext uri="{FF2B5EF4-FFF2-40B4-BE49-F238E27FC236}">
                <a16:creationId xmlns:a16="http://schemas.microsoft.com/office/drawing/2014/main" id="{812A1739-2596-472E-AEA7-97F4B2966E82}"/>
              </a:ext>
            </a:extLst>
          </p:cNvPr>
          <p:cNvSpPr txBox="1">
            <a:spLocks/>
          </p:cNvSpPr>
          <p:nvPr/>
        </p:nvSpPr>
        <p:spPr>
          <a:xfrm>
            <a:off x="4689477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5. </a:t>
            </a:r>
            <a:r>
              <a:rPr lang="ja-JP" altLang="en-US" sz="1800" dirty="0"/>
              <a:t>チェックした点が黒の場合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その点を白で塗る</a:t>
            </a:r>
          </a:p>
        </p:txBody>
      </p:sp>
    </p:spTree>
    <p:extLst>
      <p:ext uri="{BB962C8B-B14F-4D97-AF65-F5344CB8AC3E}">
        <p14:creationId xmlns:p14="http://schemas.microsoft.com/office/powerpoint/2010/main" val="370665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8A2088F5-F07D-4EDD-85E9-37DA408ED2F8}"/>
              </a:ext>
            </a:extLst>
          </p:cNvPr>
          <p:cNvGrpSpPr/>
          <p:nvPr/>
        </p:nvGrpSpPr>
        <p:grpSpPr>
          <a:xfrm>
            <a:off x="1270900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7AEC68A-06DF-4890-9E3C-428A6FAAED86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5E42FBEC-300A-4CC7-98E6-56BB7DE0DF47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45029347-9F00-4137-9CF5-E5F467147B9C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443C4A3-DFC2-4477-AB58-850388E37CB5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034885E0-BD92-4BC9-9294-687CA8C15970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E4113C5B-DF1E-41FB-8655-F16AB5A4C50C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77B1563E-1986-477D-A500-BD8A0BF52069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2764AA18-47F4-4980-BCA1-7A107B7306D2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9570564B-B6FD-46EC-A768-CC8E7E591B76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2C779FD1-D6AE-46EA-A698-CB8CCC04BBA1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250E37E6-F49B-4E60-8B36-A8CC726B676B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A0F735C6-89CA-4F28-97FD-941A95A50304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C0CBCEED-DDEF-4078-A9EA-1BB3483D2C14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90857EB7-2945-4EC2-BA69-DADD25C25FCC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965AB295-4BA4-49BE-96F3-25EC816352D7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41DBD0B1-447C-4176-B8C8-FA7BF6BF14B3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60C6FCFE-307A-4557-833F-26C8BC9846D1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0A747296-E40C-4CF1-B86B-E6374584ECA7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EFE83A01-C744-4A2A-B36F-9C1FF865543B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29C19E75-7EA9-4817-9A2C-B5540B3899BA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D44381C5-E200-4023-AC1A-0050B8AE8CA9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38C0BB6D-80CA-407C-98E5-2EAC16A2ACA3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02DAD358-7B47-4735-AB8A-1C81BC69F31E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4CA9A31B-8BB6-426B-A823-847CA2ADCA28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BE7C6DB-0F1D-496E-AC1B-8D2BEDCEC39A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5525C0A8-B124-4C4F-AEDD-8D891361F84D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F23242E9-89B2-4776-A869-7AAA20187064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DEF8958F-2B4A-4E88-9CD9-0357C5AD773D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AAAD666E-C4F0-442D-AE70-E7F2846848BA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6EE3A100-FE52-41E1-A49C-58BBF24C8664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419D15FE-F7EB-4E80-8947-34D7DCA584A4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15F83C09-11B4-4EDD-9BCE-BBB9790195B7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786AD120-02E9-4CC6-A208-1236E2CB225E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A7248535-E4CF-422F-A478-9E5E61AF0280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CABB0BCB-ADF5-431F-9E3A-90E7C61F5E52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675E192F-2CFF-4BFB-87CE-DD175FC189DF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90C6A2C-4DAB-46D2-B64D-74D0806A4B20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D063CBEF-6C1B-4282-8466-FD300382434F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BBE01C7D-30B1-4620-A7E6-FB37E87F2A20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E9D155B3-57A9-4E03-A8E8-F3C6C11AF29D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8693124C-0CEF-47C5-B812-5571C50AF240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A4D76A3-7D2E-40E8-8CDA-D39AB0693BE3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BEFE5428-E437-4F38-89F7-E1F9357CCD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CFA16C0B-72DC-4CB2-A398-1B547FC172CE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559B0E8E-7219-4D23-9DF2-C2A77672C8B3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DE6619B9-8922-4F7B-A2F3-CBE0AC8E4DC8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8F7B215D-00EA-4DA8-9745-17EE40EF1996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61CE5CD3-C749-4B34-98A4-6BB20E932303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87B597F8-D9A0-421B-8520-392888B16086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67051BC7-E631-4C04-99E7-FAD4AD14B6F7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F494DF23-A199-4A34-8381-65569FA1B796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3166AA56-E312-4CAE-9BB6-BA2C1C3A7C70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CA8F4E7-2221-4757-B4E0-A2B365C7ECBD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1089CF24-32DD-47C0-930D-3FE733C66DEE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CDAE00C5-995B-4DE1-B18B-5F9147717795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723EA1DD-F53D-40FF-9CFC-8681CB1FDD81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28493C3F-B7DF-4076-B3E3-F806A5DAEB5F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2F4BF3AD-25AA-4E8B-9BE3-4AC95D2A42EA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6E42E68F-41EF-4433-B090-4768277D06D7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8D9A11A0-DFFF-481D-A1EE-55130C726D66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83448A2C-E459-4137-9314-44541ACDE078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76752831-6E61-4122-9EFE-A7E192BF848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7EEEA3C-FFE4-429A-B1E5-9BCF63D2B160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D38A26F-64F9-466F-B4AC-519828ED0B28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0EE3762-CA48-4A2C-95CC-4ECF191BA338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FA041A75-0190-46C3-B565-9500588E6300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2775F4EE-F2DF-4079-AB13-0C42B2837838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AE684008-85E7-48D5-8B62-BE9B45ED9D6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4C1E2C59-97CA-436C-9BFA-DEECBD8CAC42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7C9285D3-C0A1-48BC-B41F-197DAE9CA761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BE4C4FD3-AB8A-4B0E-90E8-F460C97432BA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2F13F3D0-E8FC-4233-96BC-DAFEA654B4D9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886DE990-8CFB-4540-94CE-1D4A09308FE4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9A905A0-CF49-4F7A-B7A0-8491F5077351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635847CC-8371-4C9D-B870-589489F53B3D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F8EC04BD-ECC2-4807-AB06-2D8D520A16DC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DAE48533-BE09-46E6-8271-4CD52E69651F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399FFF83-FCC8-4293-9B66-14E3BF78A5B2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4A37F17F-414B-47BE-ADAE-E997ACAB1BA0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3C83998D-7147-4150-BADE-E4110DC50DA8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C27B0AE8-9444-4089-B1EB-86DFF74CC5FF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53" name="コンテンツ プレースホルダー 4">
            <a:extLst>
              <a:ext uri="{FF2B5EF4-FFF2-40B4-BE49-F238E27FC236}">
                <a16:creationId xmlns:a16="http://schemas.microsoft.com/office/drawing/2014/main" id="{DDB13477-B924-4F47-98A5-0A921C8C4126}"/>
              </a:ext>
            </a:extLst>
          </p:cNvPr>
          <p:cNvSpPr txBox="1">
            <a:spLocks/>
          </p:cNvSpPr>
          <p:nvPr/>
        </p:nvSpPr>
        <p:spPr>
          <a:xfrm>
            <a:off x="805119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5. </a:t>
            </a:r>
            <a:r>
              <a:rPr lang="ja-JP" altLang="en-US" sz="1800" dirty="0"/>
              <a:t>チェックした点が黒の場合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その点を白で塗る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9393CC-00B7-4075-A842-A91066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塗りつぶし処理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419B7-6864-42CD-B1E0-80A99D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9EA0DC88-A179-4FC3-81D4-0CD8913CAAC8}"/>
              </a:ext>
            </a:extLst>
          </p:cNvPr>
          <p:cNvGrpSpPr/>
          <p:nvPr/>
        </p:nvGrpSpPr>
        <p:grpSpPr>
          <a:xfrm>
            <a:off x="5155258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D0AA99A1-A8CF-4455-93D8-533F510D51D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B2A1A7CD-A3FA-4A4C-908E-50FF1D0E5752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6864BAA2-3850-40F6-BED2-A2B40DB34CC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2066B974-EB73-4EC2-AD0D-261B7E0B8D42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066E256-59AE-4915-AA07-A84DEC51E7E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64458E0D-7158-40B1-95EA-858DBE9DAE19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AB257F6B-C1B5-4737-8905-A8759CD5A585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12ACBDB1-52EE-45B7-8FBA-C1097E9D1045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1733E12-341B-44C8-9262-842990FDEBA8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E4E3DCEC-8036-40E1-A370-AD06A347448A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C513AD11-A032-430E-AAFF-0BB933EDD7A1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AF62D9F-65D9-45EB-9034-64008C04A0EF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68155CD7-7C0F-4D09-8FD2-7AF3D69356D3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030E2B6-15CA-4405-9F0C-B899BF1D3CCD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1EF63CA0-69C5-43E2-9180-29A304622FDD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05FA14D2-F7D0-4B5E-9E31-7159F5BA4BCC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A0DDCF2-6603-48D3-9347-55C6D57081AF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7E716A89-6417-4794-AEB9-4920E3FA4A4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7B150F9-4D34-418C-9552-7A7F959DE294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C4A183C-1DF3-4339-B48B-D6BA5489956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144BE2FB-09D1-46DE-ACD8-A7E3E0312103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FAA458D-C0C7-4377-8D9C-78EEB6C9819D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4463950D-BC7F-40F9-A9FD-E5E1809693E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0EEC92D1-8C56-42F9-ACB4-3FDCB30BF34A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FBDAF7E8-7B63-44A3-8297-967CCD422894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AEF1307-404E-420A-AE11-E8B1F524BC4F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6A3DF2AF-B38D-420E-BE44-894B0A9BCC55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BBAAF153-8C4C-4737-9C70-F3A77BEFA4E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D99F5C9-5E44-4C5C-A517-DFD2BB73ABCE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57203481-72A2-4665-9DF8-B319E817469B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8F55F304-3808-4172-9A3A-1D98614CD691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41472987-ABDC-4757-BDAE-87BA410FD6BE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66FBAED4-A244-45C0-80AC-264DF9E4CF70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D4484AE-B1BF-4613-BDE6-FD1AF8746D46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DC06CEBF-9826-49E3-BD7A-6BB3ABF9E83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123A82B-DE44-45AE-9F08-7FEB6609E83E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B12D836-CDE0-4A55-AA39-7B3C1440A4DF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6FBC4B66-39C4-4789-BC88-7AE2DFB2F9BD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4B227DD7-8357-4016-8A6B-7F626B6529FF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45459B36-D5B5-47D7-BA26-9F9B23D15B79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3CF8E909-AF90-4FD9-9C6C-82A74706E500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5DF151EF-2710-45AF-A64B-DA0F96A41F76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7DB456D9-5CC3-41DA-97BF-920D914DC9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75AF120-782D-4D76-9F56-908E999A5777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EACE1F85-3A25-43EF-A753-C6041CFCD221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60BA73C-9DD6-46E1-959E-642AF3CBB097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453EC609-405D-4BEE-B262-A4CA104EF17D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1D4BD268-E372-47C2-89D4-4C6FFE6C39A3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F6C36F70-9942-4F53-BC97-9CDB7AF51587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C7D63B84-0768-4F5D-A2FC-8F2FFC708B4D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1E9B31E5-7331-442D-93F1-18D81D15EE59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8788418F-8EED-4E89-8711-B2A44593D57D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5B798E60-ADEB-44F1-9B6D-1E8A0A0C50F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7F26238-7E8A-4B72-B772-70A577B6E314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3138BD0F-60F4-47A1-A16A-FC18273432B5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C29EDEC5-A2BD-4E04-8904-62E0697D081C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0CAF3F82-9715-46C0-9906-6236058C52A2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943984BD-4C2B-469A-8D24-7B1C75F3B7A9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C5823843-E91A-4E7C-9A87-1D94B730D3BB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F9B10A44-7215-4534-8834-69772884DDA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9A135E6A-1286-4655-BD49-637CD0EEC158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0BB20CB3-5ECE-4BBB-A022-DD2F218D466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52F61FD9-2988-4A3E-8592-5B80FE9B1D8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6114ACEA-04C3-4C2C-ABC5-9FE4BCA6D086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C61BA437-95CF-4572-95EB-5028F3200A9E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C82BC65B-A35D-4B11-A0D6-DBAFBD5FA82A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CDC37E8E-FD87-417D-A8AC-59A7A1CAED7C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A26402F7-9F24-47FD-B996-403BB519CCA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1EB185EE-9649-4AA6-B7E5-0013C9B25238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0B7AB3AC-B2E8-494C-8806-585A23AE0F05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1FE1C178-6C97-4973-9983-051147DDC58B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3D76322-8BB6-463D-8E1E-6EC2FDCAE9A5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1063392B-02BD-4852-BD62-EF7CB7FB1383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DB20311-81AD-40E5-B003-97179D1AA67F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80936A48-67B0-4414-87A5-86119949CA13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BA68E2CB-0E1B-4721-B5B9-787F4FABB6B6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61C1302-9569-4686-845C-A68107F8D87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D4416F3-BB50-4715-8C69-6F226EC8455E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C79B7620-1DCE-4375-8D27-0141FBE37767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56815A3E-5989-4ABF-BF01-9D03F21D45A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F2A5D4A7-2032-415F-80ED-210C98C2FBDE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18" name="コンテンツ プレースホルダー 4">
            <a:extLst>
              <a:ext uri="{FF2B5EF4-FFF2-40B4-BE49-F238E27FC236}">
                <a16:creationId xmlns:a16="http://schemas.microsoft.com/office/drawing/2014/main" id="{812A1739-2596-472E-AEA7-97F4B2966E82}"/>
              </a:ext>
            </a:extLst>
          </p:cNvPr>
          <p:cNvSpPr txBox="1">
            <a:spLocks/>
          </p:cNvSpPr>
          <p:nvPr/>
        </p:nvSpPr>
        <p:spPr>
          <a:xfrm>
            <a:off x="4689477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6. </a:t>
            </a:r>
            <a:r>
              <a:rPr lang="ja-JP" altLang="en-US" sz="1800" dirty="0"/>
              <a:t>塗った点を起点として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上下左右をチェック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158268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グループ化 418">
            <a:extLst>
              <a:ext uri="{FF2B5EF4-FFF2-40B4-BE49-F238E27FC236}">
                <a16:creationId xmlns:a16="http://schemas.microsoft.com/office/drawing/2014/main" id="{AA5E782B-9500-48EC-AF94-A90D1BEEF1C6}"/>
              </a:ext>
            </a:extLst>
          </p:cNvPr>
          <p:cNvGrpSpPr/>
          <p:nvPr/>
        </p:nvGrpSpPr>
        <p:grpSpPr>
          <a:xfrm>
            <a:off x="1270900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952E9400-987F-4E0E-BB12-3C26F3D6CABD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A521C2D3-8EA3-4AFF-AB3D-263C598B3663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2" name="正方形/長方形 421">
              <a:extLst>
                <a:ext uri="{FF2B5EF4-FFF2-40B4-BE49-F238E27FC236}">
                  <a16:creationId xmlns:a16="http://schemas.microsoft.com/office/drawing/2014/main" id="{F8B24839-FA79-4AB3-93D4-6858186E255B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3" name="正方形/長方形 422">
              <a:extLst>
                <a:ext uri="{FF2B5EF4-FFF2-40B4-BE49-F238E27FC236}">
                  <a16:creationId xmlns:a16="http://schemas.microsoft.com/office/drawing/2014/main" id="{5C4109AA-B85E-4A75-B495-61B95D0F6A16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AD84AACB-A619-4088-A2A7-5DF37E9EE30F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E2DEB588-3544-4D38-8FE4-E04B99374D7B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4D62116B-709F-4A44-9113-F4CF588E6EAA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E3629EEB-1E38-4F42-8D27-E002AF8FFD69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FEADEE12-8B62-4A90-BA50-58FC8AC8F58D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5D7E4123-7318-4E16-9D3E-11B9F91D2BA5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C07BABE5-E8A6-428C-BBC1-91BF7B196054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4B5E1395-6DE3-4567-80B1-73208CEF9777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2" name="正方形/長方形 431">
              <a:extLst>
                <a:ext uri="{FF2B5EF4-FFF2-40B4-BE49-F238E27FC236}">
                  <a16:creationId xmlns:a16="http://schemas.microsoft.com/office/drawing/2014/main" id="{CE9F0120-5BE6-4F40-AED9-4274F871CC0E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59FDC097-67D8-40F8-92BF-C25DCC728681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4E1517C5-C9E9-4E29-A031-B7B39AF852F4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31C337BB-E890-4CE2-B54B-B2C089120EED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1E9C8A1E-8E1B-45F3-BFB1-1CBC1879623B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7" name="正方形/長方形 436">
              <a:extLst>
                <a:ext uri="{FF2B5EF4-FFF2-40B4-BE49-F238E27FC236}">
                  <a16:creationId xmlns:a16="http://schemas.microsoft.com/office/drawing/2014/main" id="{43A2E1A0-6B98-4C31-BEED-EFBC933B0B34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AC907171-5335-4D33-AF5C-DE7508BBC18B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9D4B6244-0C9C-4194-9AC2-9F4E881A282C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86AABC88-5D52-4007-BDDF-89B548E83CF0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1" name="正方形/長方形 440">
              <a:extLst>
                <a:ext uri="{FF2B5EF4-FFF2-40B4-BE49-F238E27FC236}">
                  <a16:creationId xmlns:a16="http://schemas.microsoft.com/office/drawing/2014/main" id="{53AA6E82-842C-4C61-8AFD-0AE3AA06620A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2" name="正方形/長方形 441">
              <a:extLst>
                <a:ext uri="{FF2B5EF4-FFF2-40B4-BE49-F238E27FC236}">
                  <a16:creationId xmlns:a16="http://schemas.microsoft.com/office/drawing/2014/main" id="{1E637689-6EAE-4BAA-A516-638D38DAA85A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7DFC7E0A-7870-4CF0-A6DA-01109F10B782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9037CB94-B696-413D-A02B-FE96D9EBA2E0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CA55E87C-4886-4C6B-BC95-1A16F97B94F7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271154DA-B14A-4B4D-8F7E-18D37ABBD38C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1F4F5272-2127-42DF-8C9F-CBDA7CF37754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32A365DD-4791-4F2B-8F27-DCCB398E9CC0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15B5E9F9-554A-4BD7-B0AA-2BAC24B43DFC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9BA06713-6247-47AC-9B95-9FBFC244D64D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46E6C25D-696B-4E86-9282-9E9D9BCB277F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6F0399B8-A4A8-4C8F-93E8-DD41402DF759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3" name="正方形/長方形 452">
              <a:extLst>
                <a:ext uri="{FF2B5EF4-FFF2-40B4-BE49-F238E27FC236}">
                  <a16:creationId xmlns:a16="http://schemas.microsoft.com/office/drawing/2014/main" id="{FB98B4B3-CE55-491F-879F-F00BC41BB381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4" name="正方形/長方形 453">
              <a:extLst>
                <a:ext uri="{FF2B5EF4-FFF2-40B4-BE49-F238E27FC236}">
                  <a16:creationId xmlns:a16="http://schemas.microsoft.com/office/drawing/2014/main" id="{D6B4A380-277C-4921-A46E-5A0CB37057F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5" name="正方形/長方形 454">
              <a:extLst>
                <a:ext uri="{FF2B5EF4-FFF2-40B4-BE49-F238E27FC236}">
                  <a16:creationId xmlns:a16="http://schemas.microsoft.com/office/drawing/2014/main" id="{2EA6407E-838B-4C17-8BB4-E9388D90ACAA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6" name="正方形/長方形 455">
              <a:extLst>
                <a:ext uri="{FF2B5EF4-FFF2-40B4-BE49-F238E27FC236}">
                  <a16:creationId xmlns:a16="http://schemas.microsoft.com/office/drawing/2014/main" id="{36C9954A-C57F-49F1-BC64-80B37C1BDBB6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E7F56DC0-2459-4717-8C04-605529CE262E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AE031B5B-22F4-46DE-9554-6CA31EA8D324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4A19ACAF-3749-477D-AAC6-C829CFD3F69E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4831B706-E686-4E26-8118-2E1A4133046F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6ECD84E4-4DF9-4CE0-B512-B3B390EA1559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2" name="正方形/長方形 461">
              <a:extLst>
                <a:ext uri="{FF2B5EF4-FFF2-40B4-BE49-F238E27FC236}">
                  <a16:creationId xmlns:a16="http://schemas.microsoft.com/office/drawing/2014/main" id="{A1A2E0F7-F99C-461D-B254-6D09EF74DB4E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3" name="正方形/長方形 462">
              <a:extLst>
                <a:ext uri="{FF2B5EF4-FFF2-40B4-BE49-F238E27FC236}">
                  <a16:creationId xmlns:a16="http://schemas.microsoft.com/office/drawing/2014/main" id="{DC8FEF88-562E-4316-8962-339FB03216CB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3CC50072-3904-48E3-9540-585FA52DD95B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5" name="正方形/長方形 464">
              <a:extLst>
                <a:ext uri="{FF2B5EF4-FFF2-40B4-BE49-F238E27FC236}">
                  <a16:creationId xmlns:a16="http://schemas.microsoft.com/office/drawing/2014/main" id="{18268CD4-1176-4F0C-BF5F-629E2A637DE1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6" name="正方形/長方形 465">
              <a:extLst>
                <a:ext uri="{FF2B5EF4-FFF2-40B4-BE49-F238E27FC236}">
                  <a16:creationId xmlns:a16="http://schemas.microsoft.com/office/drawing/2014/main" id="{19C627F8-6500-476A-84B3-3CD050A4C57C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7" name="正方形/長方形 466">
              <a:extLst>
                <a:ext uri="{FF2B5EF4-FFF2-40B4-BE49-F238E27FC236}">
                  <a16:creationId xmlns:a16="http://schemas.microsoft.com/office/drawing/2014/main" id="{5CE5D3CC-7808-47E7-A262-2FB235401839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C7293E9E-6667-4801-BE36-B27E56DA36AC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9" name="正方形/長方形 468">
              <a:extLst>
                <a:ext uri="{FF2B5EF4-FFF2-40B4-BE49-F238E27FC236}">
                  <a16:creationId xmlns:a16="http://schemas.microsoft.com/office/drawing/2014/main" id="{8EC0DA69-6A2B-465E-8216-028590B1CE0C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8E8238F6-CEAC-464A-B7AB-3A97FBF4DE36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226970A-634B-4F92-9ED3-FBDAD9195394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B26CFFA6-A177-4D11-BC6E-97BFF68B1367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3" name="正方形/長方形 472">
              <a:extLst>
                <a:ext uri="{FF2B5EF4-FFF2-40B4-BE49-F238E27FC236}">
                  <a16:creationId xmlns:a16="http://schemas.microsoft.com/office/drawing/2014/main" id="{1B9B7B98-BF01-4285-8E50-33094D25DD45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FD438247-A906-46DF-9F1B-7F1C09DCF87E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5" name="正方形/長方形 474">
              <a:extLst>
                <a:ext uri="{FF2B5EF4-FFF2-40B4-BE49-F238E27FC236}">
                  <a16:creationId xmlns:a16="http://schemas.microsoft.com/office/drawing/2014/main" id="{9DF69CC2-01E7-4BAF-81E1-5359D7259CF7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A0B56CF6-7189-4931-BD80-F3D7E277760A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7" name="正方形/長方形 476">
              <a:extLst>
                <a:ext uri="{FF2B5EF4-FFF2-40B4-BE49-F238E27FC236}">
                  <a16:creationId xmlns:a16="http://schemas.microsoft.com/office/drawing/2014/main" id="{74576095-FCB4-4C98-9469-1392E7728D12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6EC641F8-D415-4303-A724-E02C0B1226D5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9" name="正方形/長方形 478">
              <a:extLst>
                <a:ext uri="{FF2B5EF4-FFF2-40B4-BE49-F238E27FC236}">
                  <a16:creationId xmlns:a16="http://schemas.microsoft.com/office/drawing/2014/main" id="{30F08084-CA8F-414F-AC9B-7B1404BC4EFE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7BAAF049-A1FC-467E-962B-EE71CA151813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1" name="正方形/長方形 480">
              <a:extLst>
                <a:ext uri="{FF2B5EF4-FFF2-40B4-BE49-F238E27FC236}">
                  <a16:creationId xmlns:a16="http://schemas.microsoft.com/office/drawing/2014/main" id="{61785381-3307-4DFB-9EF9-7FBA10D286C4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5C844657-74FC-4B0A-ACC0-56ABA800BA0E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3" name="正方形/長方形 482">
              <a:extLst>
                <a:ext uri="{FF2B5EF4-FFF2-40B4-BE49-F238E27FC236}">
                  <a16:creationId xmlns:a16="http://schemas.microsoft.com/office/drawing/2014/main" id="{375AF633-67D2-4CCA-9477-5CBF7047431E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4" name="正方形/長方形 483">
              <a:extLst>
                <a:ext uri="{FF2B5EF4-FFF2-40B4-BE49-F238E27FC236}">
                  <a16:creationId xmlns:a16="http://schemas.microsoft.com/office/drawing/2014/main" id="{AF17E931-B2CE-4BB7-AAD4-38042C669E46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5" name="正方形/長方形 484">
              <a:extLst>
                <a:ext uri="{FF2B5EF4-FFF2-40B4-BE49-F238E27FC236}">
                  <a16:creationId xmlns:a16="http://schemas.microsoft.com/office/drawing/2014/main" id="{DB07B884-F1EB-4DB5-84E4-FD15622075D2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CA843613-5B63-4AA4-BC89-56A2DFC72FC5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7" name="正方形/長方形 486">
              <a:extLst>
                <a:ext uri="{FF2B5EF4-FFF2-40B4-BE49-F238E27FC236}">
                  <a16:creationId xmlns:a16="http://schemas.microsoft.com/office/drawing/2014/main" id="{E73B1CD5-1C57-4434-A6E5-2DCC41E15132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DB314D1B-53CA-4E92-97E0-233A38CD9BB0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9" name="正方形/長方形 488">
              <a:extLst>
                <a:ext uri="{FF2B5EF4-FFF2-40B4-BE49-F238E27FC236}">
                  <a16:creationId xmlns:a16="http://schemas.microsoft.com/office/drawing/2014/main" id="{42CD89D0-A019-4822-BDCB-E4A6FDA69D23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0" name="正方形/長方形 489">
              <a:extLst>
                <a:ext uri="{FF2B5EF4-FFF2-40B4-BE49-F238E27FC236}">
                  <a16:creationId xmlns:a16="http://schemas.microsoft.com/office/drawing/2014/main" id="{553D2F53-2283-43F9-B33B-5B42FA623EDB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1" name="正方形/長方形 490">
              <a:extLst>
                <a:ext uri="{FF2B5EF4-FFF2-40B4-BE49-F238E27FC236}">
                  <a16:creationId xmlns:a16="http://schemas.microsoft.com/office/drawing/2014/main" id="{2071C978-E85E-423C-8B24-A93224ADD903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2" name="正方形/長方形 491">
              <a:extLst>
                <a:ext uri="{FF2B5EF4-FFF2-40B4-BE49-F238E27FC236}">
                  <a16:creationId xmlns:a16="http://schemas.microsoft.com/office/drawing/2014/main" id="{3F8B8CC2-D46B-4FF6-B6D9-51321DAAD4DB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3" name="正方形/長方形 492">
              <a:extLst>
                <a:ext uri="{FF2B5EF4-FFF2-40B4-BE49-F238E27FC236}">
                  <a16:creationId xmlns:a16="http://schemas.microsoft.com/office/drawing/2014/main" id="{E355F034-ED2E-45AA-8E60-1DCD16D796F3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A8462C81-6057-4854-A6EB-E0425ABAC747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5" name="正方形/長方形 494">
              <a:extLst>
                <a:ext uri="{FF2B5EF4-FFF2-40B4-BE49-F238E27FC236}">
                  <a16:creationId xmlns:a16="http://schemas.microsoft.com/office/drawing/2014/main" id="{0695A92D-41FE-4E22-86BC-3AC27FD4405E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6" name="正方形/長方形 495">
              <a:extLst>
                <a:ext uri="{FF2B5EF4-FFF2-40B4-BE49-F238E27FC236}">
                  <a16:creationId xmlns:a16="http://schemas.microsoft.com/office/drawing/2014/main" id="{7CC4AF44-D848-445E-BFF6-C7213850BC5D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7" name="正方形/長方形 496">
              <a:extLst>
                <a:ext uri="{FF2B5EF4-FFF2-40B4-BE49-F238E27FC236}">
                  <a16:creationId xmlns:a16="http://schemas.microsoft.com/office/drawing/2014/main" id="{4173778F-DC7E-4032-AB1C-EED77DE989B0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29E42E36-0A1D-426D-A7D6-5B4E0D0B2D98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1DE631D3-3E0B-4736-BEEE-722E2904B9F1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510D489C-CA3E-44D6-9AF6-F5C5C6604DB5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01" name="コンテンツ プレースホルダー 4">
            <a:extLst>
              <a:ext uri="{FF2B5EF4-FFF2-40B4-BE49-F238E27FC236}">
                <a16:creationId xmlns:a16="http://schemas.microsoft.com/office/drawing/2014/main" id="{9DFDE80F-BD4D-4189-B484-EBB07D0CED9C}"/>
              </a:ext>
            </a:extLst>
          </p:cNvPr>
          <p:cNvSpPr txBox="1">
            <a:spLocks/>
          </p:cNvSpPr>
          <p:nvPr/>
        </p:nvSpPr>
        <p:spPr>
          <a:xfrm>
            <a:off x="805119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6. </a:t>
            </a:r>
            <a:r>
              <a:rPr lang="ja-JP" altLang="en-US" sz="1800" dirty="0"/>
              <a:t>塗った点を起点として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上下左右をチェック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9393CC-00B7-4075-A842-A9106620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塗りつぶし処理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419B7-6864-42CD-B1E0-80A99D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9EA0DC88-A179-4FC3-81D4-0CD8913CAAC8}"/>
              </a:ext>
            </a:extLst>
          </p:cNvPr>
          <p:cNvGrpSpPr/>
          <p:nvPr/>
        </p:nvGrpSpPr>
        <p:grpSpPr>
          <a:xfrm>
            <a:off x="5155258" y="2538010"/>
            <a:ext cx="2722350" cy="2722350"/>
            <a:chOff x="3303665" y="2840539"/>
            <a:chExt cx="2382768" cy="2382768"/>
          </a:xfrm>
          <a:solidFill>
            <a:schemeClr val="tx1"/>
          </a:solidFill>
        </p:grpSpPr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D0AA99A1-A8CF-4455-93D8-533F510D51D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B2A1A7CD-A3FA-4A4C-908E-50FF1D0E5752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6864BAA2-3850-40F6-BED2-A2B40DB34CCA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2066B974-EB73-4EC2-AD0D-261B7E0B8D42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066E256-59AE-4915-AA07-A84DEC51E7E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64458E0D-7158-40B1-95EA-858DBE9DAE19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AB257F6B-C1B5-4737-8905-A8759CD5A585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12ACBDB1-52EE-45B7-8FBA-C1097E9D1045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1733E12-341B-44C8-9262-842990FDEBA8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E4E3DCEC-8036-40E1-A370-AD06A347448A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C513AD11-A032-430E-AAFF-0BB933EDD7A1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AF62D9F-65D9-45EB-9034-64008C04A0EF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68155CD7-7C0F-4D09-8FD2-7AF3D69356D3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030E2B6-15CA-4405-9F0C-B899BF1D3CCD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1EF63CA0-69C5-43E2-9180-29A304622FDD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05FA14D2-F7D0-4B5E-9E31-7159F5BA4BCC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A0DDCF2-6603-48D3-9347-55C6D57081AF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7E716A89-6417-4794-AEB9-4920E3FA4A4C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7B150F9-4D34-418C-9552-7A7F959DE294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C4A183C-1DF3-4339-B48B-D6BA54899569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144BE2FB-09D1-46DE-ACD8-A7E3E0312103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FAA458D-C0C7-4377-8D9C-78EEB6C9819D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4463950D-BC7F-40F9-A9FD-E5E1809693E9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0EEC92D1-8C56-42F9-ACB4-3FDCB30BF34A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FBDAF7E8-7B63-44A3-8297-967CCD422894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AEF1307-404E-420A-AE11-E8B1F524BC4F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6A3DF2AF-B38D-420E-BE44-894B0A9BCC55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BBAAF153-8C4C-4737-9C70-F3A77BEFA4E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D99F5C9-5E44-4C5C-A517-DFD2BB73ABCE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57203481-72A2-4665-9DF8-B319E817469B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8F55F304-3808-4172-9A3A-1D98614CD691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41472987-ABDC-4757-BDAE-87BA410FD6BE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66FBAED4-A244-45C0-80AC-264DF9E4CF70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2D4484AE-B1BF-4613-BDE6-FD1AF8746D46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DC06CEBF-9826-49E3-BD7A-6BB3ABF9E83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123A82B-DE44-45AE-9F08-7FEB6609E83E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B12D836-CDE0-4A55-AA39-7B3C1440A4DF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6FBC4B66-39C4-4789-BC88-7AE2DFB2F9BD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4B227DD7-8357-4016-8A6B-7F626B6529FF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45459B36-D5B5-47D7-BA26-9F9B23D15B79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3CF8E909-AF90-4FD9-9C6C-82A74706E500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5DF151EF-2710-45AF-A64B-DA0F96A41F76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7DB456D9-5CC3-41DA-97BF-920D914DC92C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75AF120-782D-4D76-9F56-908E999A5777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EACE1F85-3A25-43EF-A753-C6041CFCD221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60BA73C-9DD6-46E1-959E-642AF3CBB097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453EC609-405D-4BEE-B262-A4CA104EF17D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1D4BD268-E372-47C2-89D4-4C6FFE6C39A3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F6C36F70-9942-4F53-BC97-9CDB7AF51587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C7D63B84-0768-4F5D-A2FC-8F2FFC708B4D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1E9B31E5-7331-442D-93F1-18D81D15EE59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8788418F-8EED-4E89-8711-B2A44593D57D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5B798E60-ADEB-44F1-9B6D-1E8A0A0C50FA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7F26238-7E8A-4B72-B772-70A577B6E314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3138BD0F-60F4-47A1-A16A-FC18273432B5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C29EDEC5-A2BD-4E04-8904-62E0697D081C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0CAF3F82-9715-46C0-9906-6236058C52A2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943984BD-4C2B-469A-8D24-7B1C75F3B7A9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C5823843-E91A-4E7C-9A87-1D94B730D3BB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F9B10A44-7215-4534-8834-69772884DDAD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9A135E6A-1286-4655-BD49-637CD0EEC158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0BB20CB3-5ECE-4BBB-A022-DD2F218D4668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52F61FD9-2988-4A3E-8592-5B80FE9B1D8B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6114ACEA-04C3-4C2C-ABC5-9FE4BCA6D086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C61BA437-95CF-4572-95EB-5028F3200A9E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C82BC65B-A35D-4B11-A0D6-DBAFBD5FA82A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CDC37E8E-FD87-417D-A8AC-59A7A1CAED7C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A26402F7-9F24-47FD-B996-403BB519CCA3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1EB185EE-9649-4AA6-B7E5-0013C9B25238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0B7AB3AC-B2E8-494C-8806-585A23AE0F05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1FE1C178-6C97-4973-9983-051147DDC58B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F3D76322-8BB6-463D-8E1E-6EC2FDCAE9A5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1063392B-02BD-4852-BD62-EF7CB7FB1383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DB20311-81AD-40E5-B003-97179D1AA67F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80936A48-67B0-4414-87A5-86119949CA13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BA68E2CB-0E1B-4721-B5B9-787F4FABB6B6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F61C1302-9569-4686-845C-A68107F8D879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2D4416F3-BB50-4715-8C69-6F226EC8455E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C79B7620-1DCE-4375-8D27-0141FBE37767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56815A3E-5989-4ABF-BF01-9D03F21D45AF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F2A5D4A7-2032-415F-80ED-210C98C2FBDE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18" name="コンテンツ プレースホルダー 4">
            <a:extLst>
              <a:ext uri="{FF2B5EF4-FFF2-40B4-BE49-F238E27FC236}">
                <a16:creationId xmlns:a16="http://schemas.microsoft.com/office/drawing/2014/main" id="{812A1739-2596-472E-AEA7-97F4B2966E82}"/>
              </a:ext>
            </a:extLst>
          </p:cNvPr>
          <p:cNvSpPr txBox="1">
            <a:spLocks/>
          </p:cNvSpPr>
          <p:nvPr/>
        </p:nvSpPr>
        <p:spPr>
          <a:xfrm>
            <a:off x="4689477" y="1890065"/>
            <a:ext cx="3644898" cy="60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kumimoji="1"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1800" dirty="0"/>
              <a:t>7. </a:t>
            </a:r>
            <a:r>
              <a:rPr lang="ja-JP" altLang="en-US" sz="1800" dirty="0"/>
              <a:t>チェックした点が白の場合</a:t>
            </a:r>
            <a:endParaRPr lang="en-US" altLang="ja-JP" sz="18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/>
              <a:t>処理をスキップする</a:t>
            </a:r>
          </a:p>
        </p:txBody>
      </p:sp>
    </p:spTree>
    <p:extLst>
      <p:ext uri="{BB962C8B-B14F-4D97-AF65-F5344CB8AC3E}">
        <p14:creationId xmlns:p14="http://schemas.microsoft.com/office/powerpoint/2010/main" val="353134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クリック処理の修正</a:t>
            </a:r>
            <a:endParaRPr kumimoji="1" lang="ja-JP" altLang="en-US" dirty="0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409575" y="1898387"/>
            <a:ext cx="8448676" cy="306122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lblDrawMouseClicked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マウスの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座標を取得し、変数に格納</a:t>
            </a:r>
            <a:endParaRPr lang="en-US" altLang="ja-JP" sz="1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クリックした点を起点として白で塗りつぶすメソッド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fill(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en-US" altLang="ja-JP" sz="1100" dirty="0" err="1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BufferedImage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をラベルに貼り付け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marL="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3705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lblDrawMouseClicked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（ラベル上でクリックした際に呼ばれるメソッド）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0147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510687" y="-286248"/>
            <a:ext cx="16037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二等辺三角形 28">
            <a:extLst>
              <a:ext uri="{FF2B5EF4-FFF2-40B4-BE49-F238E27FC236}">
                <a16:creationId xmlns:a16="http://schemas.microsoft.com/office/drawing/2014/main" id="{C634A6FA-33A9-40D7-9B49-F07E19B048DB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9E3C6035-03D8-4ED5-A246-FA261DF018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6790" y="5778500"/>
            <a:ext cx="7035815" cy="79020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上下左右をチェックするメソッドを作って、</a:t>
            </a:r>
            <a:endParaRPr lang="en-US" altLang="ja-JP" dirty="0">
              <a:latin typeface="+mn-ea"/>
            </a:endParaRPr>
          </a:p>
          <a:p>
            <a:pPr algn="ctr"/>
            <a:r>
              <a:rPr lang="ja-JP" altLang="en-US" dirty="0">
                <a:latin typeface="+mn-ea"/>
              </a:rPr>
              <a:t>自身を繰り返し呼び出す（再帰呼出）ことで塗りつぶせそう</a:t>
            </a:r>
            <a:endParaRPr lang="en-US" altLang="ja-JP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F9FE422-DDF4-4332-9DE3-5A487684A3B0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23FE295-6965-4E59-B409-9F4ADF80E9A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D32EACC-A7EA-4AE6-A5CD-B79D5EE28F8F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14D59535-A38A-432D-BF3B-1A45EC21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58" y="5403215"/>
            <a:ext cx="1139852" cy="13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クリック処理の修正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26747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塗りつぶし処理を行う </a:t>
            </a:r>
            <a:r>
              <a:rPr kumimoji="1" lang="en-US" altLang="ja-JP" sz="1600" b="1" dirty="0"/>
              <a:t>fill() </a:t>
            </a:r>
            <a:r>
              <a:rPr kumimoji="1" lang="ja-JP" altLang="en-US" sz="1600" dirty="0"/>
              <a:t>メソッド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0147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510687" y="-286248"/>
            <a:ext cx="16037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3">
            <a:extLst>
              <a:ext uri="{FF2B5EF4-FFF2-40B4-BE49-F238E27FC236}">
                <a16:creationId xmlns:a16="http://schemas.microsoft.com/office/drawing/2014/main" id="{4963371E-289E-492A-91E5-899F60EB200A}"/>
              </a:ext>
            </a:extLst>
          </p:cNvPr>
          <p:cNvSpPr/>
          <p:nvPr/>
        </p:nvSpPr>
        <p:spPr>
          <a:xfrm>
            <a:off x="409575" y="1683027"/>
            <a:ext cx="8448676" cy="4298674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fill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x,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チェックする点が画像の外側だった場合、終了 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(x &lt; 0 || x &gt;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 || y  &lt; 0 || y &gt;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// 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チェックした点が白だった場合、終了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y) ==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// 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チェックした点が白でなかった場合、白で塗る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上下左右もチェックする（再帰呼出し）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fill(x - 1, y);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fill(x + 1, y);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fill(x, y - 1);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fill(x, y + 1);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68B88A-AF48-4C2C-B1EE-163947EBFB87}"/>
              </a:ext>
            </a:extLst>
          </p:cNvPr>
          <p:cNvSpPr/>
          <p:nvPr/>
        </p:nvSpPr>
        <p:spPr>
          <a:xfrm>
            <a:off x="933451" y="4557758"/>
            <a:ext cx="4794249" cy="941342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</a:rPr>
              <a:t>まずは自分の力で考えてみよう</a:t>
            </a:r>
          </a:p>
        </p:txBody>
      </p:sp>
    </p:spTree>
    <p:extLst>
      <p:ext uri="{BB962C8B-B14F-4D97-AF65-F5344CB8AC3E}">
        <p14:creationId xmlns:p14="http://schemas.microsoft.com/office/powerpoint/2010/main" val="39579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764ED-4C19-4005-A3A3-414D104A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8049AA4-1472-43BA-B881-CD676431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C72444-28DA-4B42-9862-740EC6B4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59" y="1732412"/>
            <a:ext cx="5427082" cy="42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FF6FF-BE4D-4B8E-9AAF-683846CB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1D03E-0C94-49F6-88E3-8C6D3D43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7886700" cy="4903830"/>
          </a:xfrm>
        </p:spPr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前回作った </a:t>
            </a:r>
            <a:r>
              <a:rPr lang="en-US" altLang="ja-JP" dirty="0"/>
              <a:t>GUI </a:t>
            </a:r>
            <a:r>
              <a:rPr lang="ja-JP" altLang="en-US" dirty="0"/>
              <a:t>を一部削除します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プロジェクトを右クリックし、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コピー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で複製しておくことを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おすすめします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99FD26-F190-42A2-90A5-42332BE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A65C78-0607-4E05-B676-9951A393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35"/>
          <a:stretch/>
        </p:blipFill>
        <p:spPr>
          <a:xfrm>
            <a:off x="6381750" y="2156639"/>
            <a:ext cx="2398335" cy="4470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15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764ED-4C19-4005-A3A3-414D104A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うまくいかない場合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8049AA4-1472-43BA-B881-CD676431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FED8EE-7068-436F-8513-9018DA3FC158}"/>
              </a:ext>
            </a:extLst>
          </p:cNvPr>
          <p:cNvSpPr txBox="1"/>
          <p:nvPr/>
        </p:nvSpPr>
        <p:spPr>
          <a:xfrm>
            <a:off x="551258" y="1245989"/>
            <a:ext cx="804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プロジェクトを右クリックし、</a:t>
            </a:r>
            <a:r>
              <a:rPr kumimoji="1" lang="en-US" altLang="ja-JP" sz="1600" dirty="0"/>
              <a:t>[</a:t>
            </a:r>
            <a:r>
              <a:rPr kumimoji="1" lang="ja-JP" altLang="en-US" sz="1600" dirty="0"/>
              <a:t>プロパティ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➡ </a:t>
            </a:r>
            <a:r>
              <a:rPr kumimoji="1" lang="en-US" altLang="ja-JP" sz="1600" dirty="0"/>
              <a:t>[</a:t>
            </a:r>
            <a:r>
              <a:rPr kumimoji="1" lang="ja-JP" altLang="en-US" sz="1600" dirty="0"/>
              <a:t>実行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➡ </a:t>
            </a:r>
            <a:r>
              <a:rPr kumimoji="1" lang="en-US" altLang="ja-JP" sz="1600" dirty="0"/>
              <a:t>[VM</a:t>
            </a:r>
            <a:r>
              <a:rPr kumimoji="1" lang="ja-JP" altLang="en-US" sz="1600" dirty="0"/>
              <a:t>オプション</a:t>
            </a:r>
            <a:r>
              <a:rPr kumimoji="1" lang="en-US" altLang="ja-JP" sz="1600" dirty="0"/>
              <a:t>]</a:t>
            </a:r>
          </a:p>
          <a:p>
            <a:pPr algn="ctr"/>
            <a:r>
              <a:rPr kumimoji="1" lang="ja-JP" altLang="en-US" sz="1600" dirty="0"/>
              <a:t>で「</a:t>
            </a:r>
            <a:r>
              <a:rPr kumimoji="1" lang="en-US" altLang="ja-JP" sz="1600" b="1" dirty="0"/>
              <a:t>-Xss128m</a:t>
            </a:r>
            <a:r>
              <a:rPr kumimoji="1" lang="ja-JP" altLang="en-US" sz="1600" dirty="0"/>
              <a:t>」（スタック領域</a:t>
            </a:r>
            <a:r>
              <a:rPr kumimoji="1" lang="en-US" altLang="ja-JP" sz="1600" dirty="0"/>
              <a:t>128MB</a:t>
            </a:r>
            <a:r>
              <a:rPr kumimoji="1" lang="ja-JP" altLang="en-US" sz="1600" dirty="0"/>
              <a:t>確保）などのコマンドを記載する</a:t>
            </a:r>
          </a:p>
        </p:txBody>
      </p:sp>
      <p:sp>
        <p:nvSpPr>
          <p:cNvPr id="7" name="二等辺三角形 28">
            <a:extLst>
              <a:ext uri="{FF2B5EF4-FFF2-40B4-BE49-F238E27FC236}">
                <a16:creationId xmlns:a16="http://schemas.microsoft.com/office/drawing/2014/main" id="{6B795D7C-569C-4F68-8B23-2C67886C0282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23F9BBA-B218-43E2-90D7-F2DE3B5F38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1129" y="5944587"/>
            <a:ext cx="6191476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ヒープ領域は </a:t>
            </a:r>
            <a:r>
              <a:rPr lang="en-US" altLang="ja-JP" dirty="0">
                <a:latin typeface="+mn-ea"/>
              </a:rPr>
              <a:t>–</a:t>
            </a:r>
            <a:r>
              <a:rPr lang="en-US" altLang="ja-JP" dirty="0" err="1">
                <a:latin typeface="+mn-ea"/>
              </a:rPr>
              <a:t>Xms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初期</a:t>
            </a:r>
            <a:r>
              <a:rPr lang="en-US" altLang="ja-JP" dirty="0">
                <a:latin typeface="+mn-ea"/>
              </a:rPr>
              <a:t>) </a:t>
            </a:r>
            <a:r>
              <a:rPr lang="ja-JP" altLang="en-US" dirty="0">
                <a:latin typeface="+mn-ea"/>
              </a:rPr>
              <a:t>や </a:t>
            </a:r>
            <a:r>
              <a:rPr lang="en-US" altLang="ja-JP" dirty="0">
                <a:latin typeface="+mn-ea"/>
              </a:rPr>
              <a:t>–</a:t>
            </a:r>
            <a:r>
              <a:rPr lang="en-US" altLang="ja-JP" dirty="0" err="1">
                <a:latin typeface="+mn-ea"/>
              </a:rPr>
              <a:t>Xmx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最大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>
                <a:latin typeface="+mn-ea"/>
              </a:rPr>
              <a:t>で設定できる</a:t>
            </a:r>
            <a:endParaRPr lang="en-US" altLang="ja-JP" dirty="0">
              <a:latin typeface="+mn-ea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171C4FC-2254-4190-B841-DB229A77E9BB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B45FB4F-F66D-420F-A1DF-1E4B23EF3803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FBAF407-F766-47EC-84E0-06D22AD7AD42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C4246A2-74B0-4E10-89F1-EF69852B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2" y="5371358"/>
            <a:ext cx="1691339" cy="13370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26BB56B-5660-4D8D-BE8E-AAC73EA1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12" y="1892783"/>
            <a:ext cx="6191477" cy="36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7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ja-JP" altLang="en-US" sz="2400" dirty="0"/>
              <a:t>以下の課題を </a:t>
            </a:r>
            <a:r>
              <a:rPr lang="en-US" altLang="ja-JP" sz="2400" dirty="0"/>
              <a:t>Word </a:t>
            </a:r>
            <a:r>
              <a:rPr lang="ja-JP" altLang="en-US" sz="2400" dirty="0"/>
              <a:t>等で作成し、</a:t>
            </a:r>
            <a:r>
              <a:rPr lang="en-US" altLang="ja-JP" sz="2400" dirty="0"/>
              <a:t>PDF</a:t>
            </a:r>
            <a:r>
              <a:rPr lang="ja-JP" altLang="en-US" sz="2400" dirty="0"/>
              <a:t>形式で提出しなさい。</a:t>
            </a:r>
            <a:endParaRPr lang="en-US" altLang="ja-JP" sz="24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dirty="0"/>
              <a:t>（ファイル名：学籍番号</a:t>
            </a:r>
            <a:r>
              <a:rPr lang="en-US" altLang="ja-JP" sz="2400" dirty="0"/>
              <a:t>_</a:t>
            </a:r>
            <a:r>
              <a:rPr lang="ja-JP" altLang="en-US" sz="2400" dirty="0"/>
              <a:t>氏名</a:t>
            </a:r>
            <a:r>
              <a:rPr lang="en-US" altLang="ja-JP" sz="2400" dirty="0"/>
              <a:t>.pdf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　描画や塗りつぶしを、白だけでなく黒でも行えるように</a:t>
            </a:r>
            <a:br>
              <a:rPr lang="en-US" altLang="ja-JP" sz="2400" dirty="0"/>
            </a:br>
            <a:r>
              <a:rPr lang="ja-JP" altLang="en-US" sz="2400" dirty="0"/>
              <a:t>拡張しなさい。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発展課題</a:t>
            </a:r>
            <a:r>
              <a:rPr lang="en-US" altLang="ja-JP" sz="2400" b="1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 err="1"/>
              <a:t>BufferedImage</a:t>
            </a:r>
            <a:r>
              <a:rPr lang="en-US" altLang="ja-JP" sz="2400" dirty="0"/>
              <a:t> </a:t>
            </a:r>
            <a:r>
              <a:rPr lang="ja-JP" altLang="en-US" sz="2400" dirty="0"/>
              <a:t>の配列を利用し、</a:t>
            </a:r>
            <a:r>
              <a:rPr lang="en-US" altLang="ja-JP" sz="2400" dirty="0"/>
              <a:t>Undo</a:t>
            </a:r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ja-JP" altLang="en-US" sz="2400" dirty="0"/>
              <a:t>元に戻す</a:t>
            </a:r>
            <a:r>
              <a:rPr lang="en-US" altLang="ja-JP" sz="2400" dirty="0"/>
              <a:t>)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Redo (</a:t>
            </a:r>
            <a:r>
              <a:rPr lang="ja-JP" altLang="en-US" sz="2400" dirty="0"/>
              <a:t>やり直す</a:t>
            </a:r>
            <a:r>
              <a:rPr lang="en-US" altLang="ja-JP" sz="2400" dirty="0"/>
              <a:t>) </a:t>
            </a:r>
            <a:r>
              <a:rPr lang="ja-JP" altLang="en-US" sz="2400" dirty="0"/>
              <a:t>機能を追加しなさい。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0977ED-3D65-4385-84F1-C4EFF5547080}"/>
              </a:ext>
            </a:extLst>
          </p:cNvPr>
          <p:cNvSpPr/>
          <p:nvPr/>
        </p:nvSpPr>
        <p:spPr>
          <a:xfrm>
            <a:off x="1383284" y="501292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dirty="0">
                <a:solidFill>
                  <a:schemeClr val="accent1"/>
                </a:solidFill>
              </a:rPr>
              <a:t>※</a:t>
            </a:r>
            <a:r>
              <a:rPr lang="ja-JP" altLang="en-US" b="1" dirty="0">
                <a:solidFill>
                  <a:schemeClr val="accent1"/>
                </a:solidFill>
              </a:rPr>
              <a:t>適宜スクリーンショットや処理画像、ソースコードを掲載すること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14B9E844-7023-4702-8489-624EBE3358C1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6A14C04-6F75-44AE-90D8-73D24559C3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36989" y="5902403"/>
            <a:ext cx="2095614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ちょいむず</a:t>
            </a:r>
            <a:r>
              <a:rPr lang="ja-JP" altLang="en-US" dirty="0" err="1">
                <a:latin typeface="+mn-ea"/>
              </a:rPr>
              <a:t>い</a:t>
            </a:r>
            <a:r>
              <a:rPr lang="ja-JP" altLang="en-US" dirty="0">
                <a:latin typeface="+mn-ea"/>
              </a:rPr>
              <a:t>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AD23476-2CC5-4C93-969A-400EC284AF96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9BB8343-1C98-48BC-907B-04EF378E294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49A57D9-422E-443D-A48A-8FAEBBE3876A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FC3F308C-D202-4F23-A300-0AD158E5D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5" y="5307398"/>
            <a:ext cx="1476375" cy="14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7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93298" y="2119087"/>
            <a:ext cx="8557404" cy="2960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/>
              <a:t>お疲れ様でした</a:t>
            </a:r>
            <a:br>
              <a:rPr lang="en-US" altLang="ja-JP" b="1" dirty="0"/>
            </a:br>
            <a:r>
              <a:rPr lang="ja-JP" altLang="en-US" b="1" dirty="0"/>
              <a:t>つづく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857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マウスによる描画操作</a:t>
            </a:r>
          </a:p>
        </p:txBody>
      </p:sp>
    </p:spTree>
    <p:extLst>
      <p:ext uri="{BB962C8B-B14F-4D97-AF65-F5344CB8AC3E}">
        <p14:creationId xmlns:p14="http://schemas.microsoft.com/office/powerpoint/2010/main" val="116264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9B969BB-A01C-4B58-A286-FC95E11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マウスによる描画操作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AFE50-1310-4BBA-AC5C-18FB82E3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501"/>
            <a:ext cx="7886700" cy="423818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ja-JP" altLang="en-US" sz="2400" b="1" dirty="0"/>
              <a:t>マウスによる描画操作の流れ</a:t>
            </a:r>
            <a:endParaRPr lang="en-US" altLang="ja-JP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D0FE-744E-40BE-8E98-EC6DCA7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二等辺三角形 28">
            <a:extLst>
              <a:ext uri="{FF2B5EF4-FFF2-40B4-BE49-F238E27FC236}">
                <a16:creationId xmlns:a16="http://schemas.microsoft.com/office/drawing/2014/main" id="{BDD046FE-5CC6-4FB5-9095-6FF1E9B4FED1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7A228F0-0166-469F-BF3C-7F7E927DA3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74934" y="5944587"/>
            <a:ext cx="5157670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今回はお絵かきプログラムみたいな感じ</a:t>
            </a:r>
            <a:endParaRPr lang="en-US" altLang="ja-JP" dirty="0">
              <a:latin typeface="+mn-ea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F62A5A-2819-401B-8047-52C5BF48D591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D990809-283A-4D4E-AC7E-E7E783D04FCE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6C858CA-F223-4AE2-9B16-8744CADC9F58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AutoShape 3">
            <a:extLst>
              <a:ext uri="{FF2B5EF4-FFF2-40B4-BE49-F238E27FC236}">
                <a16:creationId xmlns:a16="http://schemas.microsoft.com/office/drawing/2014/main" id="{1E308B8F-7585-4ED4-B29A-9F833944D8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3086" y="2111901"/>
            <a:ext cx="5037828" cy="6241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マウスの座標取得</a:t>
            </a:r>
            <a:endParaRPr lang="en-US" altLang="ja-JP" dirty="0">
              <a:latin typeface="+mn-ea"/>
            </a:endParaRPr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1F940EDB-9E83-4937-9B52-4E1B92D3E3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3086" y="3401916"/>
            <a:ext cx="5037828" cy="6241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取得座標の情報から </a:t>
            </a:r>
            <a:r>
              <a:rPr lang="en-US" altLang="ja-JP" dirty="0" err="1">
                <a:latin typeface="+mn-ea"/>
              </a:rPr>
              <a:t>BufferedImage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を操作</a:t>
            </a:r>
            <a:endParaRPr lang="en-US" altLang="ja-JP" dirty="0">
              <a:latin typeface="+mn-ea"/>
            </a:endParaRP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7EBE6E5-5542-4721-959F-61AEAAEBEC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3086" y="4691930"/>
            <a:ext cx="5037828" cy="6241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en-US" altLang="ja-JP" dirty="0" err="1">
                <a:latin typeface="+mn-ea"/>
              </a:rPr>
              <a:t>BufferedImage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をラベルに表示</a:t>
            </a:r>
            <a:endParaRPr lang="en-US" altLang="ja-JP" dirty="0">
              <a:latin typeface="+mn-ea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56B35B3-A42D-4551-B4E3-93E072860766}"/>
              </a:ext>
            </a:extLst>
          </p:cNvPr>
          <p:cNvSpPr/>
          <p:nvPr/>
        </p:nvSpPr>
        <p:spPr>
          <a:xfrm>
            <a:off x="4358451" y="2881275"/>
            <a:ext cx="433957" cy="375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41A297C-A865-4DF0-8E83-7A9DF2AF6BB6}"/>
              </a:ext>
            </a:extLst>
          </p:cNvPr>
          <p:cNvSpPr/>
          <p:nvPr/>
        </p:nvSpPr>
        <p:spPr>
          <a:xfrm>
            <a:off x="4358451" y="4171290"/>
            <a:ext cx="433957" cy="375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EFF5AE5-AA60-4387-94A1-0E8BFCF82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1" y="5358672"/>
            <a:ext cx="1514500" cy="14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CE915-32EB-48E6-B462-5C616A18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クリック処理の追加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9CEE8D-7420-4D8F-B725-C025309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367C487-2A33-462F-BAA5-16148D22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19" y="1953155"/>
            <a:ext cx="5841162" cy="431322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C8E765E-2732-4300-8F65-E4B22572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831" y="1559571"/>
            <a:ext cx="6990476" cy="51619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700FE6-5EC6-4A7A-96D6-F3A4A64D036F}"/>
              </a:ext>
            </a:extLst>
          </p:cNvPr>
          <p:cNvSpPr txBox="1"/>
          <p:nvPr/>
        </p:nvSpPr>
        <p:spPr>
          <a:xfrm>
            <a:off x="551259" y="1524635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ラベル上で右クリックし、</a:t>
            </a:r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➡ </a:t>
            </a:r>
            <a:r>
              <a:rPr kumimoji="1" lang="en-US" altLang="ja-JP" sz="1600" dirty="0"/>
              <a:t>[Mouse] </a:t>
            </a:r>
            <a:r>
              <a:rPr kumimoji="1" lang="ja-JP" altLang="en-US" sz="1600" dirty="0"/>
              <a:t>➡ </a:t>
            </a:r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mouseClicked</a:t>
            </a:r>
            <a:r>
              <a:rPr kumimoji="1" lang="en-US" altLang="ja-JP" sz="1600" dirty="0"/>
              <a:t>] </a:t>
            </a:r>
            <a:r>
              <a:rPr kumimoji="1" lang="ja-JP" altLang="en-US" sz="1600" dirty="0"/>
              <a:t>と進む</a:t>
            </a:r>
          </a:p>
        </p:txBody>
      </p:sp>
    </p:spTree>
    <p:extLst>
      <p:ext uri="{BB962C8B-B14F-4D97-AF65-F5344CB8AC3E}">
        <p14:creationId xmlns:p14="http://schemas.microsoft.com/office/powerpoint/2010/main" val="3579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クリック処理の追加</a:t>
            </a:r>
            <a:endParaRPr kumimoji="1" lang="ja-JP" altLang="en-US" dirty="0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347662" y="1885422"/>
            <a:ext cx="8448676" cy="301677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lblDrawMouseClicked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マウスの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座標を取得し、変数に格納</a:t>
            </a:r>
            <a:endParaRPr lang="en-US" altLang="ja-JP" sz="1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マウス座標に基づいて画像編集（ここではクリックした点を白くする命令）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en-US" altLang="ja-JP" sz="1100" dirty="0" err="1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BufferedImage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をラベルに貼り付け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marL="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348162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lblDrawMouseClicked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（ラベル上でクリックした際に呼ばれるメソッド）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48877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574187" y="-286248"/>
            <a:ext cx="16672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二等辺三角形 28">
            <a:extLst>
              <a:ext uri="{FF2B5EF4-FFF2-40B4-BE49-F238E27FC236}">
                <a16:creationId xmlns:a16="http://schemas.microsoft.com/office/drawing/2014/main" id="{96E0C728-8E6C-4AC0-9E2D-989310A8AC4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BFEED36-2F1F-4FFB-B3FB-86724E9E03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9700" y="5944587"/>
            <a:ext cx="592290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自分がわかりやすいようにどんどんコメントを書こう</a:t>
            </a:r>
            <a:endParaRPr lang="en-US" altLang="ja-JP" dirty="0">
              <a:latin typeface="+mn-ea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32C8C70-D03E-4098-8A7C-5124C9BA8AD6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B54395-2BB8-4CA9-A2E3-E43A86509266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5D57FA5-6FC3-40E6-9BCF-59FAB43EA31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A3995DB6-3FDF-4B11-9A9C-AE5C5E321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7" y="5571339"/>
            <a:ext cx="1176644" cy="10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0E507-679D-4BE3-BE4C-81CAA4BB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6FB3D82-D19C-4288-A3B2-6980711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53E5F8-9B4B-4EA8-BBB3-1552B10B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84" y="1757896"/>
            <a:ext cx="5324631" cy="41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0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クリック処理の追加</a:t>
            </a:r>
            <a:endParaRPr kumimoji="1" lang="ja-JP" altLang="en-US" dirty="0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347662" y="1995549"/>
            <a:ext cx="8448676" cy="306122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lblDrawMouseClicked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マウスの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座標を取得し、変数に格納</a:t>
            </a:r>
            <a:endParaRPr lang="en-US" altLang="ja-JP" sz="11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evt.getY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マウス座標を中心とした正方形（中心から各辺までの距離が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）を描画するメソッド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fillSquare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mouseY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5);</a:t>
            </a:r>
          </a:p>
          <a:p>
            <a:pPr marL="457200" lvl="2">
              <a:lnSpc>
                <a:spcPct val="150000"/>
              </a:lnSpc>
            </a:pP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en-US" altLang="ja-JP" sz="1100" dirty="0" err="1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BufferedImage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をラベルに貼り付け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2">
              <a:lnSpc>
                <a:spcPct val="150000"/>
              </a:lnSpc>
            </a:pP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marL="0" lvl="2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437272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lblDrawMouseClicked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（ラベル上でクリックした際に呼ばれるメソッド）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-6018075" y="72244"/>
            <a:ext cx="5014775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-3430905" y="-74107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-3510687" y="-286248"/>
            <a:ext cx="1603782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二等辺三角形 28">
            <a:extLst>
              <a:ext uri="{FF2B5EF4-FFF2-40B4-BE49-F238E27FC236}">
                <a16:creationId xmlns:a16="http://schemas.microsoft.com/office/drawing/2014/main" id="{FA940E34-B043-4D82-8F2E-FF0086CC47FD}"/>
              </a:ext>
            </a:extLst>
          </p:cNvPr>
          <p:cNvSpPr/>
          <p:nvPr/>
        </p:nvSpPr>
        <p:spPr>
          <a:xfrm rot="5400000">
            <a:off x="7262788" y="6223523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18BC1C1C-6019-4A00-BA96-D613A95631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05099" y="5969168"/>
            <a:ext cx="4559181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sz="2000" dirty="0">
                <a:latin typeface="+mn-ea"/>
              </a:rPr>
              <a:t>メソッドの作り方、覚えてる？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7A62FE3-8CCD-4A8E-ADF8-B6E2D42EE9E7}"/>
              </a:ext>
            </a:extLst>
          </p:cNvPr>
          <p:cNvGrpSpPr/>
          <p:nvPr/>
        </p:nvGrpSpPr>
        <p:grpSpPr>
          <a:xfrm>
            <a:off x="7160043" y="6327540"/>
            <a:ext cx="152604" cy="143187"/>
            <a:chOff x="7160043" y="6310606"/>
            <a:chExt cx="152604" cy="14318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BACB031-CCB7-41F7-BCF5-EC127A09CB06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90B5F7-94B6-46B1-8762-FA67E8B0DA04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コンテンツ プレースホルダー 6">
            <a:extLst>
              <a:ext uri="{FF2B5EF4-FFF2-40B4-BE49-F238E27FC236}">
                <a16:creationId xmlns:a16="http://schemas.microsoft.com/office/drawing/2014/main" id="{6D5AD7C2-BEE3-4AB3-9A1A-DAF4516CD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4613" l="1923" r="97837"/>
                    </a14:imgEffect>
                  </a14:imgLayer>
                </a14:imgProps>
              </a:ext>
            </a:extLst>
          </a:blip>
          <a:srcRect t="7189" r="1118"/>
          <a:stretch/>
        </p:blipFill>
        <p:spPr>
          <a:xfrm>
            <a:off x="7509490" y="4905794"/>
            <a:ext cx="1381690" cy="18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840"/>
      </a:accent1>
      <a:accent2>
        <a:srgbClr val="37562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13528</TotalTime>
  <Words>2138</Words>
  <Application>Microsoft Office PowerPoint</Application>
  <PresentationFormat>画面に合わせる (4:3)</PresentationFormat>
  <Paragraphs>249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メイリオ</vt:lpstr>
      <vt:lpstr>游ゴシック</vt:lpstr>
      <vt:lpstr>Arial</vt:lpstr>
      <vt:lpstr>Wingdings</vt:lpstr>
      <vt:lpstr>Office テーマ</vt:lpstr>
      <vt:lpstr>画像情報処理特論 第6回　描画操作、領域塗りつぶし</vt:lpstr>
      <vt:lpstr>授業計画</vt:lpstr>
      <vt:lpstr>注意事項</vt:lpstr>
      <vt:lpstr>マウスによる描画操作</vt:lpstr>
      <vt:lpstr>マウスによる描画操作</vt:lpstr>
      <vt:lpstr>クリック処理の追加</vt:lpstr>
      <vt:lpstr>クリック処理の追加</vt:lpstr>
      <vt:lpstr>実行結果</vt:lpstr>
      <vt:lpstr>クリック処理の追加</vt:lpstr>
      <vt:lpstr>実行結果</vt:lpstr>
      <vt:lpstr>演習問題</vt:lpstr>
      <vt:lpstr>正方形を描画するメソッドの例</vt:lpstr>
      <vt:lpstr>円を描画するメソッドの例</vt:lpstr>
      <vt:lpstr>ドラッグ処理の追加</vt:lpstr>
      <vt:lpstr>ドラッグ処理の追加</vt:lpstr>
      <vt:lpstr>実行結果</vt:lpstr>
      <vt:lpstr>実行結果（応用）</vt:lpstr>
      <vt:lpstr>線を繋げる操作の流れ</vt:lpstr>
      <vt:lpstr>線を繋げる操作のコード例</vt:lpstr>
      <vt:lpstr>塗りつぶし処理</vt:lpstr>
      <vt:lpstr>塗りつぶし処理</vt:lpstr>
      <vt:lpstr>塗りつぶし処理</vt:lpstr>
      <vt:lpstr>塗りつぶし処理</vt:lpstr>
      <vt:lpstr>塗りつぶし処理</vt:lpstr>
      <vt:lpstr>塗りつぶし処理</vt:lpstr>
      <vt:lpstr>塗りつぶし処理</vt:lpstr>
      <vt:lpstr>クリック処理の修正</vt:lpstr>
      <vt:lpstr>クリック処理の修正</vt:lpstr>
      <vt:lpstr>実行結果</vt:lpstr>
      <vt:lpstr>うまくいかない場合</vt:lpstr>
      <vt:lpstr>宿題</vt:lpstr>
      <vt:lpstr>お疲れ様でした つづく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</dc:creator>
  <cp:lastModifiedBy>Toru Kano</cp:lastModifiedBy>
  <cp:revision>358</cp:revision>
  <dcterms:created xsi:type="dcterms:W3CDTF">2016-02-02T12:07:11Z</dcterms:created>
  <dcterms:modified xsi:type="dcterms:W3CDTF">2023-12-09T05:31:41Z</dcterms:modified>
</cp:coreProperties>
</file>