
<file path=[Content_Types].xml><?xml version="1.0" encoding="utf-8"?>
<Types xmlns="http://schemas.openxmlformats.org/package/2006/content-types">
  <Default Extension="png" ContentType="image/png"/>
  <Default Extension="pdf" ContentType="image/unknown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58" r:id="rId6"/>
    <p:sldId id="259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1CFC-A607-4302-B88D-FAC5A7D5013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245E-3EAB-4B5E-AC0D-86794E06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1CFC-A607-4302-B88D-FAC5A7D5013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245E-3EAB-4B5E-AC0D-86794E06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0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1CFC-A607-4302-B88D-FAC5A7D5013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245E-3EAB-4B5E-AC0D-86794E06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4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1CFC-A607-4302-B88D-FAC5A7D5013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245E-3EAB-4B5E-AC0D-86794E06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1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1CFC-A607-4302-B88D-FAC5A7D5013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245E-3EAB-4B5E-AC0D-86794E06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4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1CFC-A607-4302-B88D-FAC5A7D5013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245E-3EAB-4B5E-AC0D-86794E06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6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1CFC-A607-4302-B88D-FAC5A7D5013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245E-3EAB-4B5E-AC0D-86794E06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0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1CFC-A607-4302-B88D-FAC5A7D5013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245E-3EAB-4B5E-AC0D-86794E06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1CFC-A607-4302-B88D-FAC5A7D5013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245E-3EAB-4B5E-AC0D-86794E06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2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1CFC-A607-4302-B88D-FAC5A7D5013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245E-3EAB-4B5E-AC0D-86794E06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0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1CFC-A607-4302-B88D-FAC5A7D5013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245E-3EAB-4B5E-AC0D-86794E06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rgbClr val="FFD040"/>
            </a:gs>
            <a:gs pos="55000">
              <a:srgbClr val="FFE080"/>
            </a:gs>
            <a:gs pos="10000">
              <a:schemeClr val="accent4">
                <a:lumMod val="0"/>
                <a:lumOff val="100000"/>
              </a:schemeClr>
            </a:gs>
            <a:gs pos="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61CFC-A607-4302-B88D-FAC5A7D5013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5245E-3EAB-4B5E-AC0D-86794E06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1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d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7030A0"/>
                </a:solidFill>
              </a:rPr>
              <a:t>Kans Collections Project</a:t>
            </a:r>
            <a:endParaRPr lang="en-US" sz="7200" b="1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Social Media Model Sari Marketing Website.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4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537" y="0"/>
            <a:ext cx="10515600" cy="955589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7030A0"/>
                </a:solidFill>
              </a:rPr>
              <a:t>Features of the Website:</a:t>
            </a:r>
            <a:endParaRPr lang="en-US" sz="54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0254" y="1222289"/>
            <a:ext cx="3839346" cy="5349531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  <a:buFont typeface="+mj-lt"/>
              <a:buAutoNum type="arabicParenR"/>
            </a:pPr>
            <a:r>
              <a:rPr lang="en-US" dirty="0" smtClean="0"/>
              <a:t>Login Page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arenR"/>
            </a:pPr>
            <a:r>
              <a:rPr lang="en-US" dirty="0" smtClean="0"/>
              <a:t>Home Page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arenR"/>
            </a:pPr>
            <a:r>
              <a:rPr lang="en-US" dirty="0" smtClean="0"/>
              <a:t>Feedback Page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arenR"/>
            </a:pPr>
            <a:r>
              <a:rPr lang="en-US" dirty="0" smtClean="0"/>
              <a:t>Theme Upload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arenR"/>
            </a:pPr>
            <a:r>
              <a:rPr lang="en-US" dirty="0" smtClean="0"/>
              <a:t>Pick Page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arenR"/>
            </a:pPr>
            <a:r>
              <a:rPr lang="en-US" dirty="0" smtClean="0"/>
              <a:t>Design Upload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arenR"/>
            </a:pPr>
            <a:r>
              <a:rPr lang="en-US" dirty="0" smtClean="0"/>
              <a:t>Search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57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981" y="166717"/>
            <a:ext cx="10515600" cy="10841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>
                <a:solidFill>
                  <a:srgbClr val="7030A0"/>
                </a:solidFill>
              </a:rPr>
              <a:t>Spring Specialty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788" y="1250829"/>
            <a:ext cx="8631985" cy="499469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Standalone Vs Enterprise Level Application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Functional Vs Non-functional Requirement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IOC/Dependency injection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Java Beans Vs Spring Beans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 Variety: </a:t>
            </a:r>
            <a:endParaRPr lang="en-US" dirty="0"/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Spring Core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Spring MVC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Spring Rest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Spring Boot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Spring ORM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Spring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1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312"/>
            <a:ext cx="12042475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400" b="1" dirty="0"/>
              <a:t> </a:t>
            </a:r>
            <a:r>
              <a:rPr lang="en-US" sz="5300" b="1" dirty="0">
                <a:solidFill>
                  <a:srgbClr val="7030A0"/>
                </a:solidFill>
              </a:rPr>
              <a:t>Spring MVC- How </a:t>
            </a:r>
            <a:r>
              <a:rPr lang="en-US" sz="5300" b="1" dirty="0" smtClean="0">
                <a:solidFill>
                  <a:srgbClr val="7030A0"/>
                </a:solidFill>
              </a:rPr>
              <a:t>is it </a:t>
            </a:r>
            <a:r>
              <a:rPr lang="en-US" sz="5300" b="1" dirty="0">
                <a:solidFill>
                  <a:srgbClr val="7030A0"/>
                </a:solidFill>
              </a:rPr>
              <a:t>relevant in </a:t>
            </a:r>
            <a:r>
              <a:rPr lang="en-US" sz="5300" b="1" dirty="0" smtClean="0">
                <a:solidFill>
                  <a:srgbClr val="7030A0"/>
                </a:solidFill>
              </a:rPr>
              <a:t>this project?</a:t>
            </a:r>
            <a:endParaRPr lang="en-US" sz="5300" b="1" dirty="0">
              <a:solidFill>
                <a:srgbClr val="7030A0"/>
              </a:solidFill>
            </a:endParaRPr>
          </a:p>
        </p:txBody>
      </p:sp>
      <p:pic>
        <p:nvPicPr>
          <p:cNvPr id="4" name="Content Placeholder 3" descr="Image result for spring framework architecture for ecommerce applicatio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020" y="1561381"/>
            <a:ext cx="9288780" cy="50546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665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>
                <a:solidFill>
                  <a:srgbClr val="7030A0"/>
                </a:solidFill>
              </a:rPr>
              <a:t>Spring Modules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865" y="1825625"/>
            <a:ext cx="8774270" cy="4351338"/>
          </a:xfrm>
        </p:spPr>
      </p:pic>
    </p:spTree>
    <p:extLst>
      <p:ext uri="{BB962C8B-B14F-4D97-AF65-F5344CB8AC3E}">
        <p14:creationId xmlns:p14="http://schemas.microsoft.com/office/powerpoint/2010/main" val="193487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737" y="94798"/>
            <a:ext cx="7020465" cy="78509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400" b="1" dirty="0">
                <a:solidFill>
                  <a:srgbClr val="7030A0"/>
                </a:solidFill>
              </a:rPr>
              <a:t>Spring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49" y="879893"/>
            <a:ext cx="10876473" cy="5978107"/>
          </a:xfrm>
        </p:spPr>
        <p:txBody>
          <a:bodyPr/>
          <a:lstStyle/>
          <a:p>
            <a:endParaRPr lang="en-US" dirty="0" smtClean="0"/>
          </a:p>
          <a:p>
            <a:pPr algn="ctr"/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" y="994946"/>
            <a:ext cx="10614660" cy="516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6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5" y="198437"/>
            <a:ext cx="105156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400" b="1" dirty="0">
                <a:solidFill>
                  <a:srgbClr val="7030A0"/>
                </a:solidFill>
              </a:rPr>
              <a:t>Spring Architecture for </a:t>
            </a:r>
            <a:r>
              <a:rPr lang="en-US" sz="5400" b="1" dirty="0" smtClean="0">
                <a:solidFill>
                  <a:srgbClr val="7030A0"/>
                </a:solidFill>
              </a:rPr>
              <a:t>Kans Collections</a:t>
            </a:r>
            <a:endParaRPr lang="en-US" sz="5400" b="1" dirty="0">
              <a:solidFill>
                <a:srgbClr val="7030A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1524000"/>
            <a:ext cx="11186160" cy="5334000"/>
          </a:xfrm>
        </p:spPr>
      </p:pic>
    </p:spTree>
    <p:extLst>
      <p:ext uri="{BB962C8B-B14F-4D97-AF65-F5344CB8AC3E}">
        <p14:creationId xmlns:p14="http://schemas.microsoft.com/office/powerpoint/2010/main" val="1033676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487" y="119222"/>
            <a:ext cx="10487025" cy="1170702"/>
          </a:xfrm>
        </p:spPr>
        <p:txBody>
          <a:bodyPr>
            <a:normAutofit/>
          </a:bodyPr>
          <a:lstStyle/>
          <a:p>
            <a:pPr algn="ctr"/>
            <a:r>
              <a:rPr lang="en-US" sz="4900" b="1" dirty="0" smtClean="0">
                <a:solidFill>
                  <a:srgbClr val="7030A0"/>
                </a:solidFill>
              </a:rPr>
              <a:t>Kans Collection Project Workflow</a:t>
            </a:r>
            <a:endParaRPr lang="en-US" sz="4900" b="1" dirty="0">
              <a:solidFill>
                <a:srgbClr val="7030A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5" y="3477419"/>
            <a:ext cx="1047750" cy="104775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90" y="1404223"/>
            <a:ext cx="9989820" cy="519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4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2270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>
                <a:solidFill>
                  <a:srgbClr val="7030A0"/>
                </a:solidFill>
              </a:rPr>
              <a:t>Thank </a:t>
            </a:r>
            <a:r>
              <a:rPr lang="en-US" sz="5400" b="1" dirty="0" smtClean="0">
                <a:solidFill>
                  <a:srgbClr val="7030A0"/>
                </a:solidFill>
              </a:rPr>
              <a:t>You!</a:t>
            </a:r>
            <a:endParaRPr lang="en-US" sz="5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75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</TotalTime>
  <Words>89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Kans Collections Project</vt:lpstr>
      <vt:lpstr>Features of the Website:</vt:lpstr>
      <vt:lpstr>Spring Specialty</vt:lpstr>
      <vt:lpstr> Spring MVC- How is it relevant in this project?</vt:lpstr>
      <vt:lpstr>Spring Modules</vt:lpstr>
      <vt:lpstr>Spring Architecture</vt:lpstr>
      <vt:lpstr>Spring Architecture for Kans Collections</vt:lpstr>
      <vt:lpstr>Kans Collection Project Workflow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KansCollections Project</dc:title>
  <dc:creator>JaiSingh Paul</dc:creator>
  <cp:lastModifiedBy>kanmani jaisingh</cp:lastModifiedBy>
  <cp:revision>56</cp:revision>
  <dcterms:created xsi:type="dcterms:W3CDTF">2018-02-17T23:38:49Z</dcterms:created>
  <dcterms:modified xsi:type="dcterms:W3CDTF">2018-02-20T19:28:48Z</dcterms:modified>
</cp:coreProperties>
</file>