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5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1"/>
    <p:restoredTop sz="94653"/>
  </p:normalViewPr>
  <p:slideViewPr>
    <p:cSldViewPr snapToGrid="0" snapToObjects="1">
      <p:cViewPr varScale="1">
        <p:scale>
          <a:sx n="400" d="100"/>
          <a:sy n="400" d="100"/>
        </p:scale>
        <p:origin x="164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49648"/>
            <a:ext cx="917575" cy="318347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480272"/>
            <a:ext cx="809625" cy="220768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47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2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48683"/>
            <a:ext cx="232767" cy="7749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48683"/>
            <a:ext cx="684808" cy="77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77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8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27965"/>
            <a:ext cx="931069" cy="380365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611929"/>
            <a:ext cx="931069" cy="200025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42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43417"/>
            <a:ext cx="458788" cy="5801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43417"/>
            <a:ext cx="458788" cy="5801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37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48683"/>
            <a:ext cx="931069" cy="17674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24155"/>
            <a:ext cx="456679" cy="109855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34010"/>
            <a:ext cx="456679" cy="4912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24155"/>
            <a:ext cx="458928" cy="109855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34010"/>
            <a:ext cx="458928" cy="4912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37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3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5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60960"/>
            <a:ext cx="348167" cy="213360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31657"/>
            <a:ext cx="546497" cy="649817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274320"/>
            <a:ext cx="348167" cy="50821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3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60960"/>
            <a:ext cx="348167" cy="213360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31657"/>
            <a:ext cx="546497" cy="649817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274320"/>
            <a:ext cx="348167" cy="50821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6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48683"/>
            <a:ext cx="931069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43417"/>
            <a:ext cx="931069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847514"/>
            <a:ext cx="24288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4CB7-01C5-4C4A-BE5A-95AA13697F83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847514"/>
            <a:ext cx="364331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847514"/>
            <a:ext cx="24288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341E-5FE7-5846-8939-0DB2C6FE36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41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7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AF2E70-CFB6-3248-BE72-BBE825EBF51C}"/>
              </a:ext>
            </a:extLst>
          </p:cNvPr>
          <p:cNvSpPr txBox="1"/>
          <p:nvPr/>
        </p:nvSpPr>
        <p:spPr>
          <a:xfrm>
            <a:off x="273049" y="-63500"/>
            <a:ext cx="612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Helvetica" pitchFamily="2" charset="0"/>
              </a:rPr>
              <a:t>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698E10-4F30-AE4A-8F8C-562E0E395FCD}"/>
              </a:ext>
            </a:extLst>
          </p:cNvPr>
          <p:cNvSpPr txBox="1"/>
          <p:nvPr/>
        </p:nvSpPr>
        <p:spPr>
          <a:xfrm>
            <a:off x="59221" y="545068"/>
            <a:ext cx="10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Kansatsu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511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Macintosh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Pedro RAMACIOTTI MORALES</dc:creator>
  <cp:lastModifiedBy>Pedro RAMACIOTTI MORALES</cp:lastModifiedBy>
  <cp:revision>2</cp:revision>
  <dcterms:created xsi:type="dcterms:W3CDTF">2020-11-10T13:36:57Z</dcterms:created>
  <dcterms:modified xsi:type="dcterms:W3CDTF">2020-11-10T13:42:49Z</dcterms:modified>
</cp:coreProperties>
</file>