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AEC88-A7C2-4766-BA81-C17D61E6EDBB}" v="1" dt="2025-08-02T09:42:08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a Kanse" userId="d4efbf359d8db4ae" providerId="LiveId" clId="{A6DAEC88-A7C2-4766-BA81-C17D61E6EDBB}"/>
    <pc:docChg chg="undo custSel addSld modSld">
      <pc:chgData name="Anuja Kanse" userId="d4efbf359d8db4ae" providerId="LiveId" clId="{A6DAEC88-A7C2-4766-BA81-C17D61E6EDBB}" dt="2025-08-02T09:42:08.030" v="49" actId="931"/>
      <pc:docMkLst>
        <pc:docMk/>
      </pc:docMkLst>
      <pc:sldChg chg="modSp mod">
        <pc:chgData name="Anuja Kanse" userId="d4efbf359d8db4ae" providerId="LiveId" clId="{A6DAEC88-A7C2-4766-BA81-C17D61E6EDBB}" dt="2025-08-02T09:40:39.729" v="21" actId="20577"/>
        <pc:sldMkLst>
          <pc:docMk/>
          <pc:sldMk cId="0" sldId="263"/>
        </pc:sldMkLst>
        <pc:spChg chg="mod">
          <ac:chgData name="Anuja Kanse" userId="d4efbf359d8db4ae" providerId="LiveId" clId="{A6DAEC88-A7C2-4766-BA81-C17D61E6EDBB}" dt="2025-08-02T09:40:39.729" v="21" actId="20577"/>
          <ac:spMkLst>
            <pc:docMk/>
            <pc:sldMk cId="0" sldId="263"/>
            <ac:spMk id="2" creationId="{00000000-0000-0000-0000-000000000000}"/>
          </ac:spMkLst>
        </pc:spChg>
      </pc:sldChg>
      <pc:sldChg chg="addSp delSp modSp new mod">
        <pc:chgData name="Anuja Kanse" userId="d4efbf359d8db4ae" providerId="LiveId" clId="{A6DAEC88-A7C2-4766-BA81-C17D61E6EDBB}" dt="2025-08-02T09:42:08.030" v="49" actId="931"/>
        <pc:sldMkLst>
          <pc:docMk/>
          <pc:sldMk cId="3826249562" sldId="266"/>
        </pc:sldMkLst>
        <pc:spChg chg="mod">
          <ac:chgData name="Anuja Kanse" userId="d4efbf359d8db4ae" providerId="LiveId" clId="{A6DAEC88-A7C2-4766-BA81-C17D61E6EDBB}" dt="2025-08-02T09:41:48.600" v="48" actId="2711"/>
          <ac:spMkLst>
            <pc:docMk/>
            <pc:sldMk cId="3826249562" sldId="266"/>
            <ac:spMk id="2" creationId="{627B06D2-154E-AC31-116D-7AF264BC9D94}"/>
          </ac:spMkLst>
        </pc:spChg>
        <pc:spChg chg="del">
          <ac:chgData name="Anuja Kanse" userId="d4efbf359d8db4ae" providerId="LiveId" clId="{A6DAEC88-A7C2-4766-BA81-C17D61E6EDBB}" dt="2025-08-02T09:42:08.030" v="49" actId="931"/>
          <ac:spMkLst>
            <pc:docMk/>
            <pc:sldMk cId="3826249562" sldId="266"/>
            <ac:spMk id="3" creationId="{6CE36267-F018-683E-266B-06D8C5E91A21}"/>
          </ac:spMkLst>
        </pc:spChg>
        <pc:picChg chg="add mod">
          <ac:chgData name="Anuja Kanse" userId="d4efbf359d8db4ae" providerId="LiveId" clId="{A6DAEC88-A7C2-4766-BA81-C17D61E6EDBB}" dt="2025-08-02T09:42:08.030" v="49" actId="931"/>
          <ac:picMkLst>
            <pc:docMk/>
            <pc:sldMk cId="3826249562" sldId="266"/>
            <ac:picMk id="5" creationId="{7919DA07-483C-BFB6-D638-1144C52B2E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7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5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File Analysis &amp; Reporting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 analyze web server logs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Anuja Kanse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Clean and simple project for log analysis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Uses only basic Python libraries and MySQL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Extensible and good for beginners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Helps in learning real-world data processing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2098-0AA4-D91E-6DFE-1B9C641D3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6B23-9AEE-9EBD-5DDB-EE023E078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1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Read Apache log files line by line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Extract useful fields using regex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Store data into MySQL database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Run CLI commands to get reports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Real-world simulation of data engineering task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743CC9-3D01-5736-D6BE-ED1DC54FD5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1447" y="1987989"/>
            <a:ext cx="746531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reads website log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It saves the data (like IP address, time, error) into 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We can create reports to see who visited the site most, what errors happened,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and when people visited.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We show these reports in the terminal and also with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It helps us understand how the website is used and what problems happened.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main.py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 interface and logic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log_parser.py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Regex-based parser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mysql_handler.py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DB operations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config.ini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DB credentials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create_table.sql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schema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access.log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Sample log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log_entries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parsed log details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user_agents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unique user agents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Foreign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log_entries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user_agents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Indexed fields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IP, timestamp,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status_code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process_logs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access.log → parse &amp; store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top_n_ips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--n 5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error_types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peak_hour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operating_systems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Log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Extracted fields: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IP Address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Timestamp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HTTP Method and Path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Status Code and Bytes Sent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Referrer and User Agent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ample Outputs: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94683-672F-25D1-F00B-7D9B8DF25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304" y="1964783"/>
            <a:ext cx="1693047" cy="18213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8284B-51BC-7AA5-4922-1F0262EB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03" y="2165175"/>
            <a:ext cx="2142293" cy="1250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67A92-50CC-060A-D5F2-A6DAE7D06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04" y="3930279"/>
            <a:ext cx="1322147" cy="2283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87D783-BA9F-B3D2-DEFA-2D2BE7DC9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60" y="4522423"/>
            <a:ext cx="2324936" cy="7850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06D2-154E-AC31-116D-7AF264B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Flowchart: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9DA07-483C-BFB6-D638-1144C52B2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862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826249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351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Log File Analysis &amp; Reporting System</vt:lpstr>
      <vt:lpstr>Project Overview</vt:lpstr>
      <vt:lpstr>Key Features</vt:lpstr>
      <vt:lpstr>Project File Structure</vt:lpstr>
      <vt:lpstr>Database Schema</vt:lpstr>
      <vt:lpstr>CLI Commands</vt:lpstr>
      <vt:lpstr>Sample Log Format</vt:lpstr>
      <vt:lpstr>Sample Outputs:</vt:lpstr>
      <vt:lpstr>Data Flowchart: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Anuja Kanse</dc:creator>
  <cp:keywords/>
  <dc:description>generated using python-pptx</dc:description>
  <cp:lastModifiedBy>Anuja Kanse</cp:lastModifiedBy>
  <cp:revision>3</cp:revision>
  <dcterms:created xsi:type="dcterms:W3CDTF">2013-01-27T09:14:16Z</dcterms:created>
  <dcterms:modified xsi:type="dcterms:W3CDTF">2025-08-03T10:17:02Z</dcterms:modified>
  <cp:category/>
</cp:coreProperties>
</file>