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Century Gothic"/>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CenturyGothic-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enturyGothic-bold.fntdata"/><Relationship Id="rId6" Type="http://schemas.openxmlformats.org/officeDocument/2006/relationships/slide" Target="slides/slide1.xml"/><Relationship Id="rId18" Type="http://schemas.openxmlformats.org/officeDocument/2006/relationships/font" Target="fonts/CenturyGothic-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be55cabd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be55cabd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be55cabd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be55cabd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be55cabd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be55cabd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a85f0e3aa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a85f0e3aa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be55cabd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be55cabd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a85f0e3aa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a85f0e3aa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a85f0e3aa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a85f0e3aa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be55cabd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be55cabd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be55cabd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be55cabd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a85f0e3a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a85f0e3a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be55cabd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be55cabd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846302" y="709435"/>
            <a:ext cx="6477900" cy="1963800"/>
          </a:xfrm>
          <a:prstGeom prst="rect">
            <a:avLst/>
          </a:prstGeom>
          <a:noFill/>
          <a:ln>
            <a:noFill/>
          </a:ln>
        </p:spPr>
        <p:txBody>
          <a:bodyPr anchorCtr="0" anchor="b" bIns="0" lIns="68575" spcFirstLastPara="1" rIns="68575" wrap="square" tIns="34275">
            <a:noAutofit/>
          </a:bodyPr>
          <a:lstStyle>
            <a:lvl1pPr lvl="0" algn="l">
              <a:lnSpc>
                <a:spcPct val="90000"/>
              </a:lnSpc>
              <a:spcBef>
                <a:spcPts val="0"/>
              </a:spcBef>
              <a:spcAft>
                <a:spcPts val="0"/>
              </a:spcAft>
              <a:buClr>
                <a:schemeClr val="dk1"/>
              </a:buClr>
              <a:buSzPts val="5000"/>
              <a:buFont typeface="Century Gothic"/>
              <a:buNone/>
              <a:defRPr sz="5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 name="Google Shape;16;p2"/>
          <p:cNvSpPr txBox="1"/>
          <p:nvPr>
            <p:ph idx="1" type="subTitle"/>
          </p:nvPr>
        </p:nvSpPr>
        <p:spPr>
          <a:xfrm>
            <a:off x="846303" y="2673350"/>
            <a:ext cx="6477900" cy="803400"/>
          </a:xfrm>
          <a:prstGeom prst="rect">
            <a:avLst/>
          </a:prstGeom>
          <a:noFill/>
          <a:ln>
            <a:noFill/>
          </a:ln>
        </p:spPr>
        <p:txBody>
          <a:bodyPr anchorCtr="0" anchor="t" bIns="68575" lIns="68575" spcFirstLastPara="1" rIns="68575" wrap="square" tIns="68575">
            <a:noAutofit/>
          </a:bodyPr>
          <a:lstStyle>
            <a:lvl1pPr lvl="0" algn="l">
              <a:lnSpc>
                <a:spcPct val="120000"/>
              </a:lnSpc>
              <a:spcBef>
                <a:spcPts val="800"/>
              </a:spcBef>
              <a:spcAft>
                <a:spcPts val="0"/>
              </a:spcAft>
              <a:buSzPts val="1400"/>
              <a:buNone/>
              <a:defRPr b="0" sz="1400">
                <a:solidFill>
                  <a:schemeClr val="dk1"/>
                </a:solidFill>
              </a:defRPr>
            </a:lvl1pPr>
            <a:lvl2pPr lvl="1" algn="ctr">
              <a:lnSpc>
                <a:spcPct val="120000"/>
              </a:lnSpc>
              <a:spcBef>
                <a:spcPts val="400"/>
              </a:spcBef>
              <a:spcAft>
                <a:spcPts val="0"/>
              </a:spcAft>
              <a:buSzPts val="1400"/>
              <a:buNone/>
              <a:defRPr sz="1400"/>
            </a:lvl2pPr>
            <a:lvl3pPr lvl="2" algn="ctr">
              <a:lnSpc>
                <a:spcPct val="120000"/>
              </a:lnSpc>
              <a:spcBef>
                <a:spcPts val="400"/>
              </a:spcBef>
              <a:spcAft>
                <a:spcPts val="0"/>
              </a:spcAft>
              <a:buSzPts val="1400"/>
              <a:buNone/>
              <a:defRPr sz="1400"/>
            </a:lvl3pPr>
            <a:lvl4pPr lvl="3" algn="ctr">
              <a:lnSpc>
                <a:spcPct val="120000"/>
              </a:lnSpc>
              <a:spcBef>
                <a:spcPts val="400"/>
              </a:spcBef>
              <a:spcAft>
                <a:spcPts val="0"/>
              </a:spcAft>
              <a:buSzPts val="1200"/>
              <a:buNone/>
              <a:defRPr sz="1200"/>
            </a:lvl4pPr>
            <a:lvl5pPr lvl="4" algn="ctr">
              <a:lnSpc>
                <a:spcPct val="120000"/>
              </a:lnSpc>
              <a:spcBef>
                <a:spcPts val="400"/>
              </a:spcBef>
              <a:spcAft>
                <a:spcPts val="0"/>
              </a:spcAft>
              <a:buSzPts val="1200"/>
              <a:buNone/>
              <a:defRPr sz="1200"/>
            </a:lvl5pPr>
            <a:lvl6pPr lvl="5" algn="ctr">
              <a:lnSpc>
                <a:spcPct val="120000"/>
              </a:lnSpc>
              <a:spcBef>
                <a:spcPts val="400"/>
              </a:spcBef>
              <a:spcAft>
                <a:spcPts val="0"/>
              </a:spcAft>
              <a:buSzPts val="1200"/>
              <a:buNone/>
              <a:defRPr sz="1200"/>
            </a:lvl6pPr>
            <a:lvl7pPr lvl="6" algn="ctr">
              <a:lnSpc>
                <a:spcPct val="120000"/>
              </a:lnSpc>
              <a:spcBef>
                <a:spcPts val="400"/>
              </a:spcBef>
              <a:spcAft>
                <a:spcPts val="0"/>
              </a:spcAft>
              <a:buSzPts val="1200"/>
              <a:buNone/>
              <a:defRPr sz="1200"/>
            </a:lvl7pPr>
            <a:lvl8pPr lvl="7" algn="ctr">
              <a:lnSpc>
                <a:spcPct val="120000"/>
              </a:lnSpc>
              <a:spcBef>
                <a:spcPts val="400"/>
              </a:spcBef>
              <a:spcAft>
                <a:spcPts val="0"/>
              </a:spcAft>
              <a:buSzPts val="1200"/>
              <a:buNone/>
              <a:defRPr sz="1200"/>
            </a:lvl8pPr>
            <a:lvl9pPr lvl="8" algn="ctr">
              <a:lnSpc>
                <a:spcPct val="120000"/>
              </a:lnSpc>
              <a:spcBef>
                <a:spcPts val="400"/>
              </a:spcBef>
              <a:spcAft>
                <a:spcPts val="0"/>
              </a:spcAft>
              <a:buSzPts val="1200"/>
              <a:buNone/>
              <a:defRPr sz="1200"/>
            </a:lvl9pPr>
          </a:lstStyle>
          <a:p/>
        </p:txBody>
      </p:sp>
      <p:sp>
        <p:nvSpPr>
          <p:cNvPr id="17" name="Google Shape;17;p2"/>
          <p:cNvSpPr txBox="1"/>
          <p:nvPr>
            <p:ph idx="10" type="dt"/>
          </p:nvPr>
        </p:nvSpPr>
        <p:spPr>
          <a:xfrm>
            <a:off x="5424622" y="247777"/>
            <a:ext cx="1886400" cy="231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 name="Google Shape;18;p2"/>
          <p:cNvSpPr txBox="1"/>
          <p:nvPr>
            <p:ph idx="11" type="ftr"/>
          </p:nvPr>
        </p:nvSpPr>
        <p:spPr>
          <a:xfrm>
            <a:off x="845343" y="246980"/>
            <a:ext cx="4457700" cy="231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 name="Google Shape;19;p2"/>
          <p:cNvSpPr txBox="1"/>
          <p:nvPr>
            <p:ph idx="12" type="sldNum"/>
          </p:nvPr>
        </p:nvSpPr>
        <p:spPr>
          <a:xfrm>
            <a:off x="7443294" y="101198"/>
            <a:ext cx="608400" cy="377700"/>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descr="RedHashing.emf" id="20" name="Google Shape;20;p2"/>
          <p:cNvPicPr preferRelativeResize="0"/>
          <p:nvPr/>
        </p:nvPicPr>
        <p:blipFill rotWithShape="1">
          <a:blip r:embed="rId2">
            <a:alphaModFix/>
          </a:blip>
          <a:srcRect b="36435" l="-115" r="15827" t="0"/>
          <a:stretch/>
        </p:blipFill>
        <p:spPr>
          <a:xfrm>
            <a:off x="844095" y="482598"/>
            <a:ext cx="7207757" cy="11658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2" name="Shape 82"/>
        <p:cNvGrpSpPr/>
        <p:nvPr/>
      </p:nvGrpSpPr>
      <p:grpSpPr>
        <a:xfrm>
          <a:off x="0" y="0"/>
          <a:ext cx="0" cy="0"/>
          <a:chOff x="0" y="0"/>
          <a:chExt cx="0" cy="0"/>
        </a:xfrm>
      </p:grpSpPr>
      <p:sp>
        <p:nvSpPr>
          <p:cNvPr id="83" name="Google Shape;83;p11"/>
          <p:cNvSpPr txBox="1"/>
          <p:nvPr>
            <p:ph type="title"/>
          </p:nvPr>
        </p:nvSpPr>
        <p:spPr>
          <a:xfrm>
            <a:off x="847703" y="714993"/>
            <a:ext cx="7202400" cy="786900"/>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4" name="Google Shape;84;p11"/>
          <p:cNvSpPr txBox="1"/>
          <p:nvPr>
            <p:ph idx="1" type="body"/>
          </p:nvPr>
        </p:nvSpPr>
        <p:spPr>
          <a:xfrm rot="5400000">
            <a:off x="3213559" y="-736973"/>
            <a:ext cx="2470800" cy="7202400"/>
          </a:xfrm>
          <a:prstGeom prst="rect">
            <a:avLst/>
          </a:prstGeom>
          <a:noFill/>
          <a:ln>
            <a:noFill/>
          </a:ln>
        </p:spPr>
        <p:txBody>
          <a:bodyPr anchorCtr="0" anchor="t" bIns="34275" lIns="68575" spcFirstLastPara="1" rIns="68575" wrap="square" tIns="34275">
            <a:no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85" name="Google Shape;85;p11"/>
          <p:cNvSpPr txBox="1"/>
          <p:nvPr>
            <p:ph idx="10" type="dt"/>
          </p:nvPr>
        </p:nvSpPr>
        <p:spPr>
          <a:xfrm>
            <a:off x="5424622" y="247777"/>
            <a:ext cx="1886400" cy="231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1"/>
          <p:cNvSpPr txBox="1"/>
          <p:nvPr>
            <p:ph idx="11" type="ftr"/>
          </p:nvPr>
        </p:nvSpPr>
        <p:spPr>
          <a:xfrm>
            <a:off x="847703" y="246980"/>
            <a:ext cx="4454100" cy="231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1"/>
          <p:cNvSpPr txBox="1"/>
          <p:nvPr>
            <p:ph idx="12" type="sldNum"/>
          </p:nvPr>
        </p:nvSpPr>
        <p:spPr>
          <a:xfrm>
            <a:off x="7438557" y="103056"/>
            <a:ext cx="608400" cy="377700"/>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descr="RedHashing.emf" id="88" name="Google Shape;88;p11"/>
          <p:cNvPicPr preferRelativeResize="0"/>
          <p:nvPr/>
        </p:nvPicPr>
        <p:blipFill rotWithShape="1">
          <a:blip r:embed="rId2">
            <a:alphaModFix/>
          </a:blip>
          <a:srcRect b="36435" l="-115" r="15827" t="0"/>
          <a:stretch/>
        </p:blipFill>
        <p:spPr>
          <a:xfrm>
            <a:off x="844095" y="482598"/>
            <a:ext cx="7207757" cy="11658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2"/>
          <p:cNvSpPr txBox="1"/>
          <p:nvPr>
            <p:ph type="title"/>
          </p:nvPr>
        </p:nvSpPr>
        <p:spPr>
          <a:xfrm rot="5400000">
            <a:off x="5701988" y="1740880"/>
            <a:ext cx="3495000" cy="1211700"/>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chemeClr val="dk1"/>
              </a:buClr>
              <a:buSzPts val="2400"/>
              <a:buFont typeface="Century Gothic"/>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1" name="Google Shape;91;p12"/>
          <p:cNvSpPr txBox="1"/>
          <p:nvPr>
            <p:ph idx="1" type="body"/>
          </p:nvPr>
        </p:nvSpPr>
        <p:spPr>
          <a:xfrm rot="5400000">
            <a:off x="2036025" y="-589070"/>
            <a:ext cx="3495000" cy="5871600"/>
          </a:xfrm>
          <a:prstGeom prst="rect">
            <a:avLst/>
          </a:prstGeom>
          <a:noFill/>
          <a:ln>
            <a:noFill/>
          </a:ln>
        </p:spPr>
        <p:txBody>
          <a:bodyPr anchorCtr="0" anchor="t" bIns="34275" lIns="68575" spcFirstLastPara="1" rIns="68575" wrap="square" tIns="34275">
            <a:no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92" name="Google Shape;92;p12"/>
          <p:cNvSpPr txBox="1"/>
          <p:nvPr>
            <p:ph idx="10" type="dt"/>
          </p:nvPr>
        </p:nvSpPr>
        <p:spPr>
          <a:xfrm>
            <a:off x="5424622" y="247777"/>
            <a:ext cx="1886400" cy="231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2"/>
          <p:cNvSpPr txBox="1"/>
          <p:nvPr>
            <p:ph idx="11" type="ftr"/>
          </p:nvPr>
        </p:nvSpPr>
        <p:spPr>
          <a:xfrm>
            <a:off x="847703" y="246980"/>
            <a:ext cx="4454100" cy="231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2"/>
          <p:cNvSpPr txBox="1"/>
          <p:nvPr>
            <p:ph idx="12" type="sldNum"/>
          </p:nvPr>
        </p:nvSpPr>
        <p:spPr>
          <a:xfrm>
            <a:off x="7438557" y="103056"/>
            <a:ext cx="608400" cy="377700"/>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descr="RedHashing.emf" id="95" name="Google Shape;95;p12"/>
          <p:cNvPicPr preferRelativeResize="0"/>
          <p:nvPr/>
        </p:nvPicPr>
        <p:blipFill rotWithShape="1">
          <a:blip r:embed="rId2">
            <a:alphaModFix/>
          </a:blip>
          <a:srcRect b="36435" l="-115" r="59214" t="0"/>
          <a:stretch/>
        </p:blipFill>
        <p:spPr>
          <a:xfrm rot="5400000">
            <a:off x="6481710" y="2285186"/>
            <a:ext cx="3497579" cy="11658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6" name="Shape 96"/>
        <p:cNvGrpSpPr/>
        <p:nvPr/>
      </p:nvGrpSpPr>
      <p:grpSpPr>
        <a:xfrm>
          <a:off x="0" y="0"/>
          <a:ext cx="0" cy="0"/>
          <a:chOff x="0" y="0"/>
          <a:chExt cx="0" cy="0"/>
        </a:xfrm>
      </p:grpSpPr>
      <p:sp>
        <p:nvSpPr>
          <p:cNvPr id="97" name="Google Shape;97;p13"/>
          <p:cNvSpPr txBox="1"/>
          <p:nvPr>
            <p:ph type="title"/>
          </p:nvPr>
        </p:nvSpPr>
        <p:spPr>
          <a:xfrm>
            <a:off x="311700" y="445025"/>
            <a:ext cx="8520600" cy="572700"/>
          </a:xfrm>
          <a:prstGeom prst="rect">
            <a:avLst/>
          </a:prstGeom>
        </p:spPr>
        <p:txBody>
          <a:bodyPr anchorCtr="0" anchor="t" bIns="34275" lIns="68575" spcFirstLastPara="1" rIns="68575" wrap="square" tIns="34275">
            <a:noAutofit/>
          </a:bodyPr>
          <a:lstStyle>
            <a:lvl1pPr lvl="0" rtl="0">
              <a:spcBef>
                <a:spcPts val="0"/>
              </a:spcBef>
              <a:spcAft>
                <a:spcPts val="0"/>
              </a:spcAft>
              <a:buSzPts val="2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8" name="Google Shape;98;p13"/>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lvl1pPr indent="-323850" lvl="0" marL="457200" rtl="0">
              <a:spcBef>
                <a:spcPts val="800"/>
              </a:spcBef>
              <a:spcAft>
                <a:spcPts val="0"/>
              </a:spcAft>
              <a:buSzPts val="1500"/>
              <a:buChar char="•"/>
              <a:defRPr/>
            </a:lvl1pPr>
            <a:lvl2pPr indent="-317500" lvl="1" marL="914400" rtl="0">
              <a:spcBef>
                <a:spcPts val="400"/>
              </a:spcBef>
              <a:spcAft>
                <a:spcPts val="0"/>
              </a:spcAft>
              <a:buSzPts val="1400"/>
              <a:buChar char="•"/>
              <a:defRPr/>
            </a:lvl2pPr>
            <a:lvl3pPr indent="-304800" lvl="2" marL="1371600" rtl="0">
              <a:spcBef>
                <a:spcPts val="400"/>
              </a:spcBef>
              <a:spcAft>
                <a:spcPts val="0"/>
              </a:spcAft>
              <a:buSzPts val="1200"/>
              <a:buChar char="•"/>
              <a:defRPr/>
            </a:lvl3pPr>
            <a:lvl4pPr indent="-298450" lvl="3" marL="1828800" rtl="0">
              <a:spcBef>
                <a:spcPts val="400"/>
              </a:spcBef>
              <a:spcAft>
                <a:spcPts val="0"/>
              </a:spcAft>
              <a:buSzPts val="1100"/>
              <a:buChar char="•"/>
              <a:defRPr/>
            </a:lvl4pPr>
            <a:lvl5pPr indent="-285750" lvl="4" marL="2286000" rtl="0">
              <a:spcBef>
                <a:spcPts val="400"/>
              </a:spcBef>
              <a:spcAft>
                <a:spcPts val="0"/>
              </a:spcAft>
              <a:buSzPts val="900"/>
              <a:buChar char="•"/>
              <a:defRPr/>
            </a:lvl5pPr>
            <a:lvl6pPr indent="-285750" lvl="5" marL="2743200" rtl="0">
              <a:spcBef>
                <a:spcPts val="400"/>
              </a:spcBef>
              <a:spcAft>
                <a:spcPts val="0"/>
              </a:spcAft>
              <a:buSzPts val="900"/>
              <a:buChar char="•"/>
              <a:defRPr/>
            </a:lvl6pPr>
            <a:lvl7pPr indent="-285750" lvl="6" marL="3200400" rtl="0">
              <a:spcBef>
                <a:spcPts val="400"/>
              </a:spcBef>
              <a:spcAft>
                <a:spcPts val="0"/>
              </a:spcAft>
              <a:buSzPts val="900"/>
              <a:buChar char="•"/>
              <a:defRPr/>
            </a:lvl7pPr>
            <a:lvl8pPr indent="-285750" lvl="7" marL="3657600" rtl="0">
              <a:spcBef>
                <a:spcPts val="400"/>
              </a:spcBef>
              <a:spcAft>
                <a:spcPts val="0"/>
              </a:spcAft>
              <a:buSzPts val="900"/>
              <a:buChar char="•"/>
              <a:defRPr/>
            </a:lvl8pPr>
            <a:lvl9pPr indent="-285750" lvl="8" marL="4114800" rtl="0">
              <a:spcBef>
                <a:spcPts val="400"/>
              </a:spcBef>
              <a:spcAft>
                <a:spcPts val="0"/>
              </a:spcAft>
              <a:buSzPts val="900"/>
              <a:buChar char="•"/>
              <a:defRPr/>
            </a:lvl9pPr>
          </a:lstStyle>
          <a:p/>
        </p:txBody>
      </p:sp>
      <p:sp>
        <p:nvSpPr>
          <p:cNvPr id="99" name="Google Shape;99;p13"/>
          <p:cNvSpPr txBox="1"/>
          <p:nvPr>
            <p:ph idx="12" type="sldNum"/>
          </p:nvPr>
        </p:nvSpPr>
        <p:spPr>
          <a:xfrm>
            <a:off x="8472458" y="4663217"/>
            <a:ext cx="548700" cy="393600"/>
          </a:xfrm>
          <a:prstGeom prst="rect">
            <a:avLst/>
          </a:prstGeom>
        </p:spPr>
        <p:txBody>
          <a:bodyPr anchorCtr="0" anchor="t"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47703" y="714993"/>
            <a:ext cx="7202400" cy="786900"/>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3" name="Google Shape;23;p3"/>
          <p:cNvSpPr txBox="1"/>
          <p:nvPr>
            <p:ph idx="1" type="body"/>
          </p:nvPr>
        </p:nvSpPr>
        <p:spPr>
          <a:xfrm>
            <a:off x="847703" y="1628827"/>
            <a:ext cx="7202400" cy="2470800"/>
          </a:xfrm>
          <a:prstGeom prst="rect">
            <a:avLst/>
          </a:prstGeom>
          <a:noFill/>
          <a:ln>
            <a:noFill/>
          </a:ln>
        </p:spPr>
        <p:txBody>
          <a:bodyPr anchorCtr="0" anchor="t" bIns="34275" lIns="68575" spcFirstLastPara="1" rIns="68575" wrap="square" tIns="34275">
            <a:no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24" name="Google Shape;24;p3"/>
          <p:cNvSpPr txBox="1"/>
          <p:nvPr>
            <p:ph idx="10" type="dt"/>
          </p:nvPr>
        </p:nvSpPr>
        <p:spPr>
          <a:xfrm>
            <a:off x="5424622" y="247777"/>
            <a:ext cx="1886400" cy="231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sz="9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 name="Google Shape;25;p3"/>
          <p:cNvSpPr txBox="1"/>
          <p:nvPr>
            <p:ph idx="11" type="ftr"/>
          </p:nvPr>
        </p:nvSpPr>
        <p:spPr>
          <a:xfrm>
            <a:off x="847703" y="246980"/>
            <a:ext cx="4454100" cy="231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 name="Google Shape;26;p3"/>
          <p:cNvSpPr txBox="1"/>
          <p:nvPr>
            <p:ph idx="12" type="sldNum"/>
          </p:nvPr>
        </p:nvSpPr>
        <p:spPr>
          <a:xfrm>
            <a:off x="7438557" y="103056"/>
            <a:ext cx="608400" cy="377700"/>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descr="RedHashing.emf" id="27" name="Google Shape;27;p3"/>
          <p:cNvPicPr preferRelativeResize="0"/>
          <p:nvPr/>
        </p:nvPicPr>
        <p:blipFill rotWithShape="1">
          <a:blip r:embed="rId2">
            <a:alphaModFix/>
          </a:blip>
          <a:srcRect b="36435" l="-115" r="15827" t="0"/>
          <a:stretch/>
        </p:blipFill>
        <p:spPr>
          <a:xfrm>
            <a:off x="844095" y="482598"/>
            <a:ext cx="7207757" cy="11658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8" name="Shape 28"/>
        <p:cNvGrpSpPr/>
        <p:nvPr/>
      </p:nvGrpSpPr>
      <p:grpSpPr>
        <a:xfrm>
          <a:off x="0" y="0"/>
          <a:ext cx="0" cy="0"/>
          <a:chOff x="0" y="0"/>
          <a:chExt cx="0" cy="0"/>
        </a:xfrm>
      </p:grpSpPr>
      <p:sp>
        <p:nvSpPr>
          <p:cNvPr id="29" name="Google Shape;29;p4"/>
          <p:cNvSpPr txBox="1"/>
          <p:nvPr>
            <p:ph type="title"/>
          </p:nvPr>
        </p:nvSpPr>
        <p:spPr>
          <a:xfrm>
            <a:off x="846875" y="1317097"/>
            <a:ext cx="6464400" cy="15375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700"/>
              <a:buFont typeface="Century Gothic"/>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0" name="Google Shape;30;p4"/>
          <p:cNvSpPr txBox="1"/>
          <p:nvPr>
            <p:ph idx="1" type="body"/>
          </p:nvPr>
        </p:nvSpPr>
        <p:spPr>
          <a:xfrm>
            <a:off x="846875" y="2854646"/>
            <a:ext cx="6464400" cy="759600"/>
          </a:xfrm>
          <a:prstGeom prst="rect">
            <a:avLst/>
          </a:prstGeom>
          <a:noFill/>
          <a:ln>
            <a:noFill/>
          </a:ln>
        </p:spPr>
        <p:txBody>
          <a:bodyPr anchorCtr="0" anchor="t" bIns="34275" lIns="68575" spcFirstLastPara="1" rIns="68575" wrap="square" tIns="68575">
            <a:noAutofit/>
          </a:bodyPr>
          <a:lstStyle>
            <a:lvl1pPr indent="-228600" lvl="0" marL="457200" algn="l">
              <a:lnSpc>
                <a:spcPct val="120000"/>
              </a:lnSpc>
              <a:spcBef>
                <a:spcPts val="800"/>
              </a:spcBef>
              <a:spcAft>
                <a:spcPts val="0"/>
              </a:spcAft>
              <a:buSzPts val="1400"/>
              <a:buNone/>
              <a:defRPr sz="1400">
                <a:solidFill>
                  <a:schemeClr val="dk1"/>
                </a:solidFill>
              </a:defRPr>
            </a:lvl1pPr>
            <a:lvl2pPr indent="-228600" lvl="1" marL="914400" algn="l">
              <a:lnSpc>
                <a:spcPct val="120000"/>
              </a:lnSpc>
              <a:spcBef>
                <a:spcPts val="400"/>
              </a:spcBef>
              <a:spcAft>
                <a:spcPts val="0"/>
              </a:spcAft>
              <a:buSzPts val="1400"/>
              <a:buNone/>
              <a:defRPr sz="1400">
                <a:solidFill>
                  <a:srgbClr val="888888"/>
                </a:solidFill>
              </a:defRPr>
            </a:lvl2pPr>
            <a:lvl3pPr indent="-228600" lvl="2" marL="1371600" algn="l">
              <a:lnSpc>
                <a:spcPct val="120000"/>
              </a:lnSpc>
              <a:spcBef>
                <a:spcPts val="400"/>
              </a:spcBef>
              <a:spcAft>
                <a:spcPts val="0"/>
              </a:spcAft>
              <a:buSzPts val="1400"/>
              <a:buNone/>
              <a:defRPr sz="1400">
                <a:solidFill>
                  <a:srgbClr val="888888"/>
                </a:solidFill>
              </a:defRPr>
            </a:lvl3pPr>
            <a:lvl4pPr indent="-228600" lvl="3" marL="1828800" algn="l">
              <a:lnSpc>
                <a:spcPct val="120000"/>
              </a:lnSpc>
              <a:spcBef>
                <a:spcPts val="400"/>
              </a:spcBef>
              <a:spcAft>
                <a:spcPts val="0"/>
              </a:spcAft>
              <a:buSzPts val="1200"/>
              <a:buNone/>
              <a:defRPr sz="1200">
                <a:solidFill>
                  <a:srgbClr val="888888"/>
                </a:solidFill>
              </a:defRPr>
            </a:lvl4pPr>
            <a:lvl5pPr indent="-228600" lvl="4" marL="2286000" algn="l">
              <a:lnSpc>
                <a:spcPct val="120000"/>
              </a:lnSpc>
              <a:spcBef>
                <a:spcPts val="400"/>
              </a:spcBef>
              <a:spcAft>
                <a:spcPts val="0"/>
              </a:spcAft>
              <a:buSzPts val="1200"/>
              <a:buNone/>
              <a:defRPr sz="1200">
                <a:solidFill>
                  <a:srgbClr val="888888"/>
                </a:solidFill>
              </a:defRPr>
            </a:lvl5pPr>
            <a:lvl6pPr indent="-228600" lvl="5" marL="2743200" algn="l">
              <a:lnSpc>
                <a:spcPct val="120000"/>
              </a:lnSpc>
              <a:spcBef>
                <a:spcPts val="400"/>
              </a:spcBef>
              <a:spcAft>
                <a:spcPts val="0"/>
              </a:spcAft>
              <a:buSzPts val="1200"/>
              <a:buNone/>
              <a:defRPr sz="1200">
                <a:solidFill>
                  <a:srgbClr val="888888"/>
                </a:solidFill>
              </a:defRPr>
            </a:lvl6pPr>
            <a:lvl7pPr indent="-228600" lvl="6" marL="3200400" algn="l">
              <a:lnSpc>
                <a:spcPct val="120000"/>
              </a:lnSpc>
              <a:spcBef>
                <a:spcPts val="400"/>
              </a:spcBef>
              <a:spcAft>
                <a:spcPts val="0"/>
              </a:spcAft>
              <a:buSzPts val="1200"/>
              <a:buNone/>
              <a:defRPr sz="1200">
                <a:solidFill>
                  <a:srgbClr val="888888"/>
                </a:solidFill>
              </a:defRPr>
            </a:lvl7pPr>
            <a:lvl8pPr indent="-228600" lvl="7" marL="3657600" algn="l">
              <a:lnSpc>
                <a:spcPct val="120000"/>
              </a:lnSpc>
              <a:spcBef>
                <a:spcPts val="400"/>
              </a:spcBef>
              <a:spcAft>
                <a:spcPts val="0"/>
              </a:spcAft>
              <a:buSzPts val="1200"/>
              <a:buNone/>
              <a:defRPr sz="1200">
                <a:solidFill>
                  <a:srgbClr val="888888"/>
                </a:solidFill>
              </a:defRPr>
            </a:lvl8pPr>
            <a:lvl9pPr indent="-228600" lvl="8" marL="4114800" algn="l">
              <a:lnSpc>
                <a:spcPct val="120000"/>
              </a:lnSpc>
              <a:spcBef>
                <a:spcPts val="400"/>
              </a:spcBef>
              <a:spcAft>
                <a:spcPts val="0"/>
              </a:spcAft>
              <a:buSzPts val="1200"/>
              <a:buNone/>
              <a:defRPr sz="1200">
                <a:solidFill>
                  <a:srgbClr val="888888"/>
                </a:solidFill>
              </a:defRPr>
            </a:lvl9pPr>
          </a:lstStyle>
          <a:p/>
        </p:txBody>
      </p:sp>
      <p:sp>
        <p:nvSpPr>
          <p:cNvPr id="31" name="Google Shape;31;p4"/>
          <p:cNvSpPr txBox="1"/>
          <p:nvPr>
            <p:ph idx="10" type="dt"/>
          </p:nvPr>
        </p:nvSpPr>
        <p:spPr>
          <a:xfrm>
            <a:off x="5424622" y="247777"/>
            <a:ext cx="1886400" cy="231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 name="Google Shape;32;p4"/>
          <p:cNvSpPr txBox="1"/>
          <p:nvPr>
            <p:ph idx="11" type="ftr"/>
          </p:nvPr>
        </p:nvSpPr>
        <p:spPr>
          <a:xfrm>
            <a:off x="847703" y="246980"/>
            <a:ext cx="4454100" cy="231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3" name="Google Shape;33;p4"/>
          <p:cNvSpPr txBox="1"/>
          <p:nvPr>
            <p:ph idx="12" type="sldNum"/>
          </p:nvPr>
        </p:nvSpPr>
        <p:spPr>
          <a:xfrm>
            <a:off x="7438557" y="103056"/>
            <a:ext cx="608400" cy="377700"/>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descr="RedHashing.emf" id="34" name="Google Shape;34;p4"/>
          <p:cNvPicPr preferRelativeResize="0"/>
          <p:nvPr/>
        </p:nvPicPr>
        <p:blipFill rotWithShape="1">
          <a:blip r:embed="rId2">
            <a:alphaModFix/>
          </a:blip>
          <a:srcRect b="36435" l="-115" r="15827" t="0"/>
          <a:stretch/>
        </p:blipFill>
        <p:spPr>
          <a:xfrm>
            <a:off x="844095" y="482598"/>
            <a:ext cx="7207757" cy="11658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848289" y="718528"/>
            <a:ext cx="7204200" cy="794400"/>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7" name="Google Shape;37;p5"/>
          <p:cNvSpPr txBox="1"/>
          <p:nvPr>
            <p:ph idx="1" type="body"/>
          </p:nvPr>
        </p:nvSpPr>
        <p:spPr>
          <a:xfrm>
            <a:off x="846875" y="1624216"/>
            <a:ext cx="3483900" cy="2470500"/>
          </a:xfrm>
          <a:prstGeom prst="rect">
            <a:avLst/>
          </a:prstGeom>
          <a:noFill/>
          <a:ln>
            <a:noFill/>
          </a:ln>
        </p:spPr>
        <p:txBody>
          <a:bodyPr anchorCtr="0" anchor="t" bIns="34275" lIns="68575" spcFirstLastPara="1" rIns="68575" wrap="square" tIns="34275">
            <a:no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38" name="Google Shape;38;p5"/>
          <p:cNvSpPr txBox="1"/>
          <p:nvPr>
            <p:ph idx="2" type="body"/>
          </p:nvPr>
        </p:nvSpPr>
        <p:spPr>
          <a:xfrm>
            <a:off x="4571704" y="1628827"/>
            <a:ext cx="3483900" cy="2465400"/>
          </a:xfrm>
          <a:prstGeom prst="rect">
            <a:avLst/>
          </a:prstGeom>
          <a:noFill/>
          <a:ln>
            <a:noFill/>
          </a:ln>
        </p:spPr>
        <p:txBody>
          <a:bodyPr anchorCtr="0" anchor="t" bIns="34275" lIns="68575" spcFirstLastPara="1" rIns="68575" wrap="square" tIns="34275">
            <a:no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39" name="Google Shape;39;p5"/>
          <p:cNvSpPr txBox="1"/>
          <p:nvPr>
            <p:ph idx="10" type="dt"/>
          </p:nvPr>
        </p:nvSpPr>
        <p:spPr>
          <a:xfrm>
            <a:off x="5424622" y="247777"/>
            <a:ext cx="1886400" cy="231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0" name="Google Shape;40;p5"/>
          <p:cNvSpPr txBox="1"/>
          <p:nvPr>
            <p:ph idx="11" type="ftr"/>
          </p:nvPr>
        </p:nvSpPr>
        <p:spPr>
          <a:xfrm>
            <a:off x="847703" y="246980"/>
            <a:ext cx="4454100" cy="231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1" name="Google Shape;41;p5"/>
          <p:cNvSpPr txBox="1"/>
          <p:nvPr>
            <p:ph idx="12" type="sldNum"/>
          </p:nvPr>
        </p:nvSpPr>
        <p:spPr>
          <a:xfrm>
            <a:off x="7438557" y="103056"/>
            <a:ext cx="608400" cy="377700"/>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descr="RedHashing.emf" id="42" name="Google Shape;42;p5"/>
          <p:cNvPicPr preferRelativeResize="0"/>
          <p:nvPr/>
        </p:nvPicPr>
        <p:blipFill rotWithShape="1">
          <a:blip r:embed="rId2">
            <a:alphaModFix/>
          </a:blip>
          <a:srcRect b="36435" l="-115" r="15827" t="0"/>
          <a:stretch/>
        </p:blipFill>
        <p:spPr>
          <a:xfrm>
            <a:off x="844095" y="482598"/>
            <a:ext cx="7207757" cy="11658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3" name="Shape 43"/>
        <p:cNvGrpSpPr/>
        <p:nvPr/>
      </p:nvGrpSpPr>
      <p:grpSpPr>
        <a:xfrm>
          <a:off x="0" y="0"/>
          <a:ext cx="0" cy="0"/>
          <a:chOff x="0" y="0"/>
          <a:chExt cx="0" cy="0"/>
        </a:xfrm>
      </p:grpSpPr>
      <p:sp>
        <p:nvSpPr>
          <p:cNvPr id="44" name="Google Shape;44;p6"/>
          <p:cNvSpPr txBox="1"/>
          <p:nvPr>
            <p:ph type="title"/>
          </p:nvPr>
        </p:nvSpPr>
        <p:spPr>
          <a:xfrm>
            <a:off x="846875" y="715002"/>
            <a:ext cx="7205700" cy="792300"/>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5" name="Google Shape;45;p6"/>
          <p:cNvSpPr txBox="1"/>
          <p:nvPr>
            <p:ph idx="1" type="body"/>
          </p:nvPr>
        </p:nvSpPr>
        <p:spPr>
          <a:xfrm>
            <a:off x="846875" y="1627295"/>
            <a:ext cx="3483900" cy="6015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2100"/>
              <a:buNone/>
              <a:defRPr b="0" sz="2100" cap="none">
                <a:solidFill>
                  <a:schemeClr val="accent1"/>
                </a:solidFill>
              </a:defRPr>
            </a:lvl1pPr>
            <a:lvl2pPr indent="-228600" lvl="1" marL="914400" algn="l">
              <a:lnSpc>
                <a:spcPct val="120000"/>
              </a:lnSpc>
              <a:spcBef>
                <a:spcPts val="400"/>
              </a:spcBef>
              <a:spcAft>
                <a:spcPts val="0"/>
              </a:spcAft>
              <a:buSzPts val="1500"/>
              <a:buNone/>
              <a:defRPr b="1" sz="1500"/>
            </a:lvl2pPr>
            <a:lvl3pPr indent="-228600" lvl="2" marL="1371600" algn="l">
              <a:lnSpc>
                <a:spcPct val="120000"/>
              </a:lnSpc>
              <a:spcBef>
                <a:spcPts val="400"/>
              </a:spcBef>
              <a:spcAft>
                <a:spcPts val="0"/>
              </a:spcAft>
              <a:buSzPts val="1400"/>
              <a:buNone/>
              <a:defRPr b="1" sz="1400"/>
            </a:lvl3pPr>
            <a:lvl4pPr indent="-228600" lvl="3" marL="1828800" algn="l">
              <a:lnSpc>
                <a:spcPct val="120000"/>
              </a:lnSpc>
              <a:spcBef>
                <a:spcPts val="400"/>
              </a:spcBef>
              <a:spcAft>
                <a:spcPts val="0"/>
              </a:spcAft>
              <a:buSzPts val="1200"/>
              <a:buNone/>
              <a:defRPr b="1" sz="1200"/>
            </a:lvl4pPr>
            <a:lvl5pPr indent="-228600" lvl="4" marL="2286000" algn="l">
              <a:lnSpc>
                <a:spcPct val="120000"/>
              </a:lnSpc>
              <a:spcBef>
                <a:spcPts val="400"/>
              </a:spcBef>
              <a:spcAft>
                <a:spcPts val="0"/>
              </a:spcAft>
              <a:buSzPts val="1200"/>
              <a:buNone/>
              <a:defRPr b="1" sz="1200"/>
            </a:lvl5pPr>
            <a:lvl6pPr indent="-228600" lvl="5" marL="2743200" algn="l">
              <a:lnSpc>
                <a:spcPct val="120000"/>
              </a:lnSpc>
              <a:spcBef>
                <a:spcPts val="400"/>
              </a:spcBef>
              <a:spcAft>
                <a:spcPts val="0"/>
              </a:spcAft>
              <a:buSzPts val="1200"/>
              <a:buNone/>
              <a:defRPr b="1" sz="1200"/>
            </a:lvl6pPr>
            <a:lvl7pPr indent="-228600" lvl="6" marL="3200400" algn="l">
              <a:lnSpc>
                <a:spcPct val="120000"/>
              </a:lnSpc>
              <a:spcBef>
                <a:spcPts val="400"/>
              </a:spcBef>
              <a:spcAft>
                <a:spcPts val="0"/>
              </a:spcAft>
              <a:buSzPts val="1200"/>
              <a:buNone/>
              <a:defRPr b="1" sz="1200"/>
            </a:lvl7pPr>
            <a:lvl8pPr indent="-228600" lvl="7" marL="3657600" algn="l">
              <a:lnSpc>
                <a:spcPct val="120000"/>
              </a:lnSpc>
              <a:spcBef>
                <a:spcPts val="400"/>
              </a:spcBef>
              <a:spcAft>
                <a:spcPts val="0"/>
              </a:spcAft>
              <a:buSzPts val="1200"/>
              <a:buNone/>
              <a:defRPr b="1" sz="1200"/>
            </a:lvl8pPr>
            <a:lvl9pPr indent="-228600" lvl="8" marL="4114800" algn="l">
              <a:lnSpc>
                <a:spcPct val="120000"/>
              </a:lnSpc>
              <a:spcBef>
                <a:spcPts val="400"/>
              </a:spcBef>
              <a:spcAft>
                <a:spcPts val="0"/>
              </a:spcAft>
              <a:buSzPts val="1200"/>
              <a:buNone/>
              <a:defRPr b="1" sz="1200"/>
            </a:lvl9pPr>
          </a:lstStyle>
          <a:p/>
        </p:txBody>
      </p:sp>
      <p:sp>
        <p:nvSpPr>
          <p:cNvPr id="46" name="Google Shape;46;p6"/>
          <p:cNvSpPr txBox="1"/>
          <p:nvPr>
            <p:ph idx="2" type="body"/>
          </p:nvPr>
        </p:nvSpPr>
        <p:spPr>
          <a:xfrm>
            <a:off x="846875" y="2230836"/>
            <a:ext cx="3483900" cy="1870500"/>
          </a:xfrm>
          <a:prstGeom prst="rect">
            <a:avLst/>
          </a:prstGeom>
          <a:noFill/>
          <a:ln>
            <a:noFill/>
          </a:ln>
        </p:spPr>
        <p:txBody>
          <a:bodyPr anchorCtr="0" anchor="t" bIns="34275" lIns="68575" spcFirstLastPara="1" rIns="68575" wrap="square" tIns="34275">
            <a:no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47" name="Google Shape;47;p6"/>
          <p:cNvSpPr txBox="1"/>
          <p:nvPr>
            <p:ph idx="3" type="body"/>
          </p:nvPr>
        </p:nvSpPr>
        <p:spPr>
          <a:xfrm>
            <a:off x="4570753" y="1629886"/>
            <a:ext cx="3483900" cy="6018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2100"/>
              <a:buNone/>
              <a:defRPr b="0" sz="2100" cap="none">
                <a:solidFill>
                  <a:schemeClr val="accent1"/>
                </a:solidFill>
              </a:defRPr>
            </a:lvl1pPr>
            <a:lvl2pPr indent="-228600" lvl="1" marL="914400" algn="l">
              <a:lnSpc>
                <a:spcPct val="120000"/>
              </a:lnSpc>
              <a:spcBef>
                <a:spcPts val="400"/>
              </a:spcBef>
              <a:spcAft>
                <a:spcPts val="0"/>
              </a:spcAft>
              <a:buSzPts val="1500"/>
              <a:buNone/>
              <a:defRPr b="1" sz="1500"/>
            </a:lvl2pPr>
            <a:lvl3pPr indent="-228600" lvl="2" marL="1371600" algn="l">
              <a:lnSpc>
                <a:spcPct val="120000"/>
              </a:lnSpc>
              <a:spcBef>
                <a:spcPts val="400"/>
              </a:spcBef>
              <a:spcAft>
                <a:spcPts val="0"/>
              </a:spcAft>
              <a:buSzPts val="1400"/>
              <a:buNone/>
              <a:defRPr b="1" sz="1400"/>
            </a:lvl3pPr>
            <a:lvl4pPr indent="-228600" lvl="3" marL="1828800" algn="l">
              <a:lnSpc>
                <a:spcPct val="120000"/>
              </a:lnSpc>
              <a:spcBef>
                <a:spcPts val="400"/>
              </a:spcBef>
              <a:spcAft>
                <a:spcPts val="0"/>
              </a:spcAft>
              <a:buSzPts val="1200"/>
              <a:buNone/>
              <a:defRPr b="1" sz="1200"/>
            </a:lvl4pPr>
            <a:lvl5pPr indent="-228600" lvl="4" marL="2286000" algn="l">
              <a:lnSpc>
                <a:spcPct val="120000"/>
              </a:lnSpc>
              <a:spcBef>
                <a:spcPts val="400"/>
              </a:spcBef>
              <a:spcAft>
                <a:spcPts val="0"/>
              </a:spcAft>
              <a:buSzPts val="1200"/>
              <a:buNone/>
              <a:defRPr b="1" sz="1200"/>
            </a:lvl5pPr>
            <a:lvl6pPr indent="-228600" lvl="5" marL="2743200" algn="l">
              <a:lnSpc>
                <a:spcPct val="120000"/>
              </a:lnSpc>
              <a:spcBef>
                <a:spcPts val="400"/>
              </a:spcBef>
              <a:spcAft>
                <a:spcPts val="0"/>
              </a:spcAft>
              <a:buSzPts val="1200"/>
              <a:buNone/>
              <a:defRPr b="1" sz="1200"/>
            </a:lvl6pPr>
            <a:lvl7pPr indent="-228600" lvl="6" marL="3200400" algn="l">
              <a:lnSpc>
                <a:spcPct val="120000"/>
              </a:lnSpc>
              <a:spcBef>
                <a:spcPts val="400"/>
              </a:spcBef>
              <a:spcAft>
                <a:spcPts val="0"/>
              </a:spcAft>
              <a:buSzPts val="1200"/>
              <a:buNone/>
              <a:defRPr b="1" sz="1200"/>
            </a:lvl7pPr>
            <a:lvl8pPr indent="-228600" lvl="7" marL="3657600" algn="l">
              <a:lnSpc>
                <a:spcPct val="120000"/>
              </a:lnSpc>
              <a:spcBef>
                <a:spcPts val="400"/>
              </a:spcBef>
              <a:spcAft>
                <a:spcPts val="0"/>
              </a:spcAft>
              <a:buSzPts val="1200"/>
              <a:buNone/>
              <a:defRPr b="1" sz="1200"/>
            </a:lvl8pPr>
            <a:lvl9pPr indent="-228600" lvl="8" marL="4114800" algn="l">
              <a:lnSpc>
                <a:spcPct val="120000"/>
              </a:lnSpc>
              <a:spcBef>
                <a:spcPts val="400"/>
              </a:spcBef>
              <a:spcAft>
                <a:spcPts val="0"/>
              </a:spcAft>
              <a:buSzPts val="1200"/>
              <a:buNone/>
              <a:defRPr b="1" sz="1200"/>
            </a:lvl9pPr>
          </a:lstStyle>
          <a:p/>
        </p:txBody>
      </p:sp>
      <p:sp>
        <p:nvSpPr>
          <p:cNvPr id="48" name="Google Shape;48;p6"/>
          <p:cNvSpPr txBox="1"/>
          <p:nvPr>
            <p:ph idx="4" type="body"/>
          </p:nvPr>
        </p:nvSpPr>
        <p:spPr>
          <a:xfrm>
            <a:off x="4570753" y="2228752"/>
            <a:ext cx="3483900" cy="1865400"/>
          </a:xfrm>
          <a:prstGeom prst="rect">
            <a:avLst/>
          </a:prstGeom>
          <a:noFill/>
          <a:ln>
            <a:noFill/>
          </a:ln>
        </p:spPr>
        <p:txBody>
          <a:bodyPr anchorCtr="0" anchor="t" bIns="34275" lIns="68575" spcFirstLastPara="1" rIns="68575" wrap="square" tIns="34275">
            <a:no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49" name="Google Shape;49;p6"/>
          <p:cNvSpPr txBox="1"/>
          <p:nvPr>
            <p:ph idx="10" type="dt"/>
          </p:nvPr>
        </p:nvSpPr>
        <p:spPr>
          <a:xfrm>
            <a:off x="5424622" y="247777"/>
            <a:ext cx="1886400" cy="231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0" name="Google Shape;50;p6"/>
          <p:cNvSpPr txBox="1"/>
          <p:nvPr>
            <p:ph idx="11" type="ftr"/>
          </p:nvPr>
        </p:nvSpPr>
        <p:spPr>
          <a:xfrm>
            <a:off x="847703" y="246980"/>
            <a:ext cx="4454100" cy="231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1" name="Google Shape;51;p6"/>
          <p:cNvSpPr txBox="1"/>
          <p:nvPr>
            <p:ph idx="12" type="sldNum"/>
          </p:nvPr>
        </p:nvSpPr>
        <p:spPr>
          <a:xfrm>
            <a:off x="7438557" y="103056"/>
            <a:ext cx="608400" cy="377700"/>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descr="RedHashing.emf" id="52" name="Google Shape;52;p6"/>
          <p:cNvPicPr preferRelativeResize="0"/>
          <p:nvPr/>
        </p:nvPicPr>
        <p:blipFill rotWithShape="1">
          <a:blip r:embed="rId2">
            <a:alphaModFix/>
          </a:blip>
          <a:srcRect b="36435" l="-115" r="15827" t="0"/>
          <a:stretch/>
        </p:blipFill>
        <p:spPr>
          <a:xfrm>
            <a:off x="844095" y="482598"/>
            <a:ext cx="7207757" cy="11658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7"/>
          <p:cNvSpPr txBox="1"/>
          <p:nvPr>
            <p:ph type="title"/>
          </p:nvPr>
        </p:nvSpPr>
        <p:spPr>
          <a:xfrm>
            <a:off x="847703" y="714993"/>
            <a:ext cx="7202400" cy="786900"/>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5" name="Google Shape;55;p7"/>
          <p:cNvSpPr txBox="1"/>
          <p:nvPr>
            <p:ph idx="10" type="dt"/>
          </p:nvPr>
        </p:nvSpPr>
        <p:spPr>
          <a:xfrm>
            <a:off x="5424622" y="247777"/>
            <a:ext cx="1886400" cy="231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6" name="Google Shape;56;p7"/>
          <p:cNvSpPr txBox="1"/>
          <p:nvPr>
            <p:ph idx="11" type="ftr"/>
          </p:nvPr>
        </p:nvSpPr>
        <p:spPr>
          <a:xfrm>
            <a:off x="847703" y="246980"/>
            <a:ext cx="4454100" cy="231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7" name="Google Shape;57;p7"/>
          <p:cNvSpPr txBox="1"/>
          <p:nvPr>
            <p:ph idx="12" type="sldNum"/>
          </p:nvPr>
        </p:nvSpPr>
        <p:spPr>
          <a:xfrm>
            <a:off x="7438557" y="103056"/>
            <a:ext cx="608400" cy="377700"/>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descr="RedHashing.emf" id="58" name="Google Shape;58;p7"/>
          <p:cNvPicPr preferRelativeResize="0"/>
          <p:nvPr/>
        </p:nvPicPr>
        <p:blipFill rotWithShape="1">
          <a:blip r:embed="rId2">
            <a:alphaModFix/>
          </a:blip>
          <a:srcRect b="36435" l="-115" r="15827" t="0"/>
          <a:stretch/>
        </p:blipFill>
        <p:spPr>
          <a:xfrm>
            <a:off x="844095" y="482598"/>
            <a:ext cx="7207757" cy="11658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5424622" y="247777"/>
            <a:ext cx="1886400" cy="231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8"/>
          <p:cNvSpPr txBox="1"/>
          <p:nvPr>
            <p:ph idx="11" type="ftr"/>
          </p:nvPr>
        </p:nvSpPr>
        <p:spPr>
          <a:xfrm>
            <a:off x="847703" y="246980"/>
            <a:ext cx="4454100" cy="231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8"/>
          <p:cNvSpPr txBox="1"/>
          <p:nvPr>
            <p:ph idx="12" type="sldNum"/>
          </p:nvPr>
        </p:nvSpPr>
        <p:spPr>
          <a:xfrm>
            <a:off x="7438557" y="103056"/>
            <a:ext cx="608400" cy="377700"/>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843218" y="714434"/>
            <a:ext cx="2456400" cy="17415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1800"/>
              <a:buFont typeface="Century Gothic"/>
              <a:buNone/>
              <a:defRPr sz="18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9"/>
          <p:cNvSpPr txBox="1"/>
          <p:nvPr>
            <p:ph idx="1" type="body"/>
          </p:nvPr>
        </p:nvSpPr>
        <p:spPr>
          <a:xfrm>
            <a:off x="3542500" y="714434"/>
            <a:ext cx="4509300" cy="3378900"/>
          </a:xfrm>
          <a:prstGeom prst="rect">
            <a:avLst/>
          </a:prstGeom>
          <a:noFill/>
          <a:ln>
            <a:noFill/>
          </a:ln>
        </p:spPr>
        <p:txBody>
          <a:bodyPr anchorCtr="0" anchor="ctr" bIns="34275" lIns="68575" spcFirstLastPara="1" rIns="68575" wrap="square" tIns="34275">
            <a:no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66" name="Google Shape;66;p9"/>
          <p:cNvSpPr txBox="1"/>
          <p:nvPr>
            <p:ph idx="2" type="body"/>
          </p:nvPr>
        </p:nvSpPr>
        <p:spPr>
          <a:xfrm>
            <a:off x="843218" y="2456065"/>
            <a:ext cx="2456400" cy="1634100"/>
          </a:xfrm>
          <a:prstGeom prst="rect">
            <a:avLst/>
          </a:prstGeom>
          <a:noFill/>
          <a:ln>
            <a:noFill/>
          </a:ln>
        </p:spPr>
        <p:txBody>
          <a:bodyPr anchorCtr="0" anchor="t" bIns="34275" lIns="68575" spcFirstLastPara="1" rIns="68575" wrap="square" tIns="34275">
            <a:noAutofit/>
          </a:bodyPr>
          <a:lstStyle>
            <a:lvl1pPr indent="-228600" lvl="0" marL="457200" algn="l">
              <a:lnSpc>
                <a:spcPct val="120000"/>
              </a:lnSpc>
              <a:spcBef>
                <a:spcPts val="800"/>
              </a:spcBef>
              <a:spcAft>
                <a:spcPts val="0"/>
              </a:spcAft>
              <a:buSzPts val="1200"/>
              <a:buNone/>
              <a:defRPr sz="1200"/>
            </a:lvl1pPr>
            <a:lvl2pPr indent="-228600" lvl="1" marL="914400" algn="l">
              <a:lnSpc>
                <a:spcPct val="120000"/>
              </a:lnSpc>
              <a:spcBef>
                <a:spcPts val="400"/>
              </a:spcBef>
              <a:spcAft>
                <a:spcPts val="0"/>
              </a:spcAft>
              <a:buSzPts val="1100"/>
              <a:buNone/>
              <a:defRPr sz="1100"/>
            </a:lvl2pPr>
            <a:lvl3pPr indent="-228600" lvl="2" marL="1371600" algn="l">
              <a:lnSpc>
                <a:spcPct val="120000"/>
              </a:lnSpc>
              <a:spcBef>
                <a:spcPts val="400"/>
              </a:spcBef>
              <a:spcAft>
                <a:spcPts val="0"/>
              </a:spcAft>
              <a:buSzPts val="900"/>
              <a:buNone/>
              <a:defRPr sz="900"/>
            </a:lvl3pPr>
            <a:lvl4pPr indent="-228600" lvl="3" marL="1828800" algn="l">
              <a:lnSpc>
                <a:spcPct val="120000"/>
              </a:lnSpc>
              <a:spcBef>
                <a:spcPts val="400"/>
              </a:spcBef>
              <a:spcAft>
                <a:spcPts val="0"/>
              </a:spcAft>
              <a:buSzPts val="800"/>
              <a:buNone/>
              <a:defRPr sz="800"/>
            </a:lvl4pPr>
            <a:lvl5pPr indent="-228600" lvl="4" marL="2286000" algn="l">
              <a:lnSpc>
                <a:spcPct val="120000"/>
              </a:lnSpc>
              <a:spcBef>
                <a:spcPts val="400"/>
              </a:spcBef>
              <a:spcAft>
                <a:spcPts val="0"/>
              </a:spcAft>
              <a:buSzPts val="800"/>
              <a:buNone/>
              <a:defRPr sz="800"/>
            </a:lvl5pPr>
            <a:lvl6pPr indent="-228600" lvl="5" marL="2743200" algn="l">
              <a:lnSpc>
                <a:spcPct val="120000"/>
              </a:lnSpc>
              <a:spcBef>
                <a:spcPts val="400"/>
              </a:spcBef>
              <a:spcAft>
                <a:spcPts val="0"/>
              </a:spcAft>
              <a:buSzPts val="800"/>
              <a:buNone/>
              <a:defRPr sz="800"/>
            </a:lvl6pPr>
            <a:lvl7pPr indent="-228600" lvl="6" marL="3200400" algn="l">
              <a:lnSpc>
                <a:spcPct val="120000"/>
              </a:lnSpc>
              <a:spcBef>
                <a:spcPts val="400"/>
              </a:spcBef>
              <a:spcAft>
                <a:spcPts val="0"/>
              </a:spcAft>
              <a:buSzPts val="800"/>
              <a:buNone/>
              <a:defRPr sz="800"/>
            </a:lvl7pPr>
            <a:lvl8pPr indent="-228600" lvl="7" marL="3657600" algn="l">
              <a:lnSpc>
                <a:spcPct val="120000"/>
              </a:lnSpc>
              <a:spcBef>
                <a:spcPts val="400"/>
              </a:spcBef>
              <a:spcAft>
                <a:spcPts val="0"/>
              </a:spcAft>
              <a:buSzPts val="800"/>
              <a:buNone/>
              <a:defRPr sz="800"/>
            </a:lvl8pPr>
            <a:lvl9pPr indent="-228600" lvl="8" marL="4114800" algn="l">
              <a:lnSpc>
                <a:spcPct val="120000"/>
              </a:lnSpc>
              <a:spcBef>
                <a:spcPts val="400"/>
              </a:spcBef>
              <a:spcAft>
                <a:spcPts val="0"/>
              </a:spcAft>
              <a:buSzPts val="800"/>
              <a:buNone/>
              <a:defRPr sz="800"/>
            </a:lvl9pPr>
          </a:lstStyle>
          <a:p/>
        </p:txBody>
      </p:sp>
      <p:sp>
        <p:nvSpPr>
          <p:cNvPr id="67" name="Google Shape;67;p9"/>
          <p:cNvSpPr txBox="1"/>
          <p:nvPr>
            <p:ph idx="10" type="dt"/>
          </p:nvPr>
        </p:nvSpPr>
        <p:spPr>
          <a:xfrm>
            <a:off x="5424622" y="247777"/>
            <a:ext cx="1886400" cy="231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9"/>
          <p:cNvSpPr txBox="1"/>
          <p:nvPr>
            <p:ph idx="11" type="ftr"/>
          </p:nvPr>
        </p:nvSpPr>
        <p:spPr>
          <a:xfrm>
            <a:off x="847703" y="246980"/>
            <a:ext cx="4454100" cy="231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9"/>
          <p:cNvSpPr txBox="1"/>
          <p:nvPr>
            <p:ph idx="12" type="sldNum"/>
          </p:nvPr>
        </p:nvSpPr>
        <p:spPr>
          <a:xfrm>
            <a:off x="7438557" y="103056"/>
            <a:ext cx="608400" cy="377700"/>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descr="RedHashing.emf" id="70" name="Google Shape;70;p9"/>
          <p:cNvPicPr preferRelativeResize="0"/>
          <p:nvPr/>
        </p:nvPicPr>
        <p:blipFill rotWithShape="1">
          <a:blip r:embed="rId2">
            <a:alphaModFix/>
          </a:blip>
          <a:srcRect b="36435" l="-115" r="15827" t="0"/>
          <a:stretch/>
        </p:blipFill>
        <p:spPr>
          <a:xfrm>
            <a:off x="844095" y="482598"/>
            <a:ext cx="7207757" cy="11658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10"/>
          <p:cNvGrpSpPr/>
          <p:nvPr/>
        </p:nvGrpSpPr>
        <p:grpSpPr>
          <a:xfrm>
            <a:off x="5608040" y="361628"/>
            <a:ext cx="3055950" cy="3861900"/>
            <a:chOff x="7477387" y="482170"/>
            <a:chExt cx="4074600" cy="5149200"/>
          </a:xfrm>
        </p:grpSpPr>
        <p:sp>
          <p:nvSpPr>
            <p:cNvPr id="73" name="Google Shape;73;p10"/>
            <p:cNvSpPr/>
            <p:nvPr/>
          </p:nvSpPr>
          <p:spPr>
            <a:xfrm>
              <a:off x="7477387" y="482170"/>
              <a:ext cx="4074600" cy="5149200"/>
            </a:xfrm>
            <a:prstGeom prst="rect">
              <a:avLst/>
            </a:prstGeom>
            <a:gradFill>
              <a:gsLst>
                <a:gs pos="0">
                  <a:srgbClr val="262626"/>
                </a:gs>
                <a:gs pos="100000">
                  <a:srgbClr val="0C0C0C"/>
                </a:gs>
              </a:gsLst>
              <a:lin ang="5400000" scaled="0"/>
            </a:gradFill>
            <a:ln>
              <a:noFill/>
            </a:ln>
            <a:effectLst>
              <a:outerShdw blurRad="127000" sx="98000" rotWithShape="0" algn="tl" dir="4740000" dist="228600" sy="98000">
                <a:srgbClr val="000000">
                  <a:alpha val="3372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4" name="Google Shape;74;p10"/>
            <p:cNvSpPr/>
            <p:nvPr/>
          </p:nvSpPr>
          <p:spPr>
            <a:xfrm>
              <a:off x="7790446" y="812506"/>
              <a:ext cx="3450300" cy="4466400"/>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75" name="Google Shape;75;p10"/>
          <p:cNvSpPr txBox="1"/>
          <p:nvPr>
            <p:ph type="title"/>
          </p:nvPr>
        </p:nvSpPr>
        <p:spPr>
          <a:xfrm>
            <a:off x="846843" y="847135"/>
            <a:ext cx="4391100" cy="14433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entury Gothic"/>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0"/>
          <p:cNvSpPr/>
          <p:nvPr>
            <p:ph idx="2" type="pic"/>
          </p:nvPr>
        </p:nvSpPr>
        <p:spPr>
          <a:xfrm>
            <a:off x="6093292" y="841906"/>
            <a:ext cx="2093400" cy="2899800"/>
          </a:xfrm>
          <a:prstGeom prst="rect">
            <a:avLst/>
          </a:prstGeom>
          <a:solidFill>
            <a:srgbClr val="D8D8D8"/>
          </a:solidFill>
          <a:ln>
            <a:noFill/>
          </a:ln>
        </p:spPr>
        <p:txBody>
          <a:bodyPr anchorCtr="0" anchor="t" bIns="34275" lIns="68575" spcFirstLastPara="1" rIns="68575" wrap="square" tIns="34275">
            <a:noAutofit/>
          </a:bodyPr>
          <a:lstStyle>
            <a:lvl1pPr lvl="0" marR="0" rtl="0" algn="ctr">
              <a:lnSpc>
                <a:spcPct val="120000"/>
              </a:lnSpc>
              <a:spcBef>
                <a:spcPts val="800"/>
              </a:spcBef>
              <a:spcAft>
                <a:spcPts val="0"/>
              </a:spcAft>
              <a:buClr>
                <a:schemeClr val="accent1"/>
              </a:buClr>
              <a:buSzPts val="2400"/>
              <a:buFont typeface="Arial"/>
              <a:buNone/>
              <a:defRPr b="0" i="0" sz="2400" u="none" cap="none" strike="noStrike">
                <a:solidFill>
                  <a:schemeClr val="dk1"/>
                </a:solidFill>
                <a:latin typeface="Century Gothic"/>
                <a:ea typeface="Century Gothic"/>
                <a:cs typeface="Century Gothic"/>
                <a:sym typeface="Century Gothic"/>
              </a:defRPr>
            </a:lvl1pPr>
            <a:lvl2pPr lvl="1" marR="0" rtl="0" algn="l">
              <a:lnSpc>
                <a:spcPct val="120000"/>
              </a:lnSpc>
              <a:spcBef>
                <a:spcPts val="400"/>
              </a:spcBef>
              <a:spcAft>
                <a:spcPts val="0"/>
              </a:spcAft>
              <a:buClr>
                <a:schemeClr val="accent1"/>
              </a:buClr>
              <a:buSzPts val="2100"/>
              <a:buFont typeface="Arial"/>
              <a:buNone/>
              <a:defRPr b="0" i="0" sz="2100" u="none" cap="none" strike="noStrike">
                <a:solidFill>
                  <a:schemeClr val="dk1"/>
                </a:solidFill>
                <a:latin typeface="Century Gothic"/>
                <a:ea typeface="Century Gothic"/>
                <a:cs typeface="Century Gothic"/>
                <a:sym typeface="Century Gothic"/>
              </a:defRPr>
            </a:lvl2pPr>
            <a:lvl3pPr lvl="2" marR="0" rtl="0" algn="l">
              <a:lnSpc>
                <a:spcPct val="120000"/>
              </a:lnSpc>
              <a:spcBef>
                <a:spcPts val="400"/>
              </a:spcBef>
              <a:spcAft>
                <a:spcPts val="0"/>
              </a:spcAft>
              <a:buClr>
                <a:schemeClr val="accent1"/>
              </a:buClr>
              <a:buSzPts val="18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20000"/>
              </a:lnSpc>
              <a:spcBef>
                <a:spcPts val="400"/>
              </a:spcBef>
              <a:spcAft>
                <a:spcPts val="0"/>
              </a:spcAft>
              <a:buClr>
                <a:schemeClr val="accent1"/>
              </a:buClr>
              <a:buSzPts val="1500"/>
              <a:buFont typeface="Arial"/>
              <a:buNone/>
              <a:defRPr b="0" i="0" sz="1500" u="none" cap="none" strike="noStrike">
                <a:solidFill>
                  <a:schemeClr val="dk1"/>
                </a:solidFill>
                <a:latin typeface="Century Gothic"/>
                <a:ea typeface="Century Gothic"/>
                <a:cs typeface="Century Gothic"/>
                <a:sym typeface="Century Gothic"/>
              </a:defRPr>
            </a:lvl4pPr>
            <a:lvl5pPr lvl="4" marR="0" rtl="0" algn="l">
              <a:lnSpc>
                <a:spcPct val="120000"/>
              </a:lnSpc>
              <a:spcBef>
                <a:spcPts val="400"/>
              </a:spcBef>
              <a:spcAft>
                <a:spcPts val="0"/>
              </a:spcAft>
              <a:buClr>
                <a:schemeClr val="accent1"/>
              </a:buClr>
              <a:buSzPts val="1500"/>
              <a:buFont typeface="Arial"/>
              <a:buNone/>
              <a:defRPr b="0" i="0" sz="1500" u="none" cap="none" strike="noStrike">
                <a:solidFill>
                  <a:schemeClr val="dk1"/>
                </a:solidFill>
                <a:latin typeface="Century Gothic"/>
                <a:ea typeface="Century Gothic"/>
                <a:cs typeface="Century Gothic"/>
                <a:sym typeface="Century Gothic"/>
              </a:defRPr>
            </a:lvl5pPr>
            <a:lvl6pPr lvl="5" marR="0" rtl="0" algn="l">
              <a:lnSpc>
                <a:spcPct val="120000"/>
              </a:lnSpc>
              <a:spcBef>
                <a:spcPts val="400"/>
              </a:spcBef>
              <a:spcAft>
                <a:spcPts val="0"/>
              </a:spcAft>
              <a:buClr>
                <a:schemeClr val="accent1"/>
              </a:buClr>
              <a:buSzPts val="1500"/>
              <a:buFont typeface="Arial"/>
              <a:buNone/>
              <a:defRPr b="0" i="0" sz="1500" u="none" cap="none" strike="noStrike">
                <a:solidFill>
                  <a:schemeClr val="dk1"/>
                </a:solidFill>
                <a:latin typeface="Century Gothic"/>
                <a:ea typeface="Century Gothic"/>
                <a:cs typeface="Century Gothic"/>
                <a:sym typeface="Century Gothic"/>
              </a:defRPr>
            </a:lvl6pPr>
            <a:lvl7pPr lvl="6" marR="0" rtl="0" algn="l">
              <a:lnSpc>
                <a:spcPct val="120000"/>
              </a:lnSpc>
              <a:spcBef>
                <a:spcPts val="400"/>
              </a:spcBef>
              <a:spcAft>
                <a:spcPts val="0"/>
              </a:spcAft>
              <a:buClr>
                <a:schemeClr val="accent1"/>
              </a:buClr>
              <a:buSzPts val="1500"/>
              <a:buFont typeface="Arial"/>
              <a:buNone/>
              <a:defRPr b="0" i="0" sz="1500" u="none" cap="none" strike="noStrike">
                <a:solidFill>
                  <a:schemeClr val="dk1"/>
                </a:solidFill>
                <a:latin typeface="Century Gothic"/>
                <a:ea typeface="Century Gothic"/>
                <a:cs typeface="Century Gothic"/>
                <a:sym typeface="Century Gothic"/>
              </a:defRPr>
            </a:lvl7pPr>
            <a:lvl8pPr lvl="7" marR="0" rtl="0" algn="l">
              <a:lnSpc>
                <a:spcPct val="120000"/>
              </a:lnSpc>
              <a:spcBef>
                <a:spcPts val="400"/>
              </a:spcBef>
              <a:spcAft>
                <a:spcPts val="0"/>
              </a:spcAft>
              <a:buClr>
                <a:schemeClr val="accent1"/>
              </a:buClr>
              <a:buSzPts val="1500"/>
              <a:buFont typeface="Arial"/>
              <a:buNone/>
              <a:defRPr b="0" i="0" sz="1500" u="none" cap="none" strike="noStrike">
                <a:solidFill>
                  <a:schemeClr val="dk1"/>
                </a:solidFill>
                <a:latin typeface="Century Gothic"/>
                <a:ea typeface="Century Gothic"/>
                <a:cs typeface="Century Gothic"/>
                <a:sym typeface="Century Gothic"/>
              </a:defRPr>
            </a:lvl8pPr>
            <a:lvl9pPr lvl="8" marR="0" rtl="0" algn="l">
              <a:lnSpc>
                <a:spcPct val="120000"/>
              </a:lnSpc>
              <a:spcBef>
                <a:spcPts val="400"/>
              </a:spcBef>
              <a:spcAft>
                <a:spcPts val="0"/>
              </a:spcAft>
              <a:buClr>
                <a:schemeClr val="accent1"/>
              </a:buClr>
              <a:buSzPts val="1500"/>
              <a:buFont typeface="Arial"/>
              <a:buNone/>
              <a:defRPr b="0" i="0" sz="1500" u="none" cap="none" strike="noStrike">
                <a:solidFill>
                  <a:schemeClr val="dk1"/>
                </a:solidFill>
                <a:latin typeface="Century Gothic"/>
                <a:ea typeface="Century Gothic"/>
                <a:cs typeface="Century Gothic"/>
                <a:sym typeface="Century Gothic"/>
              </a:defRPr>
            </a:lvl9pPr>
          </a:lstStyle>
          <a:p/>
        </p:txBody>
      </p:sp>
      <p:sp>
        <p:nvSpPr>
          <p:cNvPr id="77" name="Google Shape;77;p10"/>
          <p:cNvSpPr txBox="1"/>
          <p:nvPr>
            <p:ph idx="1" type="body"/>
          </p:nvPr>
        </p:nvSpPr>
        <p:spPr>
          <a:xfrm>
            <a:off x="846185" y="2290291"/>
            <a:ext cx="4384800" cy="1572000"/>
          </a:xfrm>
          <a:prstGeom prst="rect">
            <a:avLst/>
          </a:prstGeom>
          <a:noFill/>
          <a:ln>
            <a:noFill/>
          </a:ln>
        </p:spPr>
        <p:txBody>
          <a:bodyPr anchorCtr="0" anchor="t" bIns="34275" lIns="68575" spcFirstLastPara="1" rIns="68575" wrap="square" tIns="34275">
            <a:noAutofit/>
          </a:bodyPr>
          <a:lstStyle>
            <a:lvl1pPr indent="-228600" lvl="0" marL="457200" algn="l">
              <a:lnSpc>
                <a:spcPct val="120000"/>
              </a:lnSpc>
              <a:spcBef>
                <a:spcPts val="800"/>
              </a:spcBef>
              <a:spcAft>
                <a:spcPts val="0"/>
              </a:spcAft>
              <a:buSzPts val="1400"/>
              <a:buNone/>
              <a:defRPr sz="1400"/>
            </a:lvl1pPr>
            <a:lvl2pPr indent="-228600" lvl="1" marL="914400" algn="l">
              <a:lnSpc>
                <a:spcPct val="120000"/>
              </a:lnSpc>
              <a:spcBef>
                <a:spcPts val="400"/>
              </a:spcBef>
              <a:spcAft>
                <a:spcPts val="0"/>
              </a:spcAft>
              <a:buSzPts val="1100"/>
              <a:buNone/>
              <a:defRPr sz="1100"/>
            </a:lvl2pPr>
            <a:lvl3pPr indent="-228600" lvl="2" marL="1371600" algn="l">
              <a:lnSpc>
                <a:spcPct val="120000"/>
              </a:lnSpc>
              <a:spcBef>
                <a:spcPts val="400"/>
              </a:spcBef>
              <a:spcAft>
                <a:spcPts val="0"/>
              </a:spcAft>
              <a:buSzPts val="900"/>
              <a:buNone/>
              <a:defRPr sz="900"/>
            </a:lvl3pPr>
            <a:lvl4pPr indent="-228600" lvl="3" marL="1828800" algn="l">
              <a:lnSpc>
                <a:spcPct val="120000"/>
              </a:lnSpc>
              <a:spcBef>
                <a:spcPts val="400"/>
              </a:spcBef>
              <a:spcAft>
                <a:spcPts val="0"/>
              </a:spcAft>
              <a:buSzPts val="800"/>
              <a:buNone/>
              <a:defRPr sz="800"/>
            </a:lvl4pPr>
            <a:lvl5pPr indent="-228600" lvl="4" marL="2286000" algn="l">
              <a:lnSpc>
                <a:spcPct val="120000"/>
              </a:lnSpc>
              <a:spcBef>
                <a:spcPts val="400"/>
              </a:spcBef>
              <a:spcAft>
                <a:spcPts val="0"/>
              </a:spcAft>
              <a:buSzPts val="800"/>
              <a:buNone/>
              <a:defRPr sz="800"/>
            </a:lvl5pPr>
            <a:lvl6pPr indent="-228600" lvl="5" marL="2743200" algn="l">
              <a:lnSpc>
                <a:spcPct val="120000"/>
              </a:lnSpc>
              <a:spcBef>
                <a:spcPts val="400"/>
              </a:spcBef>
              <a:spcAft>
                <a:spcPts val="0"/>
              </a:spcAft>
              <a:buSzPts val="800"/>
              <a:buNone/>
              <a:defRPr sz="800"/>
            </a:lvl6pPr>
            <a:lvl7pPr indent="-228600" lvl="6" marL="3200400" algn="l">
              <a:lnSpc>
                <a:spcPct val="120000"/>
              </a:lnSpc>
              <a:spcBef>
                <a:spcPts val="400"/>
              </a:spcBef>
              <a:spcAft>
                <a:spcPts val="0"/>
              </a:spcAft>
              <a:buSzPts val="800"/>
              <a:buNone/>
              <a:defRPr sz="800"/>
            </a:lvl7pPr>
            <a:lvl8pPr indent="-228600" lvl="7" marL="3657600" algn="l">
              <a:lnSpc>
                <a:spcPct val="120000"/>
              </a:lnSpc>
              <a:spcBef>
                <a:spcPts val="400"/>
              </a:spcBef>
              <a:spcAft>
                <a:spcPts val="0"/>
              </a:spcAft>
              <a:buSzPts val="800"/>
              <a:buNone/>
              <a:defRPr sz="800"/>
            </a:lvl8pPr>
            <a:lvl9pPr indent="-228600" lvl="8" marL="4114800" algn="l">
              <a:lnSpc>
                <a:spcPct val="120000"/>
              </a:lnSpc>
              <a:spcBef>
                <a:spcPts val="400"/>
              </a:spcBef>
              <a:spcAft>
                <a:spcPts val="0"/>
              </a:spcAft>
              <a:buSzPts val="800"/>
              <a:buNone/>
              <a:defRPr sz="800"/>
            </a:lvl9pPr>
          </a:lstStyle>
          <a:p/>
        </p:txBody>
      </p:sp>
      <p:sp>
        <p:nvSpPr>
          <p:cNvPr id="78" name="Google Shape;78;p10"/>
          <p:cNvSpPr txBox="1"/>
          <p:nvPr>
            <p:ph idx="10" type="dt"/>
          </p:nvPr>
        </p:nvSpPr>
        <p:spPr>
          <a:xfrm>
            <a:off x="843975" y="4102392"/>
            <a:ext cx="4387200" cy="2400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0"/>
          <p:cNvSpPr txBox="1"/>
          <p:nvPr>
            <p:ph idx="11" type="ftr"/>
          </p:nvPr>
        </p:nvSpPr>
        <p:spPr>
          <a:xfrm>
            <a:off x="843975" y="238980"/>
            <a:ext cx="3658500" cy="2406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0"/>
          <p:cNvSpPr txBox="1"/>
          <p:nvPr>
            <p:ph idx="12" type="sldNum"/>
          </p:nvPr>
        </p:nvSpPr>
        <p:spPr>
          <a:xfrm>
            <a:off x="4632596" y="103056"/>
            <a:ext cx="608400" cy="377700"/>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descr="RedHashing.emf" id="81" name="Google Shape;81;p10"/>
          <p:cNvPicPr preferRelativeResize="0"/>
          <p:nvPr/>
        </p:nvPicPr>
        <p:blipFill rotWithShape="1">
          <a:blip r:embed="rId2">
            <a:alphaModFix/>
          </a:blip>
          <a:srcRect b="36564" l="-115" r="48548" t="474"/>
          <a:stretch/>
        </p:blipFill>
        <p:spPr>
          <a:xfrm>
            <a:off x="844095" y="482598"/>
            <a:ext cx="4409690" cy="11658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100000">
              <a:srgbClr val="F8F8F8"/>
            </a:gs>
          </a:gsLst>
          <a:path path="circle">
            <a:fillToRect b="50%" l="50%" r="50%" t="50%"/>
          </a:path>
          <a:tileRect/>
        </a:gra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1538" l="0" r="0" t="1538"/>
          <a:stretch/>
        </p:blipFill>
        <p:spPr>
          <a:xfrm>
            <a:off x="0" y="4589502"/>
            <a:ext cx="9144000" cy="557213"/>
          </a:xfrm>
          <a:prstGeom prst="rect">
            <a:avLst/>
          </a:prstGeom>
          <a:noFill/>
          <a:ln>
            <a:noFill/>
          </a:ln>
        </p:spPr>
      </p:pic>
      <p:sp>
        <p:nvSpPr>
          <p:cNvPr id="7" name="Google Shape;7;p1"/>
          <p:cNvSpPr/>
          <p:nvPr/>
        </p:nvSpPr>
        <p:spPr>
          <a:xfrm>
            <a:off x="0" y="351577"/>
            <a:ext cx="9144000" cy="4235400"/>
          </a:xfrm>
          <a:prstGeom prst="rect">
            <a:avLst/>
          </a:prstGeom>
          <a:gradFill>
            <a:gsLst>
              <a:gs pos="0">
                <a:srgbClr val="DCDCE0">
                  <a:alpha val="0"/>
                </a:srgbClr>
              </a:gs>
              <a:gs pos="100000">
                <a:srgbClr val="DDDDE1"/>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8" name="Google Shape;8;p1"/>
          <p:cNvCxnSpPr/>
          <p:nvPr/>
        </p:nvCxnSpPr>
        <p:spPr>
          <a:xfrm>
            <a:off x="0" y="4590952"/>
            <a:ext cx="9144000" cy="0"/>
          </a:xfrm>
          <a:prstGeom prst="straightConnector1">
            <a:avLst/>
          </a:prstGeom>
          <a:noFill/>
          <a:ln cap="flat" cmpd="sng" w="12700">
            <a:solidFill>
              <a:srgbClr val="000001">
                <a:alpha val="20000"/>
              </a:srgbClr>
            </a:solidFill>
            <a:prstDash val="solid"/>
            <a:round/>
            <a:headEnd len="sm" w="sm" type="none"/>
            <a:tailEnd len="sm" w="sm" type="none"/>
          </a:ln>
        </p:spPr>
      </p:cxnSp>
      <p:sp>
        <p:nvSpPr>
          <p:cNvPr id="9" name="Google Shape;9;p1"/>
          <p:cNvSpPr txBox="1"/>
          <p:nvPr>
            <p:ph type="title"/>
          </p:nvPr>
        </p:nvSpPr>
        <p:spPr>
          <a:xfrm>
            <a:off x="847703" y="714993"/>
            <a:ext cx="7202400" cy="7869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2400"/>
              <a:buFont typeface="Century Gothic"/>
              <a:buNone/>
              <a:defRPr b="0" i="0" sz="24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0" name="Google Shape;10;p1"/>
          <p:cNvSpPr txBox="1"/>
          <p:nvPr>
            <p:ph idx="1" type="body"/>
          </p:nvPr>
        </p:nvSpPr>
        <p:spPr>
          <a:xfrm>
            <a:off x="847703" y="1628827"/>
            <a:ext cx="7202400" cy="2470800"/>
          </a:xfrm>
          <a:prstGeom prst="rect">
            <a:avLst/>
          </a:prstGeom>
          <a:noFill/>
          <a:ln>
            <a:noFill/>
          </a:ln>
        </p:spPr>
        <p:txBody>
          <a:bodyPr anchorCtr="0" anchor="t" bIns="34275" lIns="68575" spcFirstLastPara="1" rIns="68575" wrap="square" tIns="34275">
            <a:noAutofit/>
          </a:bodyPr>
          <a:lstStyle>
            <a:lvl1pPr indent="-323850" lvl="0" marL="457200" marR="0" rtl="0" algn="l">
              <a:lnSpc>
                <a:spcPct val="120000"/>
              </a:lnSpc>
              <a:spcBef>
                <a:spcPts val="800"/>
              </a:spcBef>
              <a:spcAft>
                <a:spcPts val="0"/>
              </a:spcAft>
              <a:buClr>
                <a:schemeClr val="accent1"/>
              </a:buClr>
              <a:buSzPts val="1500"/>
              <a:buFont typeface="Arial"/>
              <a:buChar char="•"/>
              <a:defRPr b="0" i="0" sz="1500" u="none" cap="none" strike="noStrike">
                <a:solidFill>
                  <a:schemeClr val="dk1"/>
                </a:solidFill>
                <a:latin typeface="Century Gothic"/>
                <a:ea typeface="Century Gothic"/>
                <a:cs typeface="Century Gothic"/>
                <a:sym typeface="Century Gothic"/>
              </a:defRPr>
            </a:lvl1pPr>
            <a:lvl2pPr indent="-317500" lvl="1" marL="914400" marR="0" rtl="0" algn="l">
              <a:lnSpc>
                <a:spcPct val="120000"/>
              </a:lnSpc>
              <a:spcBef>
                <a:spcPts val="400"/>
              </a:spcBef>
              <a:spcAft>
                <a:spcPts val="0"/>
              </a:spcAft>
              <a:buClr>
                <a:schemeClr val="accent1"/>
              </a:buClr>
              <a:buSzPts val="1400"/>
              <a:buFont typeface="Arial"/>
              <a:buChar char="•"/>
              <a:defRPr b="0" i="0" sz="1400" u="none" cap="none" strike="noStrike">
                <a:solidFill>
                  <a:schemeClr val="dk1"/>
                </a:solidFill>
                <a:latin typeface="Century Gothic"/>
                <a:ea typeface="Century Gothic"/>
                <a:cs typeface="Century Gothic"/>
                <a:sym typeface="Century Gothic"/>
              </a:defRPr>
            </a:lvl2pPr>
            <a:lvl3pPr indent="-304800" lvl="2" marL="1371600" marR="0" rtl="0" algn="l">
              <a:lnSpc>
                <a:spcPct val="120000"/>
              </a:lnSpc>
              <a:spcBef>
                <a:spcPts val="4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3pPr>
            <a:lvl4pPr indent="-298450" lvl="3" marL="1828800" marR="0" rtl="0" algn="l">
              <a:lnSpc>
                <a:spcPct val="120000"/>
              </a:lnSpc>
              <a:spcBef>
                <a:spcPts val="400"/>
              </a:spcBef>
              <a:spcAft>
                <a:spcPts val="0"/>
              </a:spcAft>
              <a:buClr>
                <a:schemeClr val="accent1"/>
              </a:buClr>
              <a:buSzPts val="1100"/>
              <a:buFont typeface="Arial"/>
              <a:buChar char="•"/>
              <a:defRPr b="0" i="0" sz="1100" u="none" cap="none" strike="noStrike">
                <a:solidFill>
                  <a:schemeClr val="dk1"/>
                </a:solidFill>
                <a:latin typeface="Century Gothic"/>
                <a:ea typeface="Century Gothic"/>
                <a:cs typeface="Century Gothic"/>
                <a:sym typeface="Century Gothic"/>
              </a:defRPr>
            </a:lvl4pPr>
            <a:lvl5pPr indent="-285750" lvl="4" marL="2286000" marR="0" rtl="0" algn="l">
              <a:lnSpc>
                <a:spcPct val="120000"/>
              </a:lnSpc>
              <a:spcBef>
                <a:spcPts val="400"/>
              </a:spcBef>
              <a:spcAft>
                <a:spcPts val="0"/>
              </a:spcAft>
              <a:buClr>
                <a:schemeClr val="accent1"/>
              </a:buClr>
              <a:buSzPts val="900"/>
              <a:buFont typeface="Arial"/>
              <a:buChar char="•"/>
              <a:defRPr b="0" i="0" sz="900" u="none" cap="none" strike="noStrike">
                <a:solidFill>
                  <a:schemeClr val="dk1"/>
                </a:solidFill>
                <a:latin typeface="Century Gothic"/>
                <a:ea typeface="Century Gothic"/>
                <a:cs typeface="Century Gothic"/>
                <a:sym typeface="Century Gothic"/>
              </a:defRPr>
            </a:lvl5pPr>
            <a:lvl6pPr indent="-285750" lvl="5" marL="2743200" marR="0" rtl="0" algn="l">
              <a:lnSpc>
                <a:spcPct val="120000"/>
              </a:lnSpc>
              <a:spcBef>
                <a:spcPts val="400"/>
              </a:spcBef>
              <a:spcAft>
                <a:spcPts val="0"/>
              </a:spcAft>
              <a:buClr>
                <a:schemeClr val="accent1"/>
              </a:buClr>
              <a:buSzPts val="900"/>
              <a:buFont typeface="Arial"/>
              <a:buChar char="•"/>
              <a:defRPr b="0" i="0" sz="900" u="none" cap="none" strike="noStrike">
                <a:solidFill>
                  <a:schemeClr val="dk1"/>
                </a:solidFill>
                <a:latin typeface="Century Gothic"/>
                <a:ea typeface="Century Gothic"/>
                <a:cs typeface="Century Gothic"/>
                <a:sym typeface="Century Gothic"/>
              </a:defRPr>
            </a:lvl6pPr>
            <a:lvl7pPr indent="-285750" lvl="6" marL="3200400" marR="0" rtl="0" algn="l">
              <a:lnSpc>
                <a:spcPct val="120000"/>
              </a:lnSpc>
              <a:spcBef>
                <a:spcPts val="400"/>
              </a:spcBef>
              <a:spcAft>
                <a:spcPts val="0"/>
              </a:spcAft>
              <a:buClr>
                <a:schemeClr val="accent1"/>
              </a:buClr>
              <a:buSzPts val="900"/>
              <a:buFont typeface="Arial"/>
              <a:buChar char="•"/>
              <a:defRPr b="0" i="0" sz="900" u="none" cap="none" strike="noStrike">
                <a:solidFill>
                  <a:schemeClr val="dk1"/>
                </a:solidFill>
                <a:latin typeface="Century Gothic"/>
                <a:ea typeface="Century Gothic"/>
                <a:cs typeface="Century Gothic"/>
                <a:sym typeface="Century Gothic"/>
              </a:defRPr>
            </a:lvl7pPr>
            <a:lvl8pPr indent="-285750" lvl="7" marL="3657600" marR="0" rtl="0" algn="l">
              <a:lnSpc>
                <a:spcPct val="120000"/>
              </a:lnSpc>
              <a:spcBef>
                <a:spcPts val="400"/>
              </a:spcBef>
              <a:spcAft>
                <a:spcPts val="0"/>
              </a:spcAft>
              <a:buClr>
                <a:schemeClr val="accent1"/>
              </a:buClr>
              <a:buSzPts val="900"/>
              <a:buFont typeface="Arial"/>
              <a:buChar char="•"/>
              <a:defRPr b="0" i="0" sz="900" u="none" cap="none" strike="noStrike">
                <a:solidFill>
                  <a:schemeClr val="dk1"/>
                </a:solidFill>
                <a:latin typeface="Century Gothic"/>
                <a:ea typeface="Century Gothic"/>
                <a:cs typeface="Century Gothic"/>
                <a:sym typeface="Century Gothic"/>
              </a:defRPr>
            </a:lvl8pPr>
            <a:lvl9pPr indent="-285750" lvl="8" marL="4114800" marR="0" rtl="0" algn="l">
              <a:lnSpc>
                <a:spcPct val="120000"/>
              </a:lnSpc>
              <a:spcBef>
                <a:spcPts val="400"/>
              </a:spcBef>
              <a:spcAft>
                <a:spcPts val="0"/>
              </a:spcAft>
              <a:buClr>
                <a:schemeClr val="accent1"/>
              </a:buClr>
              <a:buSzPts val="900"/>
              <a:buFont typeface="Arial"/>
              <a:buChar char="•"/>
              <a:defRPr b="0" i="0" sz="900" u="none" cap="none" strike="noStrike">
                <a:solidFill>
                  <a:schemeClr val="dk1"/>
                </a:solidFill>
                <a:latin typeface="Century Gothic"/>
                <a:ea typeface="Century Gothic"/>
                <a:cs typeface="Century Gothic"/>
                <a:sym typeface="Century Gothic"/>
              </a:defRPr>
            </a:lvl9pPr>
          </a:lstStyle>
          <a:p/>
        </p:txBody>
      </p:sp>
      <p:sp>
        <p:nvSpPr>
          <p:cNvPr id="11" name="Google Shape;11;p1"/>
          <p:cNvSpPr txBox="1"/>
          <p:nvPr>
            <p:ph idx="10" type="dt"/>
          </p:nvPr>
        </p:nvSpPr>
        <p:spPr>
          <a:xfrm>
            <a:off x="5424622" y="247777"/>
            <a:ext cx="1886400" cy="231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2" name="Google Shape;12;p1"/>
          <p:cNvSpPr txBox="1"/>
          <p:nvPr>
            <p:ph idx="11" type="ftr"/>
          </p:nvPr>
        </p:nvSpPr>
        <p:spPr>
          <a:xfrm>
            <a:off x="847703" y="246980"/>
            <a:ext cx="4454100" cy="231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3" name="Google Shape;13;p1"/>
          <p:cNvSpPr txBox="1"/>
          <p:nvPr>
            <p:ph idx="12" type="sldNum"/>
          </p:nvPr>
        </p:nvSpPr>
        <p:spPr>
          <a:xfrm>
            <a:off x="7438557" y="103056"/>
            <a:ext cx="608400" cy="377700"/>
          </a:xfrm>
          <a:prstGeom prst="rect">
            <a:avLst/>
          </a:prstGeom>
          <a:noFill/>
          <a:ln>
            <a:noFill/>
          </a:ln>
        </p:spPr>
        <p:txBody>
          <a:bodyPr anchorCtr="0" anchor="t" bIns="34275" lIns="68575" spcFirstLastPara="1" rIns="68575" wrap="square" tIns="34275">
            <a:noAutofit/>
          </a:bodyPr>
          <a:lstStyle>
            <a:lvl1pPr indent="0" lvl="0" marL="0" marR="0" rtl="0" algn="r">
              <a:spcBef>
                <a:spcPts val="0"/>
              </a:spcBef>
              <a:buNone/>
              <a:defRPr b="0" i="0" sz="21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21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21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21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21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21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21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21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21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data.kcmo.org/Crime/KCPD-Crime-Data-2018/dmjw-d28i" TargetMode="External"/><Relationship Id="rId4" Type="http://schemas.openxmlformats.org/officeDocument/2006/relationships/hyperlink" Target="https://www.arcgis.com/home/webmap/viewer.html?webmap=1467294e9dc24839bbe55f61607c315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12.png"/><Relationship Id="rId6" Type="http://schemas.openxmlformats.org/officeDocument/2006/relationships/image" Target="../media/image6.png"/><Relationship Id="rId7" Type="http://schemas.openxmlformats.org/officeDocument/2006/relationships/image" Target="../media/image8.png"/><Relationship Id="rId8"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4"/>
          <p:cNvSpPr txBox="1"/>
          <p:nvPr>
            <p:ph type="ctrTitle"/>
          </p:nvPr>
        </p:nvSpPr>
        <p:spPr>
          <a:xfrm>
            <a:off x="1068000" y="709425"/>
            <a:ext cx="6802500" cy="2017500"/>
          </a:xfrm>
          <a:prstGeom prst="rect">
            <a:avLst/>
          </a:prstGeom>
        </p:spPr>
        <p:txBody>
          <a:bodyPr anchorCtr="0" anchor="ctr" bIns="0" lIns="68575" spcFirstLastPara="1" rIns="68575" wrap="square" tIns="34275">
            <a:noAutofit/>
          </a:bodyPr>
          <a:lstStyle/>
          <a:p>
            <a:pPr indent="0" lvl="0" marL="0" rtl="0" algn="ctr">
              <a:spcBef>
                <a:spcPts val="0"/>
              </a:spcBef>
              <a:spcAft>
                <a:spcPts val="0"/>
              </a:spcAft>
              <a:buNone/>
            </a:pPr>
            <a:r>
              <a:rPr b="1" lang="en" sz="6000"/>
              <a:t>2018 Kansas City Crime Analysis</a:t>
            </a:r>
            <a:endParaRPr b="1"/>
          </a:p>
        </p:txBody>
      </p:sp>
      <p:sp>
        <p:nvSpPr>
          <p:cNvPr id="105" name="Google Shape;105;p14"/>
          <p:cNvSpPr txBox="1"/>
          <p:nvPr>
            <p:ph idx="1" type="subTitle"/>
          </p:nvPr>
        </p:nvSpPr>
        <p:spPr>
          <a:xfrm>
            <a:off x="846300" y="2673350"/>
            <a:ext cx="7523100" cy="803400"/>
          </a:xfrm>
          <a:prstGeom prst="rect">
            <a:avLst/>
          </a:prstGeom>
        </p:spPr>
        <p:txBody>
          <a:bodyPr anchorCtr="0" anchor="t" bIns="68575" lIns="68575" spcFirstLastPara="1" rIns="68575" wrap="square" tIns="68575">
            <a:noAutofit/>
          </a:bodyPr>
          <a:lstStyle/>
          <a:p>
            <a:pPr indent="0" lvl="0" marL="0" rtl="0" algn="l">
              <a:lnSpc>
                <a:spcPct val="120000"/>
              </a:lnSpc>
              <a:spcBef>
                <a:spcPts val="1000"/>
              </a:spcBef>
              <a:spcAft>
                <a:spcPts val="0"/>
              </a:spcAft>
              <a:buClr>
                <a:schemeClr val="dk1"/>
              </a:buClr>
              <a:buSzPts val="1100"/>
              <a:buFont typeface="Arial"/>
              <a:buNone/>
            </a:pPr>
            <a:r>
              <a:rPr b="1" lang="en" sz="2000">
                <a:solidFill>
                  <a:schemeClr val="dk1"/>
                </a:solidFill>
              </a:rPr>
              <a:t>Amber Vasser, Laylaa Tariq, Vamsi Navuluri, John McBride</a:t>
            </a:r>
            <a:endParaRPr b="1" sz="2000">
              <a:solidFill>
                <a:schemeClr val="dk1"/>
              </a:solidFill>
            </a:endParaRPr>
          </a:p>
          <a:p>
            <a:pPr indent="0" lvl="0" marL="0" rtl="0" algn="l">
              <a:spcBef>
                <a:spcPts val="8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311700" y="257000"/>
            <a:ext cx="8520600" cy="5727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en"/>
              <a:t>Total Number of Crimes per Police Division</a:t>
            </a:r>
            <a:endParaRPr/>
          </a:p>
        </p:txBody>
      </p:sp>
      <p:sp>
        <p:nvSpPr>
          <p:cNvPr id="171" name="Google Shape;171;p23"/>
          <p:cNvSpPr txBox="1"/>
          <p:nvPr>
            <p:ph idx="1" type="body"/>
          </p:nvPr>
        </p:nvSpPr>
        <p:spPr>
          <a:xfrm>
            <a:off x="311700" y="863550"/>
            <a:ext cx="38649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Each division of each metro area of Kansas city which were:</a:t>
            </a:r>
            <a:endParaRPr/>
          </a:p>
        </p:txBody>
      </p:sp>
      <p:pic>
        <p:nvPicPr>
          <p:cNvPr id="172" name="Google Shape;172;p23"/>
          <p:cNvPicPr preferRelativeResize="0"/>
          <p:nvPr/>
        </p:nvPicPr>
        <p:blipFill>
          <a:blip r:embed="rId3">
            <a:alphaModFix/>
          </a:blip>
          <a:stretch>
            <a:fillRect/>
          </a:stretch>
        </p:blipFill>
        <p:spPr>
          <a:xfrm>
            <a:off x="4176575" y="863550"/>
            <a:ext cx="4772274" cy="3416400"/>
          </a:xfrm>
          <a:prstGeom prst="rect">
            <a:avLst/>
          </a:prstGeom>
          <a:noFill/>
          <a:ln>
            <a:noFill/>
          </a:ln>
        </p:spPr>
      </p:pic>
      <p:sp>
        <p:nvSpPr>
          <p:cNvPr id="173" name="Google Shape;173;p23"/>
          <p:cNvSpPr txBox="1"/>
          <p:nvPr/>
        </p:nvSpPr>
        <p:spPr>
          <a:xfrm>
            <a:off x="416325" y="1330225"/>
            <a:ext cx="3612600" cy="200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100">
              <a:solidFill>
                <a:schemeClr val="dk1"/>
              </a:solidFill>
            </a:endParaRPr>
          </a:p>
          <a:p>
            <a:pPr indent="0" lvl="0" marL="914400" rtl="0" algn="l">
              <a:lnSpc>
                <a:spcPct val="115000"/>
              </a:lnSpc>
              <a:spcBef>
                <a:spcPts val="0"/>
              </a:spcBef>
              <a:spcAft>
                <a:spcPts val="0"/>
              </a:spcAft>
              <a:buNone/>
            </a:pPr>
            <a:r>
              <a:rPr lang="en" sz="11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100">
                <a:solidFill>
                  <a:schemeClr val="dk1"/>
                </a:solidFill>
              </a:rPr>
              <a:t>CPD- Central Patrol Division</a:t>
            </a:r>
            <a:endParaRPr sz="1100">
              <a:solidFill>
                <a:schemeClr val="dk1"/>
              </a:solidFill>
            </a:endParaRPr>
          </a:p>
          <a:p>
            <a:pPr indent="0" lvl="0" marL="914400" rtl="0" algn="l">
              <a:lnSpc>
                <a:spcPct val="115000"/>
              </a:lnSpc>
              <a:spcBef>
                <a:spcPts val="0"/>
              </a:spcBef>
              <a:spcAft>
                <a:spcPts val="0"/>
              </a:spcAft>
              <a:buNone/>
            </a:pPr>
            <a:r>
              <a:rPr lang="en" sz="11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100">
                <a:solidFill>
                  <a:schemeClr val="dk1"/>
                </a:solidFill>
              </a:rPr>
              <a:t>EPD- East Patrol Division</a:t>
            </a:r>
            <a:endParaRPr sz="1100">
              <a:solidFill>
                <a:schemeClr val="dk1"/>
              </a:solidFill>
            </a:endParaRPr>
          </a:p>
          <a:p>
            <a:pPr indent="0" lvl="0" marL="914400" rtl="0" algn="l">
              <a:lnSpc>
                <a:spcPct val="115000"/>
              </a:lnSpc>
              <a:spcBef>
                <a:spcPts val="0"/>
              </a:spcBef>
              <a:spcAft>
                <a:spcPts val="0"/>
              </a:spcAft>
              <a:buNone/>
            </a:pPr>
            <a:r>
              <a:rPr lang="en" sz="11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100">
                <a:solidFill>
                  <a:schemeClr val="dk1"/>
                </a:solidFill>
              </a:rPr>
              <a:t>MPD- Metro Patrol Division</a:t>
            </a:r>
            <a:endParaRPr sz="1100">
              <a:solidFill>
                <a:schemeClr val="dk1"/>
              </a:solidFill>
            </a:endParaRPr>
          </a:p>
          <a:p>
            <a:pPr indent="0" lvl="0" marL="914400" rtl="0" algn="l">
              <a:lnSpc>
                <a:spcPct val="115000"/>
              </a:lnSpc>
              <a:spcBef>
                <a:spcPts val="0"/>
              </a:spcBef>
              <a:spcAft>
                <a:spcPts val="0"/>
              </a:spcAft>
              <a:buNone/>
            </a:pPr>
            <a:r>
              <a:rPr lang="en" sz="11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100">
                <a:solidFill>
                  <a:schemeClr val="dk1"/>
                </a:solidFill>
              </a:rPr>
              <a:t>NPD- North Patrol Division</a:t>
            </a:r>
            <a:endParaRPr sz="1100">
              <a:solidFill>
                <a:schemeClr val="dk1"/>
              </a:solidFill>
            </a:endParaRPr>
          </a:p>
          <a:p>
            <a:pPr indent="0" lvl="0" marL="914400" rtl="0" algn="l">
              <a:lnSpc>
                <a:spcPct val="115000"/>
              </a:lnSpc>
              <a:spcBef>
                <a:spcPts val="0"/>
              </a:spcBef>
              <a:spcAft>
                <a:spcPts val="0"/>
              </a:spcAft>
              <a:buNone/>
            </a:pPr>
            <a:r>
              <a:rPr lang="en" sz="11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100">
                <a:solidFill>
                  <a:schemeClr val="dk1"/>
                </a:solidFill>
              </a:rPr>
              <a:t>SCPD- Shoal Creek Patrol Division</a:t>
            </a:r>
            <a:endParaRPr sz="1100">
              <a:solidFill>
                <a:schemeClr val="dk1"/>
              </a:solidFill>
            </a:endParaRPr>
          </a:p>
          <a:p>
            <a:pPr indent="0" lvl="0" marL="914400" rtl="0" algn="l">
              <a:lnSpc>
                <a:spcPct val="115000"/>
              </a:lnSpc>
              <a:spcBef>
                <a:spcPts val="0"/>
              </a:spcBef>
              <a:spcAft>
                <a:spcPts val="0"/>
              </a:spcAft>
              <a:buNone/>
            </a:pPr>
            <a:r>
              <a:rPr lang="en" sz="11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100">
                <a:solidFill>
                  <a:schemeClr val="dk1"/>
                </a:solidFill>
              </a:rPr>
              <a:t>SPD- South Patrol Division</a:t>
            </a:r>
            <a:endParaRPr sz="1100">
              <a:solidFill>
                <a:schemeClr val="dk1"/>
              </a:solidFill>
            </a:endParaRPr>
          </a:p>
          <a:p>
            <a:pPr indent="0" lvl="0" marL="914400" rtl="0" algn="l">
              <a:lnSpc>
                <a:spcPct val="115000"/>
              </a:lnSpc>
              <a:spcBef>
                <a:spcPts val="0"/>
              </a:spcBef>
              <a:spcAft>
                <a:spcPts val="0"/>
              </a:spcAft>
              <a:buNone/>
            </a:pPr>
            <a:r>
              <a:rPr lang="en" sz="11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100">
                <a:solidFill>
                  <a:schemeClr val="dk1"/>
                </a:solidFill>
              </a:rPr>
              <a:t>OSPD-Other crime PD 99999 zip code data</a:t>
            </a:r>
            <a:endParaRPr sz="1100">
              <a:solidFill>
                <a:schemeClr val="dk1"/>
              </a:solidFill>
            </a:endParaRPr>
          </a:p>
          <a:p>
            <a:pPr indent="0" lvl="0" marL="914400" rtl="0" algn="l">
              <a:lnSpc>
                <a:spcPct val="115000"/>
              </a:lnSpc>
              <a:spcBef>
                <a:spcPts val="0"/>
              </a:spcBef>
              <a:spcAft>
                <a:spcPts val="0"/>
              </a:spcAft>
              <a:buNone/>
            </a:pPr>
            <a:r>
              <a:rPr lang="en" sz="11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100">
                <a:solidFill>
                  <a:schemeClr val="dk1"/>
                </a:solidFill>
              </a:rPr>
              <a:t>PD1- PD1 unknown</a:t>
            </a:r>
            <a:endParaRPr sz="1100">
              <a:solidFill>
                <a:schemeClr val="dk1"/>
              </a:solidFill>
            </a:endParaRPr>
          </a:p>
          <a:p>
            <a:pPr indent="0" lvl="0" marL="0" rtl="0" algn="l">
              <a:spcBef>
                <a:spcPts val="0"/>
              </a:spcBef>
              <a:spcAft>
                <a:spcPts val="0"/>
              </a:spcAft>
              <a:buNone/>
            </a:pPr>
            <a:r>
              <a:t/>
            </a:r>
            <a:endParaRPr>
              <a:latin typeface="Century Gothic"/>
              <a:ea typeface="Century Gothic"/>
              <a:cs typeface="Century Gothic"/>
              <a:sym typeface="Century Gothic"/>
            </a:endParaRPr>
          </a:p>
        </p:txBody>
      </p:sp>
      <p:sp>
        <p:nvSpPr>
          <p:cNvPr id="174" name="Google Shape;174;p23"/>
          <p:cNvSpPr txBox="1"/>
          <p:nvPr/>
        </p:nvSpPr>
        <p:spPr>
          <a:xfrm>
            <a:off x="416325" y="3339975"/>
            <a:ext cx="3612600" cy="9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entury Gothic"/>
                <a:ea typeface="Century Gothic"/>
                <a:cs typeface="Century Gothic"/>
                <a:sym typeface="Century Gothic"/>
              </a:rPr>
              <a:t>EPD- 34,723 Highest number of total active crime (Urban)</a:t>
            </a:r>
            <a:endParaRPr>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lang="en">
                <a:solidFill>
                  <a:schemeClr val="dk1"/>
                </a:solidFill>
                <a:latin typeface="Century Gothic"/>
                <a:ea typeface="Century Gothic"/>
                <a:cs typeface="Century Gothic"/>
                <a:sym typeface="Century Gothic"/>
              </a:rPr>
              <a:t>S</a:t>
            </a:r>
            <a:r>
              <a:rPr lang="en">
                <a:solidFill>
                  <a:schemeClr val="dk1"/>
                </a:solidFill>
                <a:latin typeface="Century Gothic"/>
                <a:ea typeface="Century Gothic"/>
                <a:cs typeface="Century Gothic"/>
                <a:sym typeface="Century Gothic"/>
              </a:rPr>
              <a:t>PD- 155 Lowest number of total active crime (Rural/Suburban)</a:t>
            </a:r>
            <a:endParaRPr>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311700" y="445025"/>
            <a:ext cx="8520600" cy="572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en"/>
              <a:t>Future Considerations</a:t>
            </a:r>
            <a:endParaRPr/>
          </a:p>
        </p:txBody>
      </p:sp>
      <p:sp>
        <p:nvSpPr>
          <p:cNvPr id="180" name="Google Shape;180;p24"/>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a:p>
            <a:pPr indent="-323850" lvl="0" marL="457200" rtl="0" algn="l">
              <a:spcBef>
                <a:spcPts val="800"/>
              </a:spcBef>
              <a:spcAft>
                <a:spcPts val="0"/>
              </a:spcAft>
              <a:buSzPts val="1500"/>
              <a:buChar char="●"/>
            </a:pPr>
            <a:r>
              <a:rPr lang="en"/>
              <a:t>Would the police be able to use this data to determine where the best location would be for planning any future  hot spot policing, camera locations  and  or future police stations in the Kansas City Metro to have the greatest impact on high crime areas?</a:t>
            </a:r>
            <a:endParaRPr/>
          </a:p>
          <a:p>
            <a:pPr indent="-323850" lvl="0" marL="457200" rtl="0" algn="l">
              <a:spcBef>
                <a:spcPts val="0"/>
              </a:spcBef>
              <a:spcAft>
                <a:spcPts val="0"/>
              </a:spcAft>
              <a:buSzPts val="1500"/>
              <a:buChar char="●"/>
            </a:pPr>
            <a:r>
              <a:rPr lang="en"/>
              <a:t>How do patterns in the urban areas and poverty rates play a role in determining the crime rate of particular areas in  Kansas City, MO?</a:t>
            </a:r>
            <a:endParaRPr/>
          </a:p>
          <a:p>
            <a:pPr indent="0" lvl="0" marL="457200" rtl="0" algn="l">
              <a:spcBef>
                <a:spcPts val="8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311700" y="155200"/>
            <a:ext cx="8520600" cy="454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en"/>
              <a:t>Conclusions</a:t>
            </a:r>
            <a:endParaRPr/>
          </a:p>
        </p:txBody>
      </p:sp>
      <p:sp>
        <p:nvSpPr>
          <p:cNvPr id="186" name="Google Shape;186;p25"/>
          <p:cNvSpPr txBox="1"/>
          <p:nvPr>
            <p:ph idx="1" type="body"/>
          </p:nvPr>
        </p:nvSpPr>
        <p:spPr>
          <a:xfrm>
            <a:off x="311700" y="665100"/>
            <a:ext cx="8520600" cy="4139700"/>
          </a:xfrm>
          <a:prstGeom prst="rect">
            <a:avLst/>
          </a:prstGeom>
        </p:spPr>
        <p:txBody>
          <a:bodyPr anchorCtr="0" anchor="t" bIns="34275" lIns="68575" spcFirstLastPara="1" rIns="68575" wrap="square" tIns="34275">
            <a:noAutofit/>
          </a:bodyPr>
          <a:lstStyle/>
          <a:p>
            <a:pPr indent="-323850" lvl="0" marL="457200" rtl="0" algn="l">
              <a:spcBef>
                <a:spcPts val="1000"/>
              </a:spcBef>
              <a:spcAft>
                <a:spcPts val="0"/>
              </a:spcAft>
              <a:buSzPts val="1500"/>
              <a:buChar char="●"/>
            </a:pPr>
            <a:r>
              <a:rPr lang="en" sz="1800"/>
              <a:t>Open Data KC : KCPD Crime Data 2018 had an adequate variety of categories in the dataset that provided us with a large amount of data allowing us to investigate our assumption. </a:t>
            </a:r>
            <a:endParaRPr sz="1800"/>
          </a:p>
          <a:p>
            <a:pPr indent="-342900" lvl="0" marL="457200" rtl="0" algn="l">
              <a:spcBef>
                <a:spcPts val="0"/>
              </a:spcBef>
              <a:spcAft>
                <a:spcPts val="0"/>
              </a:spcAft>
              <a:buSzPts val="1800"/>
              <a:buChar char="●"/>
            </a:pPr>
            <a:r>
              <a:rPr lang="en" sz="1800"/>
              <a:t>With being such a large dataset having 129k rows it did require some thorough cleaning on our end to make sure we were investigating with clean data. </a:t>
            </a:r>
            <a:endParaRPr sz="1800"/>
          </a:p>
          <a:p>
            <a:pPr indent="-342900" lvl="0" marL="457200" rtl="0" algn="l">
              <a:spcBef>
                <a:spcPts val="0"/>
              </a:spcBef>
              <a:spcAft>
                <a:spcPts val="0"/>
              </a:spcAft>
              <a:buSzPts val="1800"/>
              <a:buChar char="●"/>
            </a:pPr>
            <a:r>
              <a:rPr lang="en" sz="1800"/>
              <a:t>Our assumption was proved partially correct in that our Dataset confirmed that the most common type of crime in 2018 Kansas City, MO was stealing ( larceny/theft offenses) committed by young males in urban areas; however we were proven wrong in that the majority of crimes occurred in “ Summer” months, not the “Winter” months as we had anticipated</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311700" y="0"/>
            <a:ext cx="8520600" cy="397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1" lang="en" sz="3000"/>
              <a:t>Outline</a:t>
            </a:r>
            <a:endParaRPr b="1" sz="3000"/>
          </a:p>
        </p:txBody>
      </p:sp>
      <p:sp>
        <p:nvSpPr>
          <p:cNvPr id="111" name="Google Shape;111;p15"/>
          <p:cNvSpPr txBox="1"/>
          <p:nvPr>
            <p:ph idx="1" type="body"/>
          </p:nvPr>
        </p:nvSpPr>
        <p:spPr>
          <a:xfrm>
            <a:off x="311700" y="397500"/>
            <a:ext cx="8520600" cy="4644600"/>
          </a:xfrm>
          <a:prstGeom prst="rect">
            <a:avLst/>
          </a:prstGeom>
        </p:spPr>
        <p:txBody>
          <a:bodyPr anchorCtr="0" anchor="t" bIns="34275" lIns="68575" spcFirstLastPara="1" rIns="68575" wrap="square" tIns="34275">
            <a:noAutofit/>
          </a:bodyPr>
          <a:lstStyle/>
          <a:p>
            <a:pPr indent="0" lvl="0" marL="0" rtl="0" algn="l">
              <a:spcBef>
                <a:spcPts val="1000"/>
              </a:spcBef>
              <a:spcAft>
                <a:spcPts val="0"/>
              </a:spcAft>
              <a:buClr>
                <a:schemeClr val="dk1"/>
              </a:buClr>
              <a:buSzPts val="1100"/>
              <a:buFont typeface="Arial"/>
              <a:buNone/>
            </a:pPr>
            <a:r>
              <a:rPr lang="en" sz="1800"/>
              <a:t>•Assumption</a:t>
            </a:r>
            <a:endParaRPr sz="1800">
              <a:solidFill>
                <a:srgbClr val="000000"/>
              </a:solidFill>
            </a:endParaRPr>
          </a:p>
          <a:p>
            <a:pPr indent="0" lvl="0" marL="0" rtl="0" algn="l">
              <a:lnSpc>
                <a:spcPct val="120000"/>
              </a:lnSpc>
              <a:spcBef>
                <a:spcPts val="1000"/>
              </a:spcBef>
              <a:spcAft>
                <a:spcPts val="0"/>
              </a:spcAft>
              <a:buClr>
                <a:schemeClr val="dk1"/>
              </a:buClr>
              <a:buSzPts val="1100"/>
              <a:buFont typeface="Arial"/>
              <a:buNone/>
            </a:pPr>
            <a:r>
              <a:rPr lang="en" sz="1800">
                <a:solidFill>
                  <a:srgbClr val="000000"/>
                </a:solidFill>
              </a:rPr>
              <a:t>•Objectives</a:t>
            </a:r>
            <a:endParaRPr sz="1800">
              <a:solidFill>
                <a:srgbClr val="000000"/>
              </a:solidFill>
            </a:endParaRPr>
          </a:p>
          <a:p>
            <a:pPr indent="0" lvl="0" marL="0" rtl="0" algn="l">
              <a:lnSpc>
                <a:spcPct val="120000"/>
              </a:lnSpc>
              <a:spcBef>
                <a:spcPts val="1000"/>
              </a:spcBef>
              <a:spcAft>
                <a:spcPts val="0"/>
              </a:spcAft>
              <a:buClr>
                <a:schemeClr val="dk1"/>
              </a:buClr>
              <a:buSzPts val="1100"/>
              <a:buFont typeface="Arial"/>
              <a:buNone/>
            </a:pPr>
            <a:r>
              <a:rPr lang="en" sz="1800">
                <a:solidFill>
                  <a:srgbClr val="000000"/>
                </a:solidFill>
              </a:rPr>
              <a:t>•Data Sources</a:t>
            </a:r>
            <a:endParaRPr sz="1800">
              <a:solidFill>
                <a:srgbClr val="000000"/>
              </a:solidFill>
            </a:endParaRPr>
          </a:p>
          <a:p>
            <a:pPr indent="0" lvl="0" marL="0" rtl="0" algn="l">
              <a:lnSpc>
                <a:spcPct val="120000"/>
              </a:lnSpc>
              <a:spcBef>
                <a:spcPts val="1000"/>
              </a:spcBef>
              <a:spcAft>
                <a:spcPts val="0"/>
              </a:spcAft>
              <a:buNone/>
            </a:pPr>
            <a:r>
              <a:rPr lang="en" sz="1800">
                <a:solidFill>
                  <a:schemeClr val="accent1"/>
                </a:solidFill>
                <a:latin typeface="Arial"/>
                <a:ea typeface="Arial"/>
                <a:cs typeface="Arial"/>
                <a:sym typeface="Arial"/>
              </a:rPr>
              <a:t>•</a:t>
            </a:r>
            <a:r>
              <a:rPr lang="en" sz="1800"/>
              <a:t>Analysis</a:t>
            </a:r>
            <a:endParaRPr sz="1800"/>
          </a:p>
          <a:p>
            <a:pPr indent="-342900" lvl="0" marL="457200" rtl="0" algn="l">
              <a:spcBef>
                <a:spcPts val="1000"/>
              </a:spcBef>
              <a:spcAft>
                <a:spcPts val="0"/>
              </a:spcAft>
              <a:buSzPts val="1800"/>
              <a:buChar char="-"/>
            </a:pPr>
            <a:r>
              <a:rPr lang="en" sz="1800"/>
              <a:t>Total/Types of the number of crimes for 2018</a:t>
            </a:r>
            <a:endParaRPr sz="1800"/>
          </a:p>
          <a:p>
            <a:pPr indent="-342900" lvl="0" marL="457200" rtl="0" algn="l">
              <a:lnSpc>
                <a:spcPct val="120000"/>
              </a:lnSpc>
              <a:spcBef>
                <a:spcPts val="0"/>
              </a:spcBef>
              <a:spcAft>
                <a:spcPts val="0"/>
              </a:spcAft>
              <a:buSzPts val="1800"/>
              <a:buChar char="-"/>
            </a:pPr>
            <a:r>
              <a:rPr lang="en" sz="1800"/>
              <a:t>Total/</a:t>
            </a:r>
            <a:r>
              <a:rPr lang="en" sz="1800"/>
              <a:t>Types</a:t>
            </a:r>
            <a:r>
              <a:rPr lang="en" sz="1800"/>
              <a:t> of crime by Month in 2018</a:t>
            </a:r>
            <a:endParaRPr sz="1800"/>
          </a:p>
          <a:p>
            <a:pPr indent="-342900" lvl="0" marL="457200" rtl="0" algn="l">
              <a:lnSpc>
                <a:spcPct val="120000"/>
              </a:lnSpc>
              <a:spcBef>
                <a:spcPts val="0"/>
              </a:spcBef>
              <a:spcAft>
                <a:spcPts val="0"/>
              </a:spcAft>
              <a:buSzPts val="1800"/>
              <a:buChar char="-"/>
            </a:pPr>
            <a:r>
              <a:rPr lang="en" sz="1800"/>
              <a:t>Types of crime involvement by Gender/Age group</a:t>
            </a:r>
            <a:endParaRPr sz="1800"/>
          </a:p>
          <a:p>
            <a:pPr indent="-342900" lvl="0" marL="457200" rtl="0" algn="l">
              <a:lnSpc>
                <a:spcPct val="120000"/>
              </a:lnSpc>
              <a:spcBef>
                <a:spcPts val="0"/>
              </a:spcBef>
              <a:spcAft>
                <a:spcPts val="0"/>
              </a:spcAft>
              <a:buSzPts val="1800"/>
              <a:buChar char="-"/>
            </a:pPr>
            <a:r>
              <a:rPr lang="en" sz="1800"/>
              <a:t>Police Divisions locations of crime </a:t>
            </a:r>
            <a:r>
              <a:rPr lang="en" sz="1800"/>
              <a:t>occurrences</a:t>
            </a:r>
            <a:r>
              <a:rPr lang="en" sz="1800"/>
              <a:t> </a:t>
            </a:r>
            <a:endParaRPr sz="1800"/>
          </a:p>
          <a:p>
            <a:pPr indent="0" lvl="0" marL="0" rtl="0" algn="l">
              <a:lnSpc>
                <a:spcPct val="120000"/>
              </a:lnSpc>
              <a:spcBef>
                <a:spcPts val="1000"/>
              </a:spcBef>
              <a:spcAft>
                <a:spcPts val="0"/>
              </a:spcAft>
              <a:buClr>
                <a:schemeClr val="dk1"/>
              </a:buClr>
              <a:buSzPts val="1100"/>
              <a:buFont typeface="Arial"/>
              <a:buNone/>
            </a:pPr>
            <a:r>
              <a:rPr lang="en" sz="1800">
                <a:solidFill>
                  <a:schemeClr val="accent1"/>
                </a:solidFill>
                <a:latin typeface="Arial"/>
                <a:ea typeface="Arial"/>
                <a:cs typeface="Arial"/>
                <a:sym typeface="Arial"/>
              </a:rPr>
              <a:t>•</a:t>
            </a:r>
            <a:r>
              <a:rPr lang="en" sz="1800"/>
              <a:t>Future Considerations</a:t>
            </a:r>
            <a:endParaRPr sz="1800"/>
          </a:p>
          <a:p>
            <a:pPr indent="0" lvl="0" marL="0" rtl="0" algn="l">
              <a:lnSpc>
                <a:spcPct val="120000"/>
              </a:lnSpc>
              <a:spcBef>
                <a:spcPts val="1000"/>
              </a:spcBef>
              <a:spcAft>
                <a:spcPts val="0"/>
              </a:spcAft>
              <a:buClr>
                <a:schemeClr val="dk1"/>
              </a:buClr>
              <a:buSzPts val="1100"/>
              <a:buFont typeface="Arial"/>
              <a:buNone/>
            </a:pPr>
            <a:r>
              <a:rPr lang="en" sz="1800">
                <a:solidFill>
                  <a:schemeClr val="accent1"/>
                </a:solidFill>
                <a:latin typeface="Arial"/>
                <a:ea typeface="Arial"/>
                <a:cs typeface="Arial"/>
                <a:sym typeface="Arial"/>
              </a:rPr>
              <a:t>•</a:t>
            </a:r>
            <a:r>
              <a:rPr lang="en" sz="1800"/>
              <a:t>Conclusions</a:t>
            </a:r>
            <a:endParaRPr sz="1800"/>
          </a:p>
          <a:p>
            <a:pPr indent="0" lvl="0" marL="0" rtl="0" algn="l">
              <a:spcBef>
                <a:spcPts val="8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267350" y="433950"/>
            <a:ext cx="8520600" cy="572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1" lang="en"/>
              <a:t>Assumption</a:t>
            </a:r>
            <a:endParaRPr b="1"/>
          </a:p>
        </p:txBody>
      </p:sp>
      <p:sp>
        <p:nvSpPr>
          <p:cNvPr id="117" name="Google Shape;117;p16"/>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l">
              <a:spcBef>
                <a:spcPts val="1000"/>
              </a:spcBef>
              <a:spcAft>
                <a:spcPts val="0"/>
              </a:spcAft>
              <a:buClr>
                <a:schemeClr val="dk1"/>
              </a:buClr>
              <a:buSzPts val="1100"/>
              <a:buFont typeface="Arial"/>
              <a:buNone/>
            </a:pPr>
            <a:r>
              <a:rPr lang="en" sz="1800"/>
              <a:t>•Our group assumption for the 2018 Kansas City, MO crime data was that the greatest type of crime committed would be stealing(larceny/theft) by young males during the “Winter” months in urban areas.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311700" y="445025"/>
            <a:ext cx="8520600" cy="572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1" lang="en"/>
              <a:t>Objectives</a:t>
            </a:r>
            <a:endParaRPr b="1"/>
          </a:p>
        </p:txBody>
      </p:sp>
      <p:sp>
        <p:nvSpPr>
          <p:cNvPr id="123" name="Google Shape;123;p17"/>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l">
              <a:lnSpc>
                <a:spcPct val="120000"/>
              </a:lnSpc>
              <a:spcBef>
                <a:spcPts val="1000"/>
              </a:spcBef>
              <a:spcAft>
                <a:spcPts val="0"/>
              </a:spcAft>
              <a:buNone/>
            </a:pPr>
            <a:r>
              <a:rPr lang="en" sz="1800">
                <a:solidFill>
                  <a:srgbClr val="000000"/>
                </a:solidFill>
              </a:rPr>
              <a:t>Examining the relationships of crime in Kansas City, MO in 2018.</a:t>
            </a:r>
            <a:endParaRPr sz="1800">
              <a:solidFill>
                <a:srgbClr val="000000"/>
              </a:solidFill>
            </a:endParaRPr>
          </a:p>
          <a:p>
            <a:pPr indent="-323850" lvl="0" marL="457200" rtl="0" algn="l">
              <a:lnSpc>
                <a:spcPct val="120000"/>
              </a:lnSpc>
              <a:spcBef>
                <a:spcPts val="1000"/>
              </a:spcBef>
              <a:spcAft>
                <a:spcPts val="0"/>
              </a:spcAft>
              <a:buClr>
                <a:srgbClr val="000000"/>
              </a:buClr>
              <a:buSzPts val="1500"/>
              <a:buFont typeface="Century Gothic"/>
              <a:buChar char="●"/>
            </a:pPr>
            <a:r>
              <a:rPr lang="en" sz="1800">
                <a:solidFill>
                  <a:srgbClr val="000000"/>
                </a:solidFill>
              </a:rPr>
              <a:t>What type of crime is most common among different areas based on the greatest number of people involved in the crime?</a:t>
            </a:r>
            <a:endParaRPr sz="1800">
              <a:solidFill>
                <a:srgbClr val="000000"/>
              </a:solidFill>
            </a:endParaRPr>
          </a:p>
          <a:p>
            <a:pPr indent="-323850" lvl="0" marL="457200" rtl="0" algn="l">
              <a:lnSpc>
                <a:spcPct val="120000"/>
              </a:lnSpc>
              <a:spcBef>
                <a:spcPts val="0"/>
              </a:spcBef>
              <a:spcAft>
                <a:spcPts val="0"/>
              </a:spcAft>
              <a:buClr>
                <a:srgbClr val="000000"/>
              </a:buClr>
              <a:buSzPts val="1500"/>
              <a:buFont typeface="Century Gothic"/>
              <a:buChar char="●"/>
            </a:pPr>
            <a:r>
              <a:rPr lang="en" sz="1800">
                <a:solidFill>
                  <a:srgbClr val="000000"/>
                </a:solidFill>
              </a:rPr>
              <a:t>Do different times of the year affect the number or types of crimes committed</a:t>
            </a:r>
            <a:r>
              <a:rPr lang="en" sz="1800">
                <a:solidFill>
                  <a:srgbClr val="000000"/>
                </a:solidFill>
              </a:rPr>
              <a:t>? Crimes by Month in 2018?</a:t>
            </a:r>
            <a:endParaRPr sz="1800">
              <a:solidFill>
                <a:srgbClr val="000000"/>
              </a:solidFill>
            </a:endParaRPr>
          </a:p>
          <a:p>
            <a:pPr indent="-342900" lvl="0" marL="457200" rtl="0" algn="l">
              <a:lnSpc>
                <a:spcPct val="120000"/>
              </a:lnSpc>
              <a:spcBef>
                <a:spcPts val="0"/>
              </a:spcBef>
              <a:spcAft>
                <a:spcPts val="0"/>
              </a:spcAft>
              <a:buClr>
                <a:srgbClr val="000000"/>
              </a:buClr>
              <a:buSzPts val="1800"/>
              <a:buFont typeface="Century Gothic"/>
              <a:buChar char="●"/>
            </a:pPr>
            <a:r>
              <a:rPr lang="en" sz="1800">
                <a:solidFill>
                  <a:srgbClr val="000000"/>
                </a:solidFill>
              </a:rPr>
              <a:t>Does the age or gender of the people involved in crime play a role in determining the greatest participants in criminal activities? </a:t>
            </a:r>
            <a:endParaRPr sz="1800">
              <a:solidFill>
                <a:srgbClr val="000000"/>
              </a:solidFill>
            </a:endParaRPr>
          </a:p>
          <a:p>
            <a:pPr indent="-342900" lvl="0" marL="457200" rtl="0" algn="l">
              <a:lnSpc>
                <a:spcPct val="120000"/>
              </a:lnSpc>
              <a:spcBef>
                <a:spcPts val="0"/>
              </a:spcBef>
              <a:spcAft>
                <a:spcPts val="0"/>
              </a:spcAft>
              <a:buClr>
                <a:srgbClr val="000000"/>
              </a:buClr>
              <a:buSzPts val="1800"/>
              <a:buFont typeface="Century Gothic"/>
              <a:buChar char="●"/>
            </a:pPr>
            <a:r>
              <a:rPr lang="en" sz="1800">
                <a:solidFill>
                  <a:srgbClr val="000000"/>
                </a:solidFill>
              </a:rPr>
              <a:t>Where is crime most likely to occur in the city limits of Kansas City?</a:t>
            </a:r>
            <a:endParaRPr sz="1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311700" y="445025"/>
            <a:ext cx="8520600" cy="572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1" lang="en"/>
              <a:t>Data Sources</a:t>
            </a:r>
            <a:endParaRPr b="1"/>
          </a:p>
        </p:txBody>
      </p:sp>
      <p:sp>
        <p:nvSpPr>
          <p:cNvPr id="129" name="Google Shape;129;p18"/>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342900" lvl="0" marL="457200" rtl="0" algn="l">
              <a:lnSpc>
                <a:spcPct val="120000"/>
              </a:lnSpc>
              <a:spcBef>
                <a:spcPts val="1000"/>
              </a:spcBef>
              <a:spcAft>
                <a:spcPts val="0"/>
              </a:spcAft>
              <a:buClr>
                <a:srgbClr val="000000"/>
              </a:buClr>
              <a:buSzPts val="1800"/>
              <a:buChar char="●"/>
            </a:pPr>
            <a:r>
              <a:rPr lang="en" sz="1800"/>
              <a:t>Open Data KC : KCPD Crime Data 2018</a:t>
            </a:r>
            <a:endParaRPr sz="1800">
              <a:solidFill>
                <a:srgbClr val="000000"/>
              </a:solidFill>
            </a:endParaRPr>
          </a:p>
          <a:p>
            <a:pPr indent="-342900" lvl="1" marL="914400" rtl="0" algn="l">
              <a:lnSpc>
                <a:spcPct val="120000"/>
              </a:lnSpc>
              <a:spcBef>
                <a:spcPts val="0"/>
              </a:spcBef>
              <a:spcAft>
                <a:spcPts val="0"/>
              </a:spcAft>
              <a:buClr>
                <a:srgbClr val="000000"/>
              </a:buClr>
              <a:buSzPts val="1800"/>
              <a:buChar char="○"/>
            </a:pPr>
            <a:r>
              <a:rPr lang="en" sz="1800">
                <a:solidFill>
                  <a:srgbClr val="000000"/>
                </a:solidFill>
              </a:rPr>
              <a:t>Types/Number of Crimes</a:t>
            </a:r>
            <a:endParaRPr sz="1800">
              <a:solidFill>
                <a:srgbClr val="000000"/>
              </a:solidFill>
            </a:endParaRPr>
          </a:p>
          <a:p>
            <a:pPr indent="-342900" lvl="1" marL="914400" rtl="0" algn="l">
              <a:spcBef>
                <a:spcPts val="0"/>
              </a:spcBef>
              <a:spcAft>
                <a:spcPts val="0"/>
              </a:spcAft>
              <a:buClr>
                <a:srgbClr val="000000"/>
              </a:buClr>
              <a:buSzPts val="1800"/>
              <a:buChar char="○"/>
            </a:pPr>
            <a:r>
              <a:rPr lang="en" sz="1800"/>
              <a:t>Months of the year in which crimes occurred</a:t>
            </a:r>
            <a:endParaRPr sz="1800">
              <a:solidFill>
                <a:srgbClr val="000000"/>
              </a:solidFill>
            </a:endParaRPr>
          </a:p>
          <a:p>
            <a:pPr indent="-342900" lvl="1" marL="914400" rtl="0" algn="l">
              <a:lnSpc>
                <a:spcPct val="120000"/>
              </a:lnSpc>
              <a:spcBef>
                <a:spcPts val="0"/>
              </a:spcBef>
              <a:spcAft>
                <a:spcPts val="0"/>
              </a:spcAft>
              <a:buClr>
                <a:srgbClr val="000000"/>
              </a:buClr>
              <a:buSzPts val="1800"/>
              <a:buChar char="○"/>
            </a:pPr>
            <a:r>
              <a:rPr lang="en" sz="1800">
                <a:solidFill>
                  <a:srgbClr val="000000"/>
                </a:solidFill>
              </a:rPr>
              <a:t>Gender and Age of people involved in crimes</a:t>
            </a:r>
            <a:endParaRPr sz="1800">
              <a:solidFill>
                <a:srgbClr val="000000"/>
              </a:solidFill>
            </a:endParaRPr>
          </a:p>
          <a:p>
            <a:pPr indent="-342900" lvl="1" marL="914400" rtl="0" algn="l">
              <a:lnSpc>
                <a:spcPct val="120000"/>
              </a:lnSpc>
              <a:spcBef>
                <a:spcPts val="0"/>
              </a:spcBef>
              <a:spcAft>
                <a:spcPts val="0"/>
              </a:spcAft>
              <a:buClr>
                <a:srgbClr val="000000"/>
              </a:buClr>
              <a:buSzPts val="1800"/>
              <a:buChar char="○"/>
            </a:pPr>
            <a:r>
              <a:rPr lang="en" sz="1800">
                <a:solidFill>
                  <a:srgbClr val="000000"/>
                </a:solidFill>
              </a:rPr>
              <a:t>Police divisions locations of where crimes were reported</a:t>
            </a:r>
            <a:endParaRPr sz="1800">
              <a:solidFill>
                <a:srgbClr val="000000"/>
              </a:solidFill>
            </a:endParaRPr>
          </a:p>
          <a:p>
            <a:pPr indent="-342900" lvl="1" marL="914400" rtl="0" algn="l">
              <a:spcBef>
                <a:spcPts val="0"/>
              </a:spcBef>
              <a:spcAft>
                <a:spcPts val="0"/>
              </a:spcAft>
              <a:buClr>
                <a:srgbClr val="000000"/>
              </a:buClr>
              <a:buSzPts val="1800"/>
              <a:buChar char="○"/>
            </a:pPr>
            <a:r>
              <a:rPr lang="en" sz="1800"/>
              <a:t>&lt;</a:t>
            </a:r>
            <a:r>
              <a:rPr lang="en" sz="1800" u="sng">
                <a:solidFill>
                  <a:schemeClr val="hlink"/>
                </a:solidFill>
                <a:latin typeface="Arial"/>
                <a:ea typeface="Arial"/>
                <a:cs typeface="Arial"/>
                <a:sym typeface="Arial"/>
                <a:hlinkClick r:id="rId3"/>
              </a:rPr>
              <a:t>https://data.kcmo.org/Crime/KCPD-Crime-Data-2018/dmjw-d28i</a:t>
            </a:r>
            <a:r>
              <a:rPr lang="en" sz="1800"/>
              <a:t>&gt;</a:t>
            </a:r>
            <a:endParaRPr sz="1800">
              <a:solidFill>
                <a:srgbClr val="000000"/>
              </a:solidFill>
            </a:endParaRPr>
          </a:p>
          <a:p>
            <a:pPr indent="-342900" lvl="0" marL="457200" rtl="0" algn="l">
              <a:lnSpc>
                <a:spcPct val="120000"/>
              </a:lnSpc>
              <a:spcBef>
                <a:spcPts val="0"/>
              </a:spcBef>
              <a:spcAft>
                <a:spcPts val="0"/>
              </a:spcAft>
              <a:buClr>
                <a:srgbClr val="000000"/>
              </a:buClr>
              <a:buSzPts val="1800"/>
              <a:buChar char="●"/>
            </a:pPr>
            <a:r>
              <a:rPr lang="en" sz="1800">
                <a:solidFill>
                  <a:srgbClr val="000000"/>
                </a:solidFill>
              </a:rPr>
              <a:t>ArcGIS : KCMO PD Division Stations</a:t>
            </a:r>
            <a:endParaRPr sz="1800">
              <a:solidFill>
                <a:srgbClr val="000000"/>
              </a:solidFill>
            </a:endParaRPr>
          </a:p>
          <a:p>
            <a:pPr indent="-342900" lvl="1" marL="914400" rtl="0" algn="l">
              <a:lnSpc>
                <a:spcPct val="120000"/>
              </a:lnSpc>
              <a:spcBef>
                <a:spcPts val="0"/>
              </a:spcBef>
              <a:spcAft>
                <a:spcPts val="0"/>
              </a:spcAft>
              <a:buClr>
                <a:srgbClr val="000000"/>
              </a:buClr>
              <a:buSzPts val="1800"/>
              <a:buChar char="○"/>
            </a:pPr>
            <a:r>
              <a:rPr lang="en" sz="1800">
                <a:solidFill>
                  <a:srgbClr val="000000"/>
                </a:solidFill>
              </a:rPr>
              <a:t>Locations of KCMO police divisions within Kansas City, MO metro</a:t>
            </a:r>
            <a:endParaRPr sz="1800">
              <a:solidFill>
                <a:srgbClr val="000000"/>
              </a:solidFill>
            </a:endParaRPr>
          </a:p>
          <a:p>
            <a:pPr indent="-342900" lvl="0" marL="457200" rtl="0" algn="l">
              <a:lnSpc>
                <a:spcPct val="120000"/>
              </a:lnSpc>
              <a:spcBef>
                <a:spcPts val="0"/>
              </a:spcBef>
              <a:spcAft>
                <a:spcPts val="0"/>
              </a:spcAft>
              <a:buClr>
                <a:srgbClr val="000000"/>
              </a:buClr>
              <a:buSzPts val="1800"/>
              <a:buChar char="●"/>
            </a:pPr>
            <a:r>
              <a:rPr lang="en" sz="1800">
                <a:solidFill>
                  <a:srgbClr val="000000"/>
                </a:solidFill>
              </a:rPr>
              <a:t>&lt;</a:t>
            </a:r>
            <a:r>
              <a:rPr lang="en" sz="1800" u="sng">
                <a:solidFill>
                  <a:schemeClr val="hlink"/>
                </a:solidFill>
                <a:latin typeface="Arial"/>
                <a:ea typeface="Arial"/>
                <a:cs typeface="Arial"/>
                <a:sym typeface="Arial"/>
                <a:hlinkClick r:id="rId4"/>
              </a:rPr>
              <a:t>https://www.arcgis.com/home/webmap/viewer.html?webmap=1467294e9dc24839bbe55f61607c3151</a:t>
            </a:r>
            <a:r>
              <a:rPr lang="en" sz="1800">
                <a:solidFill>
                  <a:srgbClr val="000000"/>
                </a:solidFill>
              </a:rPr>
              <a:t>&gt;</a:t>
            </a:r>
            <a:endParaRPr sz="1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311700" y="445025"/>
            <a:ext cx="8520600" cy="572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Crime Category vs Area vs no of People Involved</a:t>
            </a:r>
            <a:endParaRPr/>
          </a:p>
        </p:txBody>
      </p:sp>
      <p:sp>
        <p:nvSpPr>
          <p:cNvPr id="135" name="Google Shape;135;p19"/>
          <p:cNvSpPr txBox="1"/>
          <p:nvPr>
            <p:ph idx="1" type="body"/>
          </p:nvPr>
        </p:nvSpPr>
        <p:spPr>
          <a:xfrm>
            <a:off x="91275" y="1167175"/>
            <a:ext cx="33768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Initial</a:t>
            </a:r>
            <a:r>
              <a:rPr lang="en"/>
              <a:t> </a:t>
            </a:r>
            <a:r>
              <a:rPr lang="en"/>
              <a:t>assumption was that theft would be major contributor to crime rate.</a:t>
            </a:r>
            <a:endParaRPr/>
          </a:p>
          <a:p>
            <a:pPr indent="0" lvl="0" marL="0" rtl="0" algn="l">
              <a:spcBef>
                <a:spcPts val="800"/>
              </a:spcBef>
              <a:spcAft>
                <a:spcPts val="0"/>
              </a:spcAft>
              <a:buNone/>
            </a:pPr>
            <a:r>
              <a:rPr lang="en"/>
              <a:t>Based on the heat map ‘Larceny/Theft’ and ‘Assault Offenses’ are the major contributor to crime in urban areas CPD - Central, EPD - East, MPD - Metro divisions of the city.</a:t>
            </a:r>
            <a:endParaRPr/>
          </a:p>
        </p:txBody>
      </p:sp>
      <p:pic>
        <p:nvPicPr>
          <p:cNvPr id="136" name="Google Shape;136;p19"/>
          <p:cNvPicPr preferRelativeResize="0"/>
          <p:nvPr/>
        </p:nvPicPr>
        <p:blipFill rotWithShape="1">
          <a:blip r:embed="rId3">
            <a:alphaModFix/>
          </a:blip>
          <a:srcRect b="5864" l="0" r="14368" t="9144"/>
          <a:stretch/>
        </p:blipFill>
        <p:spPr>
          <a:xfrm>
            <a:off x="3402050" y="889100"/>
            <a:ext cx="5628472" cy="41294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361225" y="218625"/>
            <a:ext cx="8520600" cy="572700"/>
          </a:xfrm>
          <a:prstGeom prst="rect">
            <a:avLst/>
          </a:prstGeom>
        </p:spPr>
        <p:txBody>
          <a:bodyPr anchorCtr="0" anchor="t" bIns="34275" lIns="68575" spcFirstLastPara="1" rIns="68575" wrap="square" tIns="34275">
            <a:noAutofit/>
          </a:bodyPr>
          <a:lstStyle/>
          <a:p>
            <a:pPr indent="0" lvl="0" marL="0" rtl="0" algn="l">
              <a:lnSpc>
                <a:spcPct val="120000"/>
              </a:lnSpc>
              <a:spcBef>
                <a:spcPts val="1000"/>
              </a:spcBef>
              <a:spcAft>
                <a:spcPts val="0"/>
              </a:spcAft>
              <a:buNone/>
            </a:pPr>
            <a:r>
              <a:rPr b="1" lang="en" sz="1800"/>
              <a:t>Total Number of crimes In Kansas City by Month in 2018</a:t>
            </a:r>
            <a:endParaRPr b="1" sz="1800"/>
          </a:p>
          <a:p>
            <a:pPr indent="0" lvl="0" marL="0" rtl="0" algn="l">
              <a:spcBef>
                <a:spcPts val="0"/>
              </a:spcBef>
              <a:spcAft>
                <a:spcPts val="0"/>
              </a:spcAft>
              <a:buNone/>
            </a:pPr>
            <a:r>
              <a:t/>
            </a:r>
            <a:endParaRPr/>
          </a:p>
        </p:txBody>
      </p:sp>
      <p:sp>
        <p:nvSpPr>
          <p:cNvPr id="142" name="Google Shape;142;p20"/>
          <p:cNvSpPr txBox="1"/>
          <p:nvPr>
            <p:ph idx="1" type="body"/>
          </p:nvPr>
        </p:nvSpPr>
        <p:spPr>
          <a:xfrm>
            <a:off x="3841775" y="940225"/>
            <a:ext cx="4895700" cy="3416400"/>
          </a:xfrm>
          <a:prstGeom prst="rect">
            <a:avLst/>
          </a:prstGeom>
        </p:spPr>
        <p:txBody>
          <a:bodyPr anchorCtr="0" anchor="t" bIns="34275" lIns="68575" spcFirstLastPara="1" rIns="68575" wrap="square" tIns="34275">
            <a:noAutofit/>
          </a:bodyPr>
          <a:lstStyle/>
          <a:p>
            <a:pPr indent="-298450" lvl="0" marL="457200" rtl="0" algn="l">
              <a:spcBef>
                <a:spcPts val="800"/>
              </a:spcBef>
              <a:spcAft>
                <a:spcPts val="0"/>
              </a:spcAft>
              <a:buSzPts val="1100"/>
              <a:buChar char="•"/>
            </a:pPr>
            <a:r>
              <a:rPr lang="en" sz="1100"/>
              <a:t>In the initial assumption we</a:t>
            </a:r>
            <a:r>
              <a:rPr lang="en" sz="1100"/>
              <a:t> considered winter to be the season with highest number of crimes</a:t>
            </a:r>
            <a:endParaRPr sz="1100"/>
          </a:p>
          <a:p>
            <a:pPr indent="-298450" lvl="0" marL="457200" rtl="0" algn="l">
              <a:spcBef>
                <a:spcPts val="0"/>
              </a:spcBef>
              <a:spcAft>
                <a:spcPts val="0"/>
              </a:spcAft>
              <a:buSzPts val="1100"/>
              <a:buChar char="•"/>
            </a:pPr>
            <a:r>
              <a:rPr lang="en" sz="1100"/>
              <a:t>First plot shows the n</a:t>
            </a:r>
            <a:r>
              <a:rPr lang="en" sz="1100"/>
              <a:t>umber of crimes over the course of the month keeps fluctuating, does not tell us whether winter has a higher rate</a:t>
            </a:r>
            <a:endParaRPr sz="1100"/>
          </a:p>
          <a:p>
            <a:pPr indent="-298450" lvl="0" marL="457200" rtl="0" algn="l">
              <a:spcBef>
                <a:spcPts val="0"/>
              </a:spcBef>
              <a:spcAft>
                <a:spcPts val="0"/>
              </a:spcAft>
              <a:buSzPts val="1100"/>
              <a:buChar char="•"/>
            </a:pPr>
            <a:r>
              <a:rPr lang="en" sz="1100"/>
              <a:t>Divided months into two groups summer- warmer months, and winter - cooler months</a:t>
            </a:r>
            <a:endParaRPr sz="1100"/>
          </a:p>
          <a:p>
            <a:pPr indent="-298450" lvl="0" marL="457200" rtl="0" algn="l">
              <a:spcBef>
                <a:spcPts val="0"/>
              </a:spcBef>
              <a:spcAft>
                <a:spcPts val="0"/>
              </a:spcAft>
              <a:buSzPts val="1100"/>
              <a:buChar char="•"/>
            </a:pPr>
            <a:r>
              <a:rPr lang="en" sz="1100"/>
              <a:t>But the second plot negates our assumption</a:t>
            </a:r>
            <a:endParaRPr sz="1100"/>
          </a:p>
          <a:p>
            <a:pPr indent="-298450" lvl="0" marL="457200" rtl="0" algn="l">
              <a:spcBef>
                <a:spcPts val="0"/>
              </a:spcBef>
              <a:spcAft>
                <a:spcPts val="0"/>
              </a:spcAft>
              <a:buSzPts val="1100"/>
              <a:buChar char="•"/>
            </a:pPr>
            <a:r>
              <a:rPr lang="en" sz="1100"/>
              <a:t>Difference in winter and summer, but is the difference </a:t>
            </a:r>
            <a:r>
              <a:rPr lang="en" sz="1100"/>
              <a:t>significant?</a:t>
            </a:r>
            <a:endParaRPr sz="1100"/>
          </a:p>
          <a:p>
            <a:pPr indent="-298450" lvl="0" marL="457200" rtl="0" algn="l">
              <a:spcBef>
                <a:spcPts val="0"/>
              </a:spcBef>
              <a:spcAft>
                <a:spcPts val="0"/>
              </a:spcAft>
              <a:buSzPts val="1100"/>
              <a:buChar char="•"/>
            </a:pPr>
            <a:r>
              <a:rPr lang="en" sz="1100"/>
              <a:t>Ran statistical analysis by Season: </a:t>
            </a:r>
            <a:endParaRPr sz="1100"/>
          </a:p>
          <a:p>
            <a:pPr indent="-298450" lvl="1" marL="914400" rtl="0" algn="l">
              <a:spcBef>
                <a:spcPts val="0"/>
              </a:spcBef>
              <a:spcAft>
                <a:spcPts val="0"/>
              </a:spcAft>
              <a:buSzPts val="1100"/>
              <a:buChar char="•"/>
            </a:pPr>
            <a:r>
              <a:rPr lang="en" sz="1100"/>
              <a:t>P - Value &lt; 0.05(6.25 *10^-73)</a:t>
            </a:r>
            <a:endParaRPr sz="1100"/>
          </a:p>
          <a:p>
            <a:pPr indent="-298450" lvl="1" marL="914400" rtl="0" algn="l">
              <a:spcBef>
                <a:spcPts val="0"/>
              </a:spcBef>
              <a:spcAft>
                <a:spcPts val="0"/>
              </a:spcAft>
              <a:buSzPts val="1100"/>
              <a:buChar char="•"/>
            </a:pPr>
            <a:r>
              <a:rPr lang="en" sz="1100"/>
              <a:t>Difference matters</a:t>
            </a:r>
            <a:endParaRPr sz="1100"/>
          </a:p>
          <a:p>
            <a:pPr indent="-298450" lvl="0" marL="457200" rtl="0" algn="l">
              <a:spcBef>
                <a:spcPts val="0"/>
              </a:spcBef>
              <a:spcAft>
                <a:spcPts val="0"/>
              </a:spcAft>
              <a:buSzPts val="1100"/>
              <a:buChar char="•"/>
            </a:pPr>
            <a:r>
              <a:rPr lang="en" sz="1100"/>
              <a:t>Curious if the change in months </a:t>
            </a:r>
            <a:r>
              <a:rPr lang="en" sz="1100"/>
              <a:t>affect</a:t>
            </a:r>
            <a:r>
              <a:rPr lang="en" sz="1100"/>
              <a:t> the crime rate</a:t>
            </a:r>
            <a:endParaRPr sz="1100"/>
          </a:p>
          <a:p>
            <a:pPr indent="-298450" lvl="0" marL="457200" rtl="0" algn="l">
              <a:spcBef>
                <a:spcPts val="0"/>
              </a:spcBef>
              <a:spcAft>
                <a:spcPts val="0"/>
              </a:spcAft>
              <a:buSzPts val="1100"/>
              <a:buChar char="•"/>
            </a:pPr>
            <a:r>
              <a:rPr lang="en" sz="1100"/>
              <a:t>Ran analysis by quarter and month</a:t>
            </a:r>
            <a:endParaRPr sz="1100"/>
          </a:p>
          <a:p>
            <a:pPr indent="-298450" lvl="1" marL="914400" rtl="0" algn="l">
              <a:spcBef>
                <a:spcPts val="0"/>
              </a:spcBef>
              <a:spcAft>
                <a:spcPts val="0"/>
              </a:spcAft>
              <a:buSzPts val="1100"/>
              <a:buChar char="•"/>
            </a:pPr>
            <a:r>
              <a:rPr lang="en" sz="1100"/>
              <a:t>P - value &lt; 0.05 for both</a:t>
            </a:r>
            <a:endParaRPr sz="1100"/>
          </a:p>
          <a:p>
            <a:pPr indent="-298450" lvl="1" marL="914400" rtl="0" algn="l">
              <a:spcBef>
                <a:spcPts val="0"/>
              </a:spcBef>
              <a:spcAft>
                <a:spcPts val="0"/>
              </a:spcAft>
              <a:buSzPts val="1100"/>
              <a:buChar char="•"/>
            </a:pPr>
            <a:r>
              <a:rPr lang="en" sz="1100"/>
              <a:t>Does matter</a:t>
            </a:r>
            <a:endParaRPr sz="1100"/>
          </a:p>
        </p:txBody>
      </p:sp>
      <p:pic>
        <p:nvPicPr>
          <p:cNvPr id="143" name="Google Shape;143;p20"/>
          <p:cNvPicPr preferRelativeResize="0"/>
          <p:nvPr/>
        </p:nvPicPr>
        <p:blipFill>
          <a:blip r:embed="rId3">
            <a:alphaModFix/>
          </a:blip>
          <a:stretch>
            <a:fillRect/>
          </a:stretch>
        </p:blipFill>
        <p:spPr>
          <a:xfrm>
            <a:off x="110525" y="876225"/>
            <a:ext cx="3469401" cy="2120275"/>
          </a:xfrm>
          <a:prstGeom prst="rect">
            <a:avLst/>
          </a:prstGeom>
          <a:noFill/>
          <a:ln>
            <a:noFill/>
          </a:ln>
        </p:spPr>
      </p:pic>
      <p:pic>
        <p:nvPicPr>
          <p:cNvPr id="144" name="Google Shape;144;p20"/>
          <p:cNvPicPr preferRelativeResize="0"/>
          <p:nvPr/>
        </p:nvPicPr>
        <p:blipFill>
          <a:blip r:embed="rId4">
            <a:alphaModFix/>
          </a:blip>
          <a:stretch>
            <a:fillRect/>
          </a:stretch>
        </p:blipFill>
        <p:spPr>
          <a:xfrm>
            <a:off x="110525" y="3081400"/>
            <a:ext cx="3469400" cy="1487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311700" y="105425"/>
            <a:ext cx="8520600" cy="3933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b="1" lang="en"/>
              <a:t>Total Number of Crimes by Categories by Month</a:t>
            </a:r>
            <a:endParaRPr b="1"/>
          </a:p>
        </p:txBody>
      </p:sp>
      <p:sp>
        <p:nvSpPr>
          <p:cNvPr id="150" name="Google Shape;150;p21"/>
          <p:cNvSpPr txBox="1"/>
          <p:nvPr>
            <p:ph idx="1" type="body"/>
          </p:nvPr>
        </p:nvSpPr>
        <p:spPr>
          <a:xfrm>
            <a:off x="5960675" y="498725"/>
            <a:ext cx="2875200" cy="4278900"/>
          </a:xfrm>
          <a:prstGeom prst="rect">
            <a:avLst/>
          </a:prstGeom>
        </p:spPr>
        <p:txBody>
          <a:bodyPr anchorCtr="0" anchor="t" bIns="34275" lIns="68575" spcFirstLastPara="1" rIns="68575" wrap="square" tIns="34275">
            <a:noAutofit/>
          </a:bodyPr>
          <a:lstStyle/>
          <a:p>
            <a:pPr indent="-298450" lvl="0" marL="457200" rtl="0" algn="l">
              <a:spcBef>
                <a:spcPts val="800"/>
              </a:spcBef>
              <a:spcAft>
                <a:spcPts val="0"/>
              </a:spcAft>
              <a:buSzPts val="1100"/>
              <a:buChar char="•"/>
            </a:pPr>
            <a:r>
              <a:rPr lang="en" sz="1100"/>
              <a:t>Total 122 different types with repetitive or same type described differently</a:t>
            </a:r>
            <a:endParaRPr sz="1100"/>
          </a:p>
          <a:p>
            <a:pPr indent="-298450" lvl="0" marL="457200" rtl="0" algn="l">
              <a:spcBef>
                <a:spcPts val="0"/>
              </a:spcBef>
              <a:spcAft>
                <a:spcPts val="0"/>
              </a:spcAft>
              <a:buSzPts val="1100"/>
              <a:buChar char="•"/>
            </a:pPr>
            <a:r>
              <a:rPr lang="en" sz="1100"/>
              <a:t>Condensed to 66 types, still  too much to display on one graph</a:t>
            </a:r>
            <a:endParaRPr sz="1100"/>
          </a:p>
          <a:p>
            <a:pPr indent="-298450" lvl="0" marL="457200" rtl="0" algn="l">
              <a:spcBef>
                <a:spcPts val="0"/>
              </a:spcBef>
              <a:spcAft>
                <a:spcPts val="0"/>
              </a:spcAft>
              <a:buSzPts val="1100"/>
              <a:buChar char="•"/>
            </a:pPr>
            <a:r>
              <a:rPr lang="en" sz="1100"/>
              <a:t>Broke down into categories</a:t>
            </a:r>
            <a:endParaRPr sz="1100"/>
          </a:p>
          <a:p>
            <a:pPr indent="-298450" lvl="0" marL="457200" rtl="0" algn="l">
              <a:spcBef>
                <a:spcPts val="0"/>
              </a:spcBef>
              <a:spcAft>
                <a:spcPts val="0"/>
              </a:spcAft>
              <a:buSzPts val="1100"/>
              <a:buChar char="•"/>
            </a:pPr>
            <a:r>
              <a:rPr lang="en" sz="1100"/>
              <a:t>Property crimes with the highest total, contains sub - category “Stealing”</a:t>
            </a:r>
            <a:endParaRPr sz="1100"/>
          </a:p>
          <a:p>
            <a:pPr indent="-298450" lvl="0" marL="457200" rtl="0" algn="l">
              <a:spcBef>
                <a:spcPts val="0"/>
              </a:spcBef>
              <a:spcAft>
                <a:spcPts val="0"/>
              </a:spcAft>
              <a:buSzPts val="1100"/>
              <a:buChar char="•"/>
            </a:pPr>
            <a:r>
              <a:rPr lang="en" sz="1100"/>
              <a:t>Change looks pretty consistent </a:t>
            </a:r>
            <a:endParaRPr sz="1100"/>
          </a:p>
          <a:p>
            <a:pPr indent="-298450" lvl="0" marL="457200" rtl="0" algn="l">
              <a:spcBef>
                <a:spcPts val="0"/>
              </a:spcBef>
              <a:spcAft>
                <a:spcPts val="0"/>
              </a:spcAft>
              <a:buSzPts val="1100"/>
              <a:buChar char="•"/>
            </a:pPr>
            <a:r>
              <a:rPr lang="en" sz="1100"/>
              <a:t>Still want to find out if the change in month does affect different types of crimes</a:t>
            </a:r>
            <a:endParaRPr sz="1100"/>
          </a:p>
          <a:p>
            <a:pPr indent="-298450" lvl="0" marL="457200" rtl="0" algn="l">
              <a:spcBef>
                <a:spcPts val="0"/>
              </a:spcBef>
              <a:spcAft>
                <a:spcPts val="0"/>
              </a:spcAft>
              <a:buSzPts val="1100"/>
              <a:buChar char="•"/>
            </a:pPr>
            <a:r>
              <a:rPr lang="en" sz="1100"/>
              <a:t>Further drilling was still required to justify the assumption</a:t>
            </a:r>
            <a:endParaRPr sz="1100"/>
          </a:p>
          <a:p>
            <a:pPr indent="-298450" lvl="0" marL="457200" rtl="0" algn="l">
              <a:spcBef>
                <a:spcPts val="0"/>
              </a:spcBef>
              <a:spcAft>
                <a:spcPts val="0"/>
              </a:spcAft>
              <a:buSzPts val="1100"/>
              <a:buChar char="•"/>
            </a:pPr>
            <a:r>
              <a:rPr lang="en" sz="1100"/>
              <a:t>Assumption partially correct, most committed crime -  Stealing</a:t>
            </a:r>
            <a:endParaRPr sz="1100"/>
          </a:p>
          <a:p>
            <a:pPr indent="-298450" lvl="0" marL="457200" rtl="0" algn="l">
              <a:spcBef>
                <a:spcPts val="0"/>
              </a:spcBef>
              <a:spcAft>
                <a:spcPts val="0"/>
              </a:spcAft>
              <a:buSzPts val="1100"/>
              <a:buChar char="•"/>
            </a:pPr>
            <a:r>
              <a:rPr lang="en" sz="1100"/>
              <a:t>Rate higher in summer</a:t>
            </a:r>
            <a:endParaRPr sz="1100"/>
          </a:p>
        </p:txBody>
      </p:sp>
      <p:pic>
        <p:nvPicPr>
          <p:cNvPr id="151" name="Google Shape;151;p21"/>
          <p:cNvPicPr preferRelativeResize="0"/>
          <p:nvPr/>
        </p:nvPicPr>
        <p:blipFill>
          <a:blip r:embed="rId3">
            <a:alphaModFix/>
          </a:blip>
          <a:stretch>
            <a:fillRect/>
          </a:stretch>
        </p:blipFill>
        <p:spPr>
          <a:xfrm>
            <a:off x="92025" y="558925"/>
            <a:ext cx="2822851" cy="1466275"/>
          </a:xfrm>
          <a:prstGeom prst="rect">
            <a:avLst/>
          </a:prstGeom>
          <a:noFill/>
          <a:ln>
            <a:noFill/>
          </a:ln>
        </p:spPr>
      </p:pic>
      <p:pic>
        <p:nvPicPr>
          <p:cNvPr id="152" name="Google Shape;152;p21"/>
          <p:cNvPicPr preferRelativeResize="0"/>
          <p:nvPr/>
        </p:nvPicPr>
        <p:blipFill>
          <a:blip r:embed="rId4">
            <a:alphaModFix/>
          </a:blip>
          <a:stretch>
            <a:fillRect/>
          </a:stretch>
        </p:blipFill>
        <p:spPr>
          <a:xfrm>
            <a:off x="2964400" y="558925"/>
            <a:ext cx="2910674" cy="1466275"/>
          </a:xfrm>
          <a:prstGeom prst="rect">
            <a:avLst/>
          </a:prstGeom>
          <a:noFill/>
          <a:ln>
            <a:noFill/>
          </a:ln>
        </p:spPr>
      </p:pic>
      <p:pic>
        <p:nvPicPr>
          <p:cNvPr id="153" name="Google Shape;153;p21"/>
          <p:cNvPicPr preferRelativeResize="0"/>
          <p:nvPr/>
        </p:nvPicPr>
        <p:blipFill>
          <a:blip r:embed="rId5">
            <a:alphaModFix/>
          </a:blip>
          <a:stretch>
            <a:fillRect/>
          </a:stretch>
        </p:blipFill>
        <p:spPr>
          <a:xfrm>
            <a:off x="92025" y="2074500"/>
            <a:ext cx="2822850" cy="1201200"/>
          </a:xfrm>
          <a:prstGeom prst="rect">
            <a:avLst/>
          </a:prstGeom>
          <a:noFill/>
          <a:ln>
            <a:noFill/>
          </a:ln>
        </p:spPr>
      </p:pic>
      <p:pic>
        <p:nvPicPr>
          <p:cNvPr id="154" name="Google Shape;154;p21"/>
          <p:cNvPicPr preferRelativeResize="0"/>
          <p:nvPr/>
        </p:nvPicPr>
        <p:blipFill>
          <a:blip r:embed="rId6">
            <a:alphaModFix/>
          </a:blip>
          <a:stretch>
            <a:fillRect/>
          </a:stretch>
        </p:blipFill>
        <p:spPr>
          <a:xfrm>
            <a:off x="2964400" y="2074500"/>
            <a:ext cx="2946749" cy="1201200"/>
          </a:xfrm>
          <a:prstGeom prst="rect">
            <a:avLst/>
          </a:prstGeom>
          <a:noFill/>
          <a:ln>
            <a:noFill/>
          </a:ln>
        </p:spPr>
      </p:pic>
      <p:pic>
        <p:nvPicPr>
          <p:cNvPr id="155" name="Google Shape;155;p21"/>
          <p:cNvPicPr preferRelativeResize="0"/>
          <p:nvPr/>
        </p:nvPicPr>
        <p:blipFill>
          <a:blip r:embed="rId7">
            <a:alphaModFix/>
          </a:blip>
          <a:stretch>
            <a:fillRect/>
          </a:stretch>
        </p:blipFill>
        <p:spPr>
          <a:xfrm>
            <a:off x="65850" y="3353275"/>
            <a:ext cx="2822850" cy="1201200"/>
          </a:xfrm>
          <a:prstGeom prst="rect">
            <a:avLst/>
          </a:prstGeom>
          <a:noFill/>
          <a:ln>
            <a:noFill/>
          </a:ln>
        </p:spPr>
      </p:pic>
      <p:pic>
        <p:nvPicPr>
          <p:cNvPr id="156" name="Google Shape;156;p21"/>
          <p:cNvPicPr preferRelativeResize="0"/>
          <p:nvPr/>
        </p:nvPicPr>
        <p:blipFill>
          <a:blip r:embed="rId8">
            <a:alphaModFix/>
          </a:blip>
          <a:stretch>
            <a:fillRect/>
          </a:stretch>
        </p:blipFill>
        <p:spPr>
          <a:xfrm>
            <a:off x="2964400" y="3353275"/>
            <a:ext cx="2996275" cy="120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245050" y="333375"/>
            <a:ext cx="8520600" cy="5727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b="1" lang="en"/>
              <a:t>Crime outcomes determined by Gender/Age</a:t>
            </a:r>
            <a:endParaRPr b="1"/>
          </a:p>
        </p:txBody>
      </p:sp>
      <p:sp>
        <p:nvSpPr>
          <p:cNvPr id="162" name="Google Shape;162;p22"/>
          <p:cNvSpPr txBox="1"/>
          <p:nvPr>
            <p:ph idx="1" type="body"/>
          </p:nvPr>
        </p:nvSpPr>
        <p:spPr>
          <a:xfrm>
            <a:off x="239850" y="787050"/>
            <a:ext cx="8664300" cy="2416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163" name="Google Shape;163;p22"/>
          <p:cNvPicPr preferRelativeResize="0"/>
          <p:nvPr/>
        </p:nvPicPr>
        <p:blipFill>
          <a:blip r:embed="rId3">
            <a:alphaModFix/>
          </a:blip>
          <a:stretch>
            <a:fillRect/>
          </a:stretch>
        </p:blipFill>
        <p:spPr>
          <a:xfrm>
            <a:off x="266050" y="816513"/>
            <a:ext cx="4120950" cy="2357575"/>
          </a:xfrm>
          <a:prstGeom prst="rect">
            <a:avLst/>
          </a:prstGeom>
          <a:noFill/>
          <a:ln>
            <a:noFill/>
          </a:ln>
        </p:spPr>
      </p:pic>
      <p:pic>
        <p:nvPicPr>
          <p:cNvPr id="164" name="Google Shape;164;p22"/>
          <p:cNvPicPr preferRelativeResize="0"/>
          <p:nvPr/>
        </p:nvPicPr>
        <p:blipFill>
          <a:blip r:embed="rId4">
            <a:alphaModFix/>
          </a:blip>
          <a:stretch>
            <a:fillRect/>
          </a:stretch>
        </p:blipFill>
        <p:spPr>
          <a:xfrm>
            <a:off x="4387000" y="816512"/>
            <a:ext cx="4532575" cy="2357575"/>
          </a:xfrm>
          <a:prstGeom prst="rect">
            <a:avLst/>
          </a:prstGeom>
          <a:noFill/>
          <a:ln>
            <a:noFill/>
          </a:ln>
        </p:spPr>
      </p:pic>
      <p:sp>
        <p:nvSpPr>
          <p:cNvPr id="165" name="Google Shape;165;p22"/>
          <p:cNvSpPr txBox="1"/>
          <p:nvPr/>
        </p:nvSpPr>
        <p:spPr>
          <a:xfrm>
            <a:off x="239850" y="3203550"/>
            <a:ext cx="8664300" cy="1385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entury Gothic"/>
              <a:buChar char="-"/>
            </a:pPr>
            <a:r>
              <a:rPr lang="en">
                <a:latin typeface="Century Gothic"/>
                <a:ea typeface="Century Gothic"/>
                <a:cs typeface="Century Gothic"/>
                <a:sym typeface="Century Gothic"/>
              </a:rPr>
              <a:t>Women were the lowest participants in criminal activities and only slightly more likely to be a victim of a crime than Males. Males were the greatest participants in criminal activities.</a:t>
            </a:r>
            <a:endParaRPr>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Char char="-"/>
            </a:pPr>
            <a:r>
              <a:rPr lang="en">
                <a:latin typeface="Century Gothic"/>
                <a:ea typeface="Century Gothic"/>
                <a:cs typeface="Century Gothic"/>
                <a:sym typeface="Century Gothic"/>
              </a:rPr>
              <a:t>Males in the 25-35 year old age bracket had the highest number of crime involvement totals for any age bracket or gender. The Unknown columns on both graphs are present since the majority of the Unknown were reported crimes were a suspect was not arrested so no gender or age data was available or recorded in the dataset. </a:t>
            </a:r>
            <a:endParaRPr>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