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/Fu7uOJgFog6fPIAg6f3VMpqo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2f795830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2f79583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30a20a256_0_10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30a20a256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30a20a256_0_10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30a20a256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30a20a256_0_10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30a20a256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0a20a2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0a20a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0a20a25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0a20a2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30a20a256_0_1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30a20a256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30a20a256_0_10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30a20a256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2f795830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2f79583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2f795830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2f79583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7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7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7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n-IN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n-IN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8" name="Google Shape;118;p21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9" name="Google Shape;119;p21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0" name="Google Shape;120;p21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22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22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30" name="Google Shape;130;p22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2" name="Google Shape;132;p22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33" name="Google Shape;133;p22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 rot="5400000">
            <a:off x="4227558" y="-1478363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6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6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6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</a:pPr>
            <a:r>
              <a:rPr lang="en-IN"/>
              <a:t>NASDAQ-100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</a:pPr>
            <a:r>
              <a:rPr lang="en-IN"/>
              <a:t>STOCK PREDICTOR</a:t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 rot="-180000">
            <a:off x="1005324" y="3506679"/>
            <a:ext cx="9676795" cy="139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sz="1200">
                <a:solidFill>
                  <a:schemeClr val="dk1"/>
                </a:solidFill>
              </a:rPr>
              <a:t>LAYLAA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IN" sz="1200">
                <a:solidFill>
                  <a:schemeClr val="dk1"/>
                </a:solidFill>
              </a:rPr>
              <a:t>ASHLEY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IN" sz="1200">
                <a:solidFill>
                  <a:schemeClr val="dk1"/>
                </a:solidFill>
              </a:rPr>
              <a:t>VAMSI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IN" sz="1200">
                <a:solidFill>
                  <a:schemeClr val="dk1"/>
                </a:solidFill>
              </a:rPr>
              <a:t>MELIHA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f7958309_0_5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it works? (Contd.)</a:t>
            </a:r>
            <a:endParaRPr/>
          </a:p>
        </p:txBody>
      </p:sp>
      <p:sp>
        <p:nvSpPr>
          <p:cNvPr id="249" name="Google Shape;249;g72f7958309_0_5"/>
          <p:cNvSpPr txBox="1"/>
          <p:nvPr>
            <p:ph idx="1" type="body"/>
          </p:nvPr>
        </p:nvSpPr>
        <p:spPr>
          <a:xfrm>
            <a:off x="685800" y="2063396"/>
            <a:ext cx="10396800" cy="331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1480" lvl="0" marL="457200" rtl="0" algn="l"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Consists of 3 Components:</a:t>
            </a:r>
            <a:endParaRPr/>
          </a:p>
          <a:p>
            <a:pPr indent="-411480" lvl="1" marL="914400" rtl="0" algn="l"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AR (auroregressive term)</a:t>
            </a:r>
            <a:endParaRPr/>
          </a:p>
          <a:p>
            <a:pPr indent="-411480" lvl="1" marL="914400" rtl="0" algn="l"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I (differencing term)</a:t>
            </a:r>
            <a:endParaRPr/>
          </a:p>
          <a:p>
            <a:pPr indent="-411480" lvl="1" marL="914400" rtl="0" algn="l"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MA (moving Average term)</a:t>
            </a: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Works on 2 assumptions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30a20a256_0_1066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Demo</a:t>
            </a:r>
            <a:endParaRPr/>
          </a:p>
        </p:txBody>
      </p:sp>
      <p:sp>
        <p:nvSpPr>
          <p:cNvPr id="255" name="Google Shape;255;g730a20a256_0_1066"/>
          <p:cNvSpPr txBox="1"/>
          <p:nvPr>
            <p:ph idx="1" type="body"/>
          </p:nvPr>
        </p:nvSpPr>
        <p:spPr>
          <a:xfrm>
            <a:off x="685800" y="2063396"/>
            <a:ext cx="10396800" cy="331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4800"/>
              <a:t>abrakadabra!!!</a:t>
            </a:r>
            <a:endParaRPr sz="4800"/>
          </a:p>
        </p:txBody>
      </p:sp>
      <p:pic>
        <p:nvPicPr>
          <p:cNvPr id="256" name="Google Shape;256;g730a20a256_0_10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975" y="2455825"/>
            <a:ext cx="2364350" cy="22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0a20a256_0_1074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Final Phase Actions</a:t>
            </a:r>
            <a:endParaRPr/>
          </a:p>
        </p:txBody>
      </p:sp>
      <p:sp>
        <p:nvSpPr>
          <p:cNvPr id="262" name="Google Shape;262;g730a20a256_0_1074"/>
          <p:cNvSpPr txBox="1"/>
          <p:nvPr>
            <p:ph idx="1" type="body"/>
          </p:nvPr>
        </p:nvSpPr>
        <p:spPr>
          <a:xfrm>
            <a:off x="685800" y="2063396"/>
            <a:ext cx="10396800" cy="331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1480" lvl="0" marL="457200" rtl="0" algn="l">
              <a:spcBef>
                <a:spcPts val="1000"/>
              </a:spcBef>
              <a:spcAft>
                <a:spcPts val="0"/>
              </a:spcAft>
              <a:buSzPts val="2880"/>
              <a:buChar char="●"/>
            </a:pPr>
            <a:r>
              <a:rPr lang="en-IN"/>
              <a:t>Integrate News hyperlinks to frontend</a:t>
            </a: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●"/>
            </a:pPr>
            <a:r>
              <a:rPr lang="en-IN"/>
              <a:t>Deploy the project on AWS</a:t>
            </a: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●"/>
            </a:pPr>
            <a:r>
              <a:rPr lang="en-IN"/>
              <a:t>Fine tune the frontend to make it more professional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0a20a256_0_1079"/>
          <p:cNvSpPr txBox="1"/>
          <p:nvPr>
            <p:ph type="ctrTitle"/>
          </p:nvPr>
        </p:nvSpPr>
        <p:spPr>
          <a:xfrm rot="-180017">
            <a:off x="891255" y="662627"/>
            <a:ext cx="9755272" cy="2766497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268" name="Google Shape;268;g730a20a256_0_1079"/>
          <p:cNvSpPr txBox="1"/>
          <p:nvPr>
            <p:ph idx="1" type="subTitle"/>
          </p:nvPr>
        </p:nvSpPr>
        <p:spPr>
          <a:xfrm rot="-180017">
            <a:off x="983060" y="3505183"/>
            <a:ext cx="9755272" cy="5503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Show me the money :P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0a20a256_0_0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Contents</a:t>
            </a:r>
            <a:endParaRPr/>
          </a:p>
        </p:txBody>
      </p:sp>
      <p:sp>
        <p:nvSpPr>
          <p:cNvPr id="161" name="Google Shape;161;g730a20a256_0_0"/>
          <p:cNvSpPr txBox="1"/>
          <p:nvPr>
            <p:ph idx="1" type="body"/>
          </p:nvPr>
        </p:nvSpPr>
        <p:spPr>
          <a:xfrm>
            <a:off x="685800" y="2086800"/>
            <a:ext cx="10394700" cy="3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Project Goal &amp; Plan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Data 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Tools Used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Design &amp; Design Considerations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Python Calls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Beautifulsoup</a:t>
            </a:r>
            <a:r>
              <a:rPr lang="en-IN" sz="1800"/>
              <a:t> for News Hyperlinks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Auto ARIMA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How it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Project Demo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Final phase actions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0a20a256_0_5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Goal &amp; Plan</a:t>
            </a:r>
            <a:endParaRPr/>
          </a:p>
        </p:txBody>
      </p:sp>
      <p:sp>
        <p:nvSpPr>
          <p:cNvPr id="167" name="Google Shape;167;g730a20a256_0_5"/>
          <p:cNvSpPr txBox="1"/>
          <p:nvPr>
            <p:ph idx="1" type="body"/>
          </p:nvPr>
        </p:nvSpPr>
        <p:spPr>
          <a:xfrm>
            <a:off x="793550" y="1125575"/>
            <a:ext cx="10159800" cy="15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To try different Machine Learning models on Nasdaq-100 index and predict the value of the stock for next day based on current day’s closing.</a:t>
            </a:r>
            <a:endParaRPr sz="1800"/>
          </a:p>
        </p:txBody>
      </p:sp>
      <p:grpSp>
        <p:nvGrpSpPr>
          <p:cNvPr id="168" name="Google Shape;168;g730a20a256_0_5"/>
          <p:cNvGrpSpPr/>
          <p:nvPr/>
        </p:nvGrpSpPr>
        <p:grpSpPr>
          <a:xfrm>
            <a:off x="1449997" y="2403450"/>
            <a:ext cx="2446472" cy="3086854"/>
            <a:chOff x="1083025" y="1574027"/>
            <a:chExt cx="1834900" cy="2315198"/>
          </a:xfrm>
        </p:grpSpPr>
        <p:sp>
          <p:nvSpPr>
            <p:cNvPr id="169" name="Google Shape;169;g730a20a256_0_5"/>
            <p:cNvSpPr txBox="1"/>
            <p:nvPr/>
          </p:nvSpPr>
          <p:spPr>
            <a:xfrm>
              <a:off x="1215706" y="1574027"/>
              <a:ext cx="1012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I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28 March 2020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g730a20a256_0_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Finalize Roadmap</a:t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730a20a256_0_5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Source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Roles &amp; Deliverables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Tools to be used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2" name="Google Shape;172;g730a20a256_0_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g730a20a256_0_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/>
                <a:t>  </a:t>
              </a:r>
              <a:endParaRPr sz="1900"/>
            </a:p>
          </p:txBody>
        </p:sp>
        <p:sp>
          <p:nvSpPr>
            <p:cNvPr id="174" name="Google Shape;174;g730a20a256_0_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g730a20a256_0_5"/>
          <p:cNvGrpSpPr/>
          <p:nvPr/>
        </p:nvGrpSpPr>
        <p:grpSpPr>
          <a:xfrm>
            <a:off x="3728596" y="2403450"/>
            <a:ext cx="2446472" cy="3086854"/>
            <a:chOff x="1083025" y="1574027"/>
            <a:chExt cx="1834900" cy="2315198"/>
          </a:xfrm>
        </p:grpSpPr>
        <p:sp>
          <p:nvSpPr>
            <p:cNvPr id="176" name="Google Shape;176;g730a20a256_0_5"/>
            <p:cNvSpPr txBox="1"/>
            <p:nvPr/>
          </p:nvSpPr>
          <p:spPr>
            <a:xfrm>
              <a:off x="1365334" y="1574027"/>
              <a:ext cx="863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I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4 April 2020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g730a20a256_0_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Prediction Builder</a:t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g730a20a256_0_5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Try different ML models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Find the better fit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9" name="Google Shape;179;g730a20a256_0_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g730a20a256_0_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/>
                <a:t>  </a:t>
              </a:r>
              <a:endParaRPr sz="1900"/>
            </a:p>
          </p:txBody>
        </p:sp>
        <p:sp>
          <p:nvSpPr>
            <p:cNvPr id="181" name="Google Shape;181;g730a20a256_0_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g730a20a256_0_5"/>
          <p:cNvGrpSpPr/>
          <p:nvPr/>
        </p:nvGrpSpPr>
        <p:grpSpPr>
          <a:xfrm>
            <a:off x="6011056" y="2402500"/>
            <a:ext cx="2446472" cy="3086856"/>
            <a:chOff x="1083025" y="1574025"/>
            <a:chExt cx="1834900" cy="2315200"/>
          </a:xfrm>
        </p:grpSpPr>
        <p:sp>
          <p:nvSpPr>
            <p:cNvPr id="183" name="Google Shape;183;g730a20a256_0_5"/>
            <p:cNvSpPr txBox="1"/>
            <p:nvPr/>
          </p:nvSpPr>
          <p:spPr>
            <a:xfrm>
              <a:off x="1402286" y="1574025"/>
              <a:ext cx="826200" cy="241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I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8 April 2020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730a20a256_0_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Develop Front End - Submit Project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g730a20a256_0_5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Integrate the prediction data to front end on a local machine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Demo to class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" name="Google Shape;186;g730a20a256_0_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187" name="Google Shape;187;g730a20a256_0_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/>
                <a:t>  </a:t>
              </a:r>
              <a:endParaRPr sz="1900"/>
            </a:p>
          </p:txBody>
        </p:sp>
        <p:sp>
          <p:nvSpPr>
            <p:cNvPr id="188" name="Google Shape;188;g730a20a256_0_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g730a20a256_0_5"/>
          <p:cNvGrpSpPr/>
          <p:nvPr/>
        </p:nvGrpSpPr>
        <p:grpSpPr>
          <a:xfrm>
            <a:off x="8295408" y="2402475"/>
            <a:ext cx="2446472" cy="3086866"/>
            <a:chOff x="1083025" y="1574018"/>
            <a:chExt cx="1834900" cy="2315207"/>
          </a:xfrm>
        </p:grpSpPr>
        <p:sp>
          <p:nvSpPr>
            <p:cNvPr id="190" name="Google Shape;190;g730a20a256_0_5"/>
            <p:cNvSpPr txBox="1"/>
            <p:nvPr/>
          </p:nvSpPr>
          <p:spPr>
            <a:xfrm>
              <a:off x="1235820" y="1574018"/>
              <a:ext cx="99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I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15 April 2020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g730a20a256_0_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Deploy in Cloud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g730a20a256_0_5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Integrate Web Searches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Deploy to cloud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100"/>
                <a:buFont typeface="Roboto"/>
                <a:buChar char="●"/>
              </a:pPr>
              <a:r>
                <a:rPr lang="en-I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Demo to industry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" name="Google Shape;193;g730a20a256_0_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4" name="Google Shape;194;g730a20a256_0_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/>
                <a:t>  </a:t>
              </a:r>
              <a:endParaRPr sz="1900"/>
            </a:p>
          </p:txBody>
        </p:sp>
        <p:sp>
          <p:nvSpPr>
            <p:cNvPr id="195" name="Google Shape;195;g730a20a256_0_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Data Sources</a:t>
            </a:r>
            <a:endParaRPr/>
          </a:p>
        </p:txBody>
      </p:sp>
      <p:sp>
        <p:nvSpPr>
          <p:cNvPr id="201" name="Google Shape;201;p2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Finnhub.io</a:t>
            </a:r>
            <a:endParaRPr/>
          </a:p>
          <a:p>
            <a:pPr indent="-41148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●"/>
            </a:pPr>
            <a:r>
              <a:rPr lang="en-IN"/>
              <a:t>Stock Data - Candlestick, ticker </a:t>
            </a:r>
            <a:endParaRPr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(https://finnhub.io/docs/api)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Nasdaq</a:t>
            </a:r>
            <a:endParaRPr/>
          </a:p>
          <a:p>
            <a:pPr indent="-41148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●"/>
            </a:pPr>
            <a:r>
              <a:rPr lang="en-IN"/>
              <a:t>For getting Nasdaq 100 index stocks (https://www.nasdaq.com/market-activity/quotes/nasdaq-ndx-index)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0a20a256_0_1055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Tools Used</a:t>
            </a:r>
            <a:endParaRPr/>
          </a:p>
        </p:txBody>
      </p:sp>
      <p:sp>
        <p:nvSpPr>
          <p:cNvPr id="207" name="Google Shape;207;g730a20a256_0_1055"/>
          <p:cNvSpPr txBox="1"/>
          <p:nvPr>
            <p:ph idx="1" type="body"/>
          </p:nvPr>
        </p:nvSpPr>
        <p:spPr>
          <a:xfrm>
            <a:off x="685800" y="1652600"/>
            <a:ext cx="3243000" cy="370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/>
              <a:t>In Current Phase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Scikit-Learn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Python Pandas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Python Matplotlib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HTML/CSS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JS Plotly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D3.js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Beautiful Soup</a:t>
            </a:r>
            <a:endParaRPr sz="1800"/>
          </a:p>
        </p:txBody>
      </p:sp>
      <p:sp>
        <p:nvSpPr>
          <p:cNvPr id="208" name="Google Shape;208;g730a20a256_0_1055"/>
          <p:cNvSpPr txBox="1"/>
          <p:nvPr>
            <p:ph idx="1" type="body"/>
          </p:nvPr>
        </p:nvSpPr>
        <p:spPr>
          <a:xfrm>
            <a:off x="4474500" y="1690725"/>
            <a:ext cx="3243000" cy="160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/>
              <a:t>In Next Phase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AWS</a:t>
            </a:r>
            <a:endParaRPr sz="1800"/>
          </a:p>
        </p:txBody>
      </p:sp>
      <p:pic>
        <p:nvPicPr>
          <p:cNvPr id="209" name="Google Shape;209;g730a20a256_0_10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625" y="3426600"/>
            <a:ext cx="1037975" cy="10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730a20a256_0_10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0550" y="2037588"/>
            <a:ext cx="1560075" cy="13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730a20a256_0_10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938" y="2069725"/>
            <a:ext cx="2125600" cy="13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730a20a256_0_10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7625" y="4578610"/>
            <a:ext cx="3243000" cy="77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730a20a256_0_10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6854" y="4067925"/>
            <a:ext cx="2279747" cy="12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730a20a256_0_10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56622" y="3426600"/>
            <a:ext cx="2304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730a20a256_0_10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3050" y="2352650"/>
            <a:ext cx="1723254" cy="164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730a20a256_0_10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7500" y="785975"/>
            <a:ext cx="2793933" cy="1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30a20a256_0_10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87485" y="785975"/>
            <a:ext cx="1854387" cy="13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730a20a256_0_10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55350" y="2988951"/>
            <a:ext cx="1973950" cy="2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Design &amp; Design Considerations</a:t>
            </a:r>
            <a:endParaRPr/>
          </a:p>
        </p:txBody>
      </p:sp>
      <p:pic>
        <p:nvPicPr>
          <p:cNvPr id="224" name="Google Shape;2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0200"/>
            <a:ext cx="110966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30a20a256_0_1061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Python Calls</a:t>
            </a:r>
            <a:endParaRPr/>
          </a:p>
        </p:txBody>
      </p:sp>
      <p:sp>
        <p:nvSpPr>
          <p:cNvPr id="230" name="Google Shape;230;g730a20a256_0_1061"/>
          <p:cNvSpPr txBox="1"/>
          <p:nvPr/>
        </p:nvSpPr>
        <p:spPr>
          <a:xfrm>
            <a:off x="919275" y="1926050"/>
            <a:ext cx="86091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●"/>
            </a:pP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API calls to Finnhub.io for fetching candlestick data for stocks.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●"/>
            </a:pP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Generating pr</a:t>
            </a: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edicted</a:t>
            </a: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 values and saving them as JSON for use in JS.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1" name="Google Shape;231;g730a20a256_0_10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622037"/>
            <a:ext cx="5989549" cy="276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2f7958309_2_0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Beautifulsoup for News links</a:t>
            </a:r>
            <a:endParaRPr/>
          </a:p>
        </p:txBody>
      </p:sp>
      <p:sp>
        <p:nvSpPr>
          <p:cNvPr id="237" name="Google Shape;237;g72f7958309_2_0"/>
          <p:cNvSpPr txBox="1"/>
          <p:nvPr/>
        </p:nvSpPr>
        <p:spPr>
          <a:xfrm>
            <a:off x="975000" y="1711400"/>
            <a:ext cx="91386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●"/>
            </a:pP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Nasdaq website stock headlines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●"/>
            </a:pP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beautifulsoup</a:t>
            </a: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 object was created and used for all links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●"/>
            </a:pP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extract links from website into array 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●"/>
            </a:pP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called in function to extract 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●"/>
            </a:pP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Create for loop to print the data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●"/>
            </a:pP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Create dataframe to save as CSV and concat CSVs to one master CSV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●"/>
            </a:pPr>
            <a:r>
              <a:rPr lang="en-IN" sz="1800">
                <a:latin typeface="Impact"/>
                <a:ea typeface="Impact"/>
                <a:cs typeface="Impact"/>
                <a:sym typeface="Impact"/>
              </a:rPr>
              <a:t>then to be deployed on AWS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2f7958309_0_0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Auto ARIMA Model</a:t>
            </a:r>
            <a:endParaRPr/>
          </a:p>
        </p:txBody>
      </p:sp>
      <p:sp>
        <p:nvSpPr>
          <p:cNvPr id="243" name="Google Shape;243;g72f7958309_0_0"/>
          <p:cNvSpPr txBox="1"/>
          <p:nvPr>
            <p:ph idx="1" type="body"/>
          </p:nvPr>
        </p:nvSpPr>
        <p:spPr>
          <a:xfrm>
            <a:off x="685800" y="2063396"/>
            <a:ext cx="10396800" cy="331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1480" lvl="0" marL="457200" rtl="0" algn="l"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Stock prediction, researched online for 1 day stock prediction, this model was the best</a:t>
            </a: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What is Auto Arima?</a:t>
            </a:r>
            <a:endParaRPr/>
          </a:p>
          <a:p>
            <a:pPr indent="-411480" lvl="1" marL="914400" rtl="0" algn="l"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High performance time series model</a:t>
            </a:r>
            <a:endParaRPr/>
          </a:p>
          <a:p>
            <a:pPr indent="-411480" lvl="1" marL="914400" rtl="0" algn="l"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Autoregressive</a:t>
            </a:r>
            <a:r>
              <a:rPr lang="en-IN"/>
              <a:t> Integrated Moving Average</a:t>
            </a:r>
            <a:endParaRPr/>
          </a:p>
          <a:p>
            <a:pPr indent="-411480" lvl="1" marL="914400" rtl="0" algn="l"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Describes correlation between data points</a:t>
            </a:r>
            <a:endParaRPr/>
          </a:p>
          <a:p>
            <a:pPr indent="-411480" lvl="1" marL="914400" rtl="0" algn="l"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/>
              <a:t>Works with differences of the value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 Event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2020-02-22T16:20:37Z</dcterms:created>
  <dc:creator>Vamsi Krishna Navuluri</dc:creator>
</cp:coreProperties>
</file>