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60"/>
  </p:normalViewPr>
  <p:slideViewPr>
    <p:cSldViewPr snapToGrid="0">
      <p:cViewPr varScale="1">
        <p:scale>
          <a:sx n="88" d="100"/>
          <a:sy n="88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Trung gian online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4" y="4751097"/>
            <a:ext cx="8045373" cy="742279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Báo cáo đồ án cơ sở 1</a:t>
            </a:r>
            <a:endParaRPr lang="en-US"/>
          </a:p>
          <a:p>
            <a:r>
              <a:rPr lang="en-US" smtClean="0"/>
              <a:t>ĐỀ tài: website bán hàng online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87886" y="5765073"/>
            <a:ext cx="4155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Giáo viên hướng dẫn: TS. Lê Văn Minh</a:t>
            </a:r>
          </a:p>
          <a:p>
            <a:r>
              <a:rPr lang="en-US" smtClean="0"/>
              <a:t>Sinh viên thực hiện:    Hồ Văn Đoan</a:t>
            </a:r>
          </a:p>
          <a:p>
            <a:r>
              <a:rPr lang="en-US"/>
              <a:t> </a:t>
            </a:r>
            <a:r>
              <a:rPr lang="en-US" smtClean="0"/>
              <a:t>                                Nguyễn Quang Huy</a:t>
            </a:r>
            <a:endParaRPr lang="en-US"/>
          </a:p>
        </p:txBody>
      </p:sp>
      <p:pic>
        <p:nvPicPr>
          <p:cNvPr id="7" name="Picture 6" descr="CI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357" y="202384"/>
            <a:ext cx="6294120" cy="1106170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256587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Main 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Home page.</a:t>
            </a:r>
          </a:p>
          <a:p>
            <a:r>
              <a:rPr lang="en-US" smtClean="0"/>
              <a:t>Item information page.</a:t>
            </a:r>
          </a:p>
          <a:p>
            <a:r>
              <a:rPr lang="en-US" smtClean="0"/>
              <a:t>Cart page.</a:t>
            </a:r>
          </a:p>
          <a:p>
            <a:r>
              <a:rPr lang="en-US" smtClean="0"/>
              <a:t>Payment methods.</a:t>
            </a:r>
            <a:endParaRPr lang="en-US"/>
          </a:p>
          <a:p>
            <a:r>
              <a:rPr lang="en-US" smtClean="0"/>
              <a:t>Login page.</a:t>
            </a:r>
          </a:p>
          <a:p>
            <a:r>
              <a:rPr lang="en-US" smtClean="0"/>
              <a:t>Signup page.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4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Home page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749" y="1497874"/>
            <a:ext cx="9701348" cy="438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7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Item information page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463" y="1550126"/>
            <a:ext cx="9335588" cy="432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64968"/>
            <a:ext cx="10178322" cy="1492132"/>
          </a:xfrm>
        </p:spPr>
        <p:txBody>
          <a:bodyPr/>
          <a:lstStyle/>
          <a:p>
            <a:pPr algn="ctr"/>
            <a:r>
              <a:rPr lang="en-US" smtClean="0"/>
              <a:t>Cart page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874" y="1463040"/>
            <a:ext cx="9657806" cy="441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6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Payment </a:t>
            </a:r>
            <a:r>
              <a:rPr lang="en-US" smtClean="0"/>
              <a:t>methods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303" y="1584960"/>
            <a:ext cx="9048206" cy="429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1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Login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840" y="1602377"/>
            <a:ext cx="9335589" cy="427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0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Signup page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542" y="1506583"/>
            <a:ext cx="9649097" cy="464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08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4552" y="133362"/>
            <a:ext cx="8187071" cy="4064627"/>
          </a:xfrm>
        </p:spPr>
        <p:txBody>
          <a:bodyPr/>
          <a:lstStyle/>
          <a:p>
            <a:r>
              <a:rPr lang="en-US" smtClean="0"/>
              <a:t>Thanks for watching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6095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22</TotalTime>
  <Words>76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Badge</vt:lpstr>
      <vt:lpstr>Trung gian online</vt:lpstr>
      <vt:lpstr>Main Function</vt:lpstr>
      <vt:lpstr>Home page</vt:lpstr>
      <vt:lpstr>Item information page</vt:lpstr>
      <vt:lpstr>Cart page</vt:lpstr>
      <vt:lpstr>Payment methods</vt:lpstr>
      <vt:lpstr>Login page</vt:lpstr>
      <vt:lpstr>Signup page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Trung gian online</dc:title>
  <dc:creator>Windows User</dc:creator>
  <cp:lastModifiedBy>Windows User</cp:lastModifiedBy>
  <cp:revision>5</cp:revision>
  <dcterms:created xsi:type="dcterms:W3CDTF">2019-06-07T01:30:58Z</dcterms:created>
  <dcterms:modified xsi:type="dcterms:W3CDTF">2019-06-07T01:53:27Z</dcterms:modified>
</cp:coreProperties>
</file>