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ncbi.nlm.nih.gov/protein/O47885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ncbi.nlm.nih.gov/protein/P24958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ncbi.nlm.nih.gov/protein/P92658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ncbi.nlm.nih.gov/protein/O47885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ncbi.nlm.nih.gov/protein/Q9T4R0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ncbi.nlm.nih.gov/protein/Q7JE02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ebi.ac.uk/Tools/msa/musc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subTitle"/>
          </p:nvPr>
        </p:nvSpPr>
        <p:spPr>
          <a:xfrm>
            <a:off x="5084075" y="31573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Alumnos: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Kevin Cortes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Daniel Lobo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Magdalena Vega</a:t>
            </a:r>
            <a:endParaRPr sz="1800"/>
          </a:p>
        </p:txBody>
      </p:sp>
      <p:sp>
        <p:nvSpPr>
          <p:cNvPr id="135" name="Shape 135"/>
          <p:cNvSpPr txBox="1"/>
          <p:nvPr>
            <p:ph type="ctrTitle"/>
          </p:nvPr>
        </p:nvSpPr>
        <p:spPr>
          <a:xfrm>
            <a:off x="3176375" y="1448200"/>
            <a:ext cx="5378400" cy="1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TP1: Introducción </a:t>
            </a:r>
            <a:br>
              <a:rPr lang="en-GB"/>
            </a:br>
            <a:r>
              <a:rPr lang="en-GB"/>
              <a:t>a la Bioinformática</a:t>
            </a:r>
            <a:endParaRPr/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297500" y="402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Ejercicio 3: </a:t>
            </a:r>
            <a:r>
              <a:rPr lang="en-GB">
                <a:solidFill>
                  <a:srgbClr val="FFFFFF"/>
                </a:solidFill>
              </a:rPr>
              <a:t> Multiple Sequence Alignment (MSA)</a:t>
            </a:r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93175" y="1413100"/>
            <a:ext cx="8497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https://www.ncbi.nlm.nih.gov/protein/O47885/</a:t>
            </a:r>
            <a:endParaRPr>
              <a:solidFill>
                <a:srgbClr val="FFFFFF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>
                <a:solidFill>
                  <a:srgbClr val="FFFFFF"/>
                </a:solidFill>
              </a:rPr>
              <a:t>Query length: 378</a:t>
            </a:r>
            <a:endParaRPr>
              <a:solidFill>
                <a:srgbClr val="FFFFFF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>
                <a:solidFill>
                  <a:srgbClr val="FFFFFF"/>
                </a:solidFill>
              </a:rPr>
              <a:t>Number of identities: 251</a:t>
            </a:r>
            <a:endParaRPr>
              <a:solidFill>
                <a:srgbClr val="FFFFFF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>
                <a:solidFill>
                  <a:srgbClr val="FFFFFF"/>
                </a:solidFill>
              </a:rPr>
              <a:t>Length of Overlapping region: 284</a:t>
            </a:r>
            <a:endParaRPr>
              <a:solidFill>
                <a:srgbClr val="FFFFFF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>
                <a:solidFill>
                  <a:srgbClr val="FFFFFF"/>
                </a:solidFill>
              </a:rPr>
              <a:t>Bit score: 500.745</a:t>
            </a:r>
            <a:endParaRPr>
              <a:solidFill>
                <a:srgbClr val="FFFFFF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>
                <a:solidFill>
                  <a:srgbClr val="FFFFFF"/>
                </a:solidFill>
              </a:rPr>
              <a:t>Gaps: 0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&gt;sp|O47885.1|CYB_ELEMA RecName: Full=Cytochrome b; AltName: Full=Complex III subunit 3; AltName: Full=Complex III subunit III; AltName: Full=Cytochrome b-c1 complex subunit 3; AltName: Full=Ubiquinol-cytochrome-c reductase complex cytochrome b subunit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MTHTRKFHPLFKIINKSFIDLPTPSNISTWWNFGSLLGACLITQILTGLFLAMHYTPDTMTAFSSMSHIC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RDVNYGWIIRQLHSNGASIFFLCLYTHIGRNIYYGSYLYSETWNTGIMLLLITMATAFMGYVLPWGQMSF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WGATVITNLFSAIPYIGTNLVEWIWGGFSVDKATLNRFFAFHFILPFTMVALAGVHLTFLHETGSNNPLG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LTSDSDKIPFHPYYTIKDFLGLLILILLLLLLALLSPDMLGDPDNYMPADPLNTPLHIKPEWYFLFAYAI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LRSVPNKLGGVLALFLSILILGLMPLLHTSKHRSMMLRPLSQVLFWTLTMDLLTLTWIGSQPVEHPYIII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GQMASILYFSIILAFLPIAGMIENYLIK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1297500" y="402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Ejercicio 3: </a:t>
            </a:r>
            <a:r>
              <a:rPr lang="en-GB">
                <a:solidFill>
                  <a:srgbClr val="FFFFFF"/>
                </a:solidFill>
              </a:rPr>
              <a:t> Multiple Sequence Alignment (MSA)</a:t>
            </a:r>
            <a:endParaRPr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93175" y="1567550"/>
            <a:ext cx="8497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https://www.ncbi.nlm.nih.gov/protein/P24958/</a:t>
            </a:r>
            <a:endParaRPr>
              <a:solidFill>
                <a:srgbClr val="FFFFFF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>
                <a:solidFill>
                  <a:srgbClr val="FFFFFF"/>
                </a:solidFill>
              </a:rPr>
              <a:t>Query length: 378</a:t>
            </a:r>
            <a:endParaRPr>
              <a:solidFill>
                <a:srgbClr val="FFFFFF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>
                <a:solidFill>
                  <a:srgbClr val="FFFFFF"/>
                </a:solidFill>
              </a:rPr>
              <a:t>Number of identities: 249</a:t>
            </a:r>
            <a:endParaRPr>
              <a:solidFill>
                <a:srgbClr val="FFFFFF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>
                <a:solidFill>
                  <a:srgbClr val="FFFFFF"/>
                </a:solidFill>
              </a:rPr>
              <a:t>Length of Overlapping region: 284</a:t>
            </a:r>
            <a:endParaRPr>
              <a:solidFill>
                <a:srgbClr val="FFFFFF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>
                <a:solidFill>
                  <a:srgbClr val="FFFFFF"/>
                </a:solidFill>
              </a:rPr>
              <a:t>Bit score: 477.248</a:t>
            </a:r>
            <a:endParaRPr>
              <a:solidFill>
                <a:srgbClr val="FFFFFF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>
                <a:solidFill>
                  <a:srgbClr val="FFFFFF"/>
                </a:solidFill>
              </a:rPr>
              <a:t>Gaps: 0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&gt;sp|P24958.2|CYB_LOXAF RecName: Full=Cytochrome b; AltName: Full=Complex III subunit 3; AltName: Full=Complex III subunit III; AltName: Full=Cytochrome b-c1 complex subunit 3; AltName: Full=Ubiquinol-cytochrome-c reductase complex cytochrome b subunit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MTHIRKSHPLLKIINKSFIDLPTPSNISTWWNFGSLLGACLITQILTGLFLAMHYTPDTMTAFSSMSHICRDVNYGWIIRQLHSNGASIFFLCLYTHIGRNIYYGSYLYSETWNTGIMLLLITMATAFMGYVLPWGQMSFWGATVITNLFSAIPYIGTNLVEWIWGGFSVDKATLNRFFALHFILPFTMIALAGVHLTFLHETGSNNPLGLTSDSDKIPFHPYYTIKDFLGLLILILLLLLLALLSPDMLGDPDNYMPADPLNTPLHIKPEWYFLFAYAILRSVPNKLGGVLALLLSILILGLMPLLHTSKHRSMMLRPLSQVLFWTLTMDLLTLTWIGSQPVEYPYIIIGQMASILYFSIILAFLPIAGVIENYLIK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1297500" y="402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Ejercicio 3: </a:t>
            </a:r>
            <a:r>
              <a:rPr lang="en-GB">
                <a:solidFill>
                  <a:srgbClr val="FFFFFF"/>
                </a:solidFill>
              </a:rPr>
              <a:t> Multiple Sequence Alignment (MSA)</a:t>
            </a:r>
            <a:endParaRPr/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93175" y="1567550"/>
            <a:ext cx="8497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https://www.ncbi.nlm.nih.gov/protein/P92658/</a:t>
            </a:r>
            <a:endParaRPr>
              <a:solidFill>
                <a:srgbClr val="FFFFFF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>
                <a:solidFill>
                  <a:srgbClr val="FFFFFF"/>
                </a:solidFill>
              </a:rPr>
              <a:t>Query length: 378</a:t>
            </a:r>
            <a:endParaRPr>
              <a:solidFill>
                <a:srgbClr val="FFFFFF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>
                <a:solidFill>
                  <a:srgbClr val="FFFFFF"/>
                </a:solidFill>
              </a:rPr>
              <a:t>Number of identities: 247</a:t>
            </a:r>
            <a:endParaRPr>
              <a:solidFill>
                <a:srgbClr val="FFFFFF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>
                <a:solidFill>
                  <a:srgbClr val="FFFFFF"/>
                </a:solidFill>
              </a:rPr>
              <a:t>Length of Overlapping region: 284</a:t>
            </a:r>
            <a:endParaRPr>
              <a:solidFill>
                <a:srgbClr val="FFFFFF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>
                <a:solidFill>
                  <a:srgbClr val="FFFFFF"/>
                </a:solidFill>
              </a:rPr>
              <a:t>Bit score: 475.322</a:t>
            </a:r>
            <a:endParaRPr>
              <a:solidFill>
                <a:srgbClr val="FFFFFF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>
                <a:solidFill>
                  <a:srgbClr val="FFFFFF"/>
                </a:solidFill>
              </a:rPr>
              <a:t>Gaps: 0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&gt;sp|P92658.3|CYB_MAMPR RecName: Full=Cytochrome b; AltName: Full=Complex III subunit 3; AltName: Full=Complex III subunit III; AltName: Full=Cytochrome b-c1 complex subunit 3; AltName: Full=Ubiquinol-cytochrome-c reductase complex cytochrome b subunit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MTHIRKSHPLLKILNKSFIDLPTPSNISTWWNFGSLLGACLITQILTGLFLAMHYTPDTMTAFSSMSHICRDVNYGWIIRQLHSNGASIFFLCLYTHIGRNIYYGSYLYSETWNTGIMLLLITMATAFMGYVLPWGQMSFWGATVITNLFSAIPYIGTDLVEWIWGGFSVDKATLNRFFALHFILPFTMIALAGVHLTFLHETGSNNPLGLTSDSDKIPFHPYYTIKDFLGLLILILFLLLLALLSPDMLGDPDNYMPADPLNTPLHIKPEWYFLFAYAILRSVPNKLGGVLALLLSILILGIMPLLHTSKHRSMMLRPLSQVLFWTLATDLLMLTWIGSQPVEYPYIIIGQMASILYFSIILAFLPIAGMIENYLIK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575" y="287800"/>
            <a:ext cx="7746501" cy="465905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1297500" y="402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Ejercicio 3: </a:t>
            </a:r>
            <a:r>
              <a:rPr lang="en-GB">
                <a:solidFill>
                  <a:srgbClr val="FFFFFF"/>
                </a:solidFill>
              </a:rPr>
              <a:t> Multiple Sequence Alignment (MSA)</a:t>
            </a:r>
            <a:endParaRPr/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93175" y="1413100"/>
            <a:ext cx="8497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https://www.ncbi.nlm.nih.gov/protein/O47885/</a:t>
            </a:r>
            <a:endParaRPr>
              <a:solidFill>
                <a:srgbClr val="FFFFFF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>
                <a:solidFill>
                  <a:srgbClr val="FFFFFF"/>
                </a:solidFill>
              </a:rPr>
              <a:t>Query length: 378</a:t>
            </a:r>
            <a:endParaRPr>
              <a:solidFill>
                <a:srgbClr val="FFFFFF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>
                <a:solidFill>
                  <a:srgbClr val="FFFFFF"/>
                </a:solidFill>
              </a:rPr>
              <a:t>Number of identities: 251</a:t>
            </a:r>
            <a:endParaRPr>
              <a:solidFill>
                <a:srgbClr val="FFFFFF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>
                <a:solidFill>
                  <a:srgbClr val="FFFFFF"/>
                </a:solidFill>
              </a:rPr>
              <a:t>Length of Overlapping region: 284</a:t>
            </a:r>
            <a:endParaRPr>
              <a:solidFill>
                <a:srgbClr val="FFFFFF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>
                <a:solidFill>
                  <a:srgbClr val="FFFFFF"/>
                </a:solidFill>
              </a:rPr>
              <a:t>Bit score: 500.745</a:t>
            </a:r>
            <a:endParaRPr>
              <a:solidFill>
                <a:srgbClr val="FFFFFF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>
                <a:solidFill>
                  <a:srgbClr val="FFFFFF"/>
                </a:solidFill>
              </a:rPr>
              <a:t>Gaps: 0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&gt;sp|O47885.1|CYB_ELEMA RecName: Full=Cytochrome b; AltName: Full=Complex III subunit 3; AltName: Full=Complex III subunit III; AltName: Full=Cytochrome b-c1 complex subunit 3; AltName: Full=Ubiquinol-cytochrome-c reductase complex cytochrome b subunit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MTHTRKFHPLFKIINKSFIDLPTPSNISTWWNFGSLLGACLITQILTGLFLAMHYTPDTMTAFSSMSHIC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RDVNYGWIIRQLHSNGASIFFLCLYTHIGRNIYYGSYLYSETWNTGIMLLLITMATAFMGYVLPWGQMSF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WGATVITNLFSAIPYIGTNLVEWIWGGFSVDKATLNRFFAFHFILPFTMVALAGVHLTFLHETGSNNPLG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LTSDSDKIPFHPYYTIKDFLGLLILILLLLLLALLSPDMLGDPDNYMPADPLNTPLHIKPEWYFLFAYAI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LRSVPNKLGGVLALFLSILILGLMPLLHTSKHRSMMLRPLSQVLFWTLTMDLLTLTWIGSQPVEHPYIII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GQMASILYFSIILAFLPIAGMIENYLIK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1297500" y="402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Ejercicio 3: </a:t>
            </a:r>
            <a:r>
              <a:rPr lang="en-GB">
                <a:solidFill>
                  <a:srgbClr val="FFFFFF"/>
                </a:solidFill>
              </a:rPr>
              <a:t> Multiple Sequence Alignment (MSA)</a:t>
            </a:r>
            <a:endParaRPr/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93175" y="1428525"/>
            <a:ext cx="8497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https://www.ncbi.nlm.nih.gov/protein/Q9T4R0/</a:t>
            </a:r>
            <a:endParaRPr>
              <a:solidFill>
                <a:srgbClr val="FFFFFF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>
                <a:solidFill>
                  <a:srgbClr val="FFFFFF"/>
                </a:solidFill>
              </a:rPr>
              <a:t>Query length: 380</a:t>
            </a:r>
            <a:endParaRPr>
              <a:solidFill>
                <a:srgbClr val="FFFFFF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>
                <a:solidFill>
                  <a:srgbClr val="FFFFFF"/>
                </a:solidFill>
              </a:rPr>
              <a:t>Number of identities: 201</a:t>
            </a:r>
            <a:endParaRPr>
              <a:solidFill>
                <a:srgbClr val="FFFFFF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>
                <a:solidFill>
                  <a:srgbClr val="FFFFFF"/>
                </a:solidFill>
              </a:rPr>
              <a:t>Length of Overlapping region: 283</a:t>
            </a:r>
            <a:endParaRPr>
              <a:solidFill>
                <a:srgbClr val="FFFFFF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>
                <a:solidFill>
                  <a:srgbClr val="FFFFFF"/>
                </a:solidFill>
              </a:rPr>
              <a:t>Bit score: 416.387</a:t>
            </a:r>
            <a:endParaRPr>
              <a:solidFill>
                <a:srgbClr val="FFFFFF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>
                <a:solidFill>
                  <a:srgbClr val="FFFFFF"/>
                </a:solidFill>
              </a:rPr>
              <a:t>Gaps: 0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&gt;sp|Q9T4R0.1|CYB_ELIMA RecName: Full=Cytochrome b; AltName: Full=Complex III subunit 3; AltName: Full=Complex III subunit III; AltName: Full=Cytochrome b-c1 complex subunit 3; AltName: Full=Ubiquinol-cytochrome-c reductase complex cytochrome b subunit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MTNIRKSHPLLKIINHSFIDLPTPSNISSWWNFGSLLGICLILQIATGLFLAMHYTSDTTTAFSSVTHIC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RDVNYGWLIRYLHANGASMFFICLFIHVGRGMYYGSYMSIETWNMGIILLFAVMATAFMGYVLPWGQMSF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WGATVITNLLSAIPYIGTTLVEWIWGGFSVDKATLTRFFAFHFILPFIIVALVMVHLLFLHETGSNNPSG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LNSDADKIPFHPYYTIKDILGVLLLFLFLISLVLFAPDLLGDPDNYTPANPLNTPPHIKPEWYFLFAYAI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LRSIPNKLGGVLALILSILVLALIPHLHTSKLQSLMFRPLTQALYWILVADLLILTWIGGQPVEYPFIII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GQLASVLYFAIILIFMPMAGMIEDSILKMD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1297500" y="402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Ejercicio 3: </a:t>
            </a:r>
            <a:r>
              <a:rPr lang="en-GB">
                <a:solidFill>
                  <a:srgbClr val="FFFFFF"/>
                </a:solidFill>
              </a:rPr>
              <a:t> Multiple Sequence Alignment (MSA)</a:t>
            </a:r>
            <a:endParaRPr/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85150" y="1366950"/>
            <a:ext cx="8497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https://www.ncbi.nlm.nih.gov/protein/Q7JE02/</a:t>
            </a:r>
            <a:endParaRPr>
              <a:solidFill>
                <a:srgbClr val="FFFFFF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>
                <a:solidFill>
                  <a:srgbClr val="FFFFFF"/>
                </a:solidFill>
              </a:rPr>
              <a:t> Query length: 379</a:t>
            </a:r>
            <a:endParaRPr>
              <a:solidFill>
                <a:srgbClr val="FFFFFF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>
                <a:solidFill>
                  <a:srgbClr val="FFFFFF"/>
                </a:solidFill>
              </a:rPr>
              <a:t> Number of identities: 203</a:t>
            </a:r>
            <a:endParaRPr>
              <a:solidFill>
                <a:srgbClr val="FFFFFF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>
                <a:solidFill>
                  <a:srgbClr val="FFFFFF"/>
                </a:solidFill>
              </a:rPr>
              <a:t> Length of Overlapping region: 283</a:t>
            </a:r>
            <a:endParaRPr>
              <a:solidFill>
                <a:srgbClr val="FFFFFF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>
                <a:solidFill>
                  <a:srgbClr val="FFFFFF"/>
                </a:solidFill>
              </a:rPr>
              <a:t> Bit score: 407.142</a:t>
            </a:r>
            <a:endParaRPr>
              <a:solidFill>
                <a:srgbClr val="FFFFFF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>
                <a:solidFill>
                  <a:srgbClr val="FFFFFF"/>
                </a:solidFill>
              </a:rPr>
              <a:t> Gaps: 0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&gt;sp|Q7JE02.1|CYB_MUSEV RecName: Full=Cytochrome b; AltName: Full=Complex III subunit 3; AltName: Full=Complex III subunit III; AltName: Full=Cytochrome b-c1 complex subunit 3; AltName: Full=Ubiquinol-cytochrome-c reductase complex cytochrome b subunit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MTNIRKTHPLTKIINNSFIDLPAPSNISAWWNFGSLLGICLIIQILTGLFLAMHYTSDTATAFSSVTHIC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RDVNYGWIIRYMHANGASMFFICLFLHVGRGLYYGSYMFTETWNIGIILLFAVMATAFMGYVLPWGQMSF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WGATVITNLLSAIPYIGTNLVEWIWGGFSVDKATLTRFFAFHFILPFIISALAAVHLLFLHETGSNNPSG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IPSDSDKIPFHPYYTIKDILGALLLILMLTLLVLFSPDLLGDPDNYIPANPLNTPPHIKPEWYFLFAYAI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LRSIPNKLGGVLALIFSILILAIIPLLHTSKQRSMMFRPLSQCLFWLLVADLLTLTWIGGQPVEHPFIII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GQLASILYFMILLVLMPIISIIENNMLKW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525" y="152400"/>
            <a:ext cx="7662310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Ejercicio 1: Procesamiento de secuencias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 u="sng"/>
              <a:t>Ejercicio realizado en dos lenguajes:</a:t>
            </a:r>
            <a:r>
              <a:rPr lang="en-GB" sz="2400"/>
              <a:t> BioRuby y BioPerl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 u="sng"/>
              <a:t>Objetivo:</a:t>
            </a:r>
            <a:r>
              <a:rPr lang="en-GB" sz="2400"/>
              <a:t> Realizar un script, en los lenguajes ya mencionados, que tenga por input un archivo de GenBank y traducirlo a un formato “FASTA” como una secuencia de aminoácidos.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Ejercicio 1: Procesamiento de secuencias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230275" y="1631725"/>
            <a:ext cx="3380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/>
              <a:t>Genbank:</a:t>
            </a:r>
            <a:endParaRPr sz="1800" u="sng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Encabezamiento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Referencias bibliográficas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Tabla de características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Secuencias</a:t>
            </a:r>
            <a:endParaRPr sz="1800"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955700" y="1631725"/>
            <a:ext cx="3846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/>
              <a:t>FASTA</a:t>
            </a:r>
            <a:r>
              <a:rPr lang="en-GB" sz="1800" u="sng"/>
              <a:t>:</a:t>
            </a:r>
            <a:endParaRPr sz="1800" u="sng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Formato basado en texto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Representa secuencias de ácidos nucleicos, péptido, o aminoácidos</a:t>
            </a:r>
            <a:endParaRPr sz="1800"/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Ejercicio 1: Procesamiento de secuencias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201225" y="1238550"/>
            <a:ext cx="3115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/>
              <a:t>Secuencia de aminoácidos:</a:t>
            </a:r>
            <a:endParaRPr sz="1800" u="sng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Recibe </a:t>
            </a:r>
            <a:r>
              <a:rPr lang="en-GB" sz="1800"/>
              <a:t>como</a:t>
            </a:r>
            <a:r>
              <a:rPr lang="en-GB" sz="1800"/>
              <a:t> input el archivo Genbank.</a:t>
            </a:r>
            <a:endParaRPr sz="1800"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375" y="1107300"/>
            <a:ext cx="4010025" cy="37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Ejercicio 2A: BLAST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 u="sng">
                <a:solidFill>
                  <a:srgbClr val="FFFFFF"/>
                </a:solidFill>
              </a:rPr>
              <a:t>Objetivo: </a:t>
            </a:r>
            <a:r>
              <a:rPr lang="en-GB" sz="2400">
                <a:solidFill>
                  <a:srgbClr val="FFFFFF"/>
                </a:solidFill>
              </a:rPr>
              <a:t>Realizar un script que tenga por entrada el archivo de salida del ejercicio 1, y tenga por salida una lista de las posibles coincidencias en la secuencia de aminoácidos, con otros valores (Accesion, Definition, Número de coincidencias, etc…)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Uso de BioRuby</a:t>
            </a:r>
            <a:endParaRPr sz="2400"/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Ejercicio 2A: BLAST</a:t>
            </a:r>
            <a:endParaRPr/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900" y="1538305"/>
            <a:ext cx="7822551" cy="2819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Ejercicio 2B: Interpretación del resultado del BLAST</a:t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BLAST t</a:t>
            </a:r>
            <a:r>
              <a:rPr lang="en-GB" sz="1800">
                <a:solidFill>
                  <a:srgbClr val="FFFFFF"/>
                </a:solidFill>
              </a:rPr>
              <a:t>oma la secuencia de aminoácidos original y lo compara con una base de datos, devuelve una lista de todos las secuencias que tienen similitudes con la original.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En el archivo. blast que se obtiene como salida se devuelve cada hit separado con líneas. En donde se puede ver: #numero de hit.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El número de accesión que el que identifica un registro de secuencia en la base de datos GenBank 5 como también la definición del hit que lo describe.</a:t>
            </a:r>
            <a:endParaRPr sz="1800"/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Ejercicio 2B: Interpretación del resultado del BLAST</a:t>
            </a:r>
            <a:endParaRPr/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50" y="1420125"/>
            <a:ext cx="4397760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560" y="1420125"/>
            <a:ext cx="4154590" cy="1909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Ejercicio 3:  Multiple Sequence Alignment (MSA)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https://www.ebi.ac.uk/Tools/msa/muscle/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GB" sz="1800">
                <a:solidFill>
                  <a:srgbClr val="FFFFFF"/>
                </a:solidFill>
              </a:rPr>
              <a:t>MUSCLE stands for MUltiple Sequence Comparison by Log- Expectation.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A mayor diferencia entre “Query length”, menos alineadas están las secuencias.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Se creó un archivo BLAST con 500 hits: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GB" sz="1800">
                <a:solidFill>
                  <a:srgbClr val="FFFFFF"/>
                </a:solidFill>
              </a:rPr>
              <a:t>1) Se compararon las secuencias de los primeros 3 hits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GB" sz="1800">
                <a:solidFill>
                  <a:srgbClr val="FFFFFF"/>
                </a:solidFill>
              </a:rPr>
              <a:t>2) Se </a:t>
            </a:r>
            <a:r>
              <a:rPr lang="en-GB" sz="1800">
                <a:solidFill>
                  <a:srgbClr val="FFFFFF"/>
                </a:solidFill>
              </a:rPr>
              <a:t>compararon las secuencias de los hits número 0, 250, 500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