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82A3F-1BF5-48BA-8937-B11DE8308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37F84-1E9E-47D9-8FAF-19E4E7E6C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5B831-D300-4E23-9641-6900F05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FFF5C-C7DE-46B1-985A-B98E5AC4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5A43D-1B5F-46B0-98E7-11886A68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9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6FD4B-BF84-4396-861D-5FC441D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5D2FC1-6206-408C-82FF-A8E95E5A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046F3-C930-44EC-8EA8-09969ED0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6F687-2A2F-4FBC-BD45-3FC22A81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D075A-E5A2-4F90-8D03-80FA8929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CFDEE-9325-4376-ACE9-0C49B8CA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836DE2-A7F8-4843-A9CE-7698439A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74957-CB55-4098-BF89-16511B59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E2275-7213-4FED-9AED-32F981CE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3ADCD-8C8A-4B8B-9A47-119BA457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6CB4A-4DBE-4A60-85F2-0A101508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0B511-5365-4031-9A98-F7D3B7C3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1E6B8-E0D7-4514-9A51-D004714B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FDF46-E962-40B6-ABAC-2D8BFBE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29016-E22B-4526-80C3-2A22C04E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1402F-5FDA-44C7-BA8A-E2BEB55A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DC50E-B615-46AF-8360-8151DBA7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456D3-274B-4C5A-8419-F9FC7C9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2D721-B54A-444D-B543-818BE90F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C8BFF-3211-4587-B8A4-EB896DAD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5BC91-41EF-4D46-802A-2D54AC8A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FDA032-9E24-47C3-8DDD-ED2199857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73F875-BC04-4716-B647-D626658C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4D1FED-C081-4427-B158-63E4144D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32E85B-C90E-47A5-8BC1-A4C3AC8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0B6520-6396-4D8F-81F3-12F5207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FEEA2-17A1-418E-B5D8-E9008656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42E80-ABF3-47B5-867B-E5C86B72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973CE8-ED36-477F-B995-CB7A1DA7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12149-ED70-485F-BE8B-297463C5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A44804-3DA9-4626-9936-9369FC703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EAE3EB-4CD0-4924-BD13-EA03EBC6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5E9B0E-DA2E-46C0-AEA4-F6AB6D92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24D7A3-469E-46CC-B9F2-039B0AD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D392B-24F9-40EB-A3BE-41A28AE2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215603-6FC7-4EAE-BD20-BD394ED3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0B90C-B573-4137-966D-C33379FC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D15A36-2599-4017-A2DD-0A988462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6912BF-FC3A-4501-97C4-0294245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15D67-CC26-459D-B502-5081BC4F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634B03-71D8-4A0E-881E-EDBBA998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D90B-E83D-46EF-9242-543C2AD2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7E0344-9364-420C-8216-D41FB7E4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04F8F3-A13E-4237-8079-A4DD1853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AA781-17D4-4558-AEF3-6095E804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CB52F-DB92-42AE-AE3A-29D922E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A7536-49B8-4040-B98F-4BA8A03A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5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95F58-6271-4686-9603-3181AE1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C5D19F-CB8A-4F90-8AD3-30AC5E4A6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8F2F1A-D0E1-4F4F-AE85-81A8B6820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0BB8D-0D11-4D07-ACBF-CD2DE4C2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086D4-B59B-4B71-841A-20DBC00D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308F5-819D-45BE-9886-BE228A4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EE8FBC-DC4B-4CC1-925B-FAF2C3AF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E3E82-9584-4970-B587-A5B457D0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0975D-10A3-4EF8-8A0B-A07A8CF55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8098-9024-488E-B79F-3115BF008BA4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4B0B0-C7B1-4F78-A210-60E1DB7FD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A6ACF-CC34-495C-80BB-C8BF4AC1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C0F0-5620-41FF-B2C7-C30DC6B85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44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ECCBC2-8513-4A8C-9EC8-CE8B5263EBD6}"/>
              </a:ext>
            </a:extLst>
          </p:cNvPr>
          <p:cNvSpPr/>
          <p:nvPr/>
        </p:nvSpPr>
        <p:spPr>
          <a:xfrm>
            <a:off x="5138309" y="882707"/>
            <a:ext cx="1437587" cy="93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B26AFB-1EF6-4AD8-AF2C-96F1A05718C7}"/>
              </a:ext>
            </a:extLst>
          </p:cNvPr>
          <p:cNvSpPr/>
          <p:nvPr/>
        </p:nvSpPr>
        <p:spPr>
          <a:xfrm>
            <a:off x="2463030" y="882707"/>
            <a:ext cx="2010116" cy="93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documentModel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995F0D-743F-4837-8AFA-01636E9255DE}"/>
              </a:ext>
            </a:extLst>
          </p:cNvPr>
          <p:cNvSpPr/>
          <p:nvPr/>
        </p:nvSpPr>
        <p:spPr>
          <a:xfrm>
            <a:off x="572403" y="882707"/>
            <a:ext cx="1437587" cy="93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parser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E35109-C6BA-4627-A140-253AF01F05F2}"/>
              </a:ext>
            </a:extLst>
          </p:cNvPr>
          <p:cNvSpPr/>
          <p:nvPr/>
        </p:nvSpPr>
        <p:spPr>
          <a:xfrm>
            <a:off x="9531094" y="775614"/>
            <a:ext cx="1437587" cy="93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MIDI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08B948-98C9-486A-9592-577006B4063C}"/>
              </a:ext>
            </a:extLst>
          </p:cNvPr>
          <p:cNvSpPr/>
          <p:nvPr/>
        </p:nvSpPr>
        <p:spPr>
          <a:xfrm>
            <a:off x="9531093" y="2324728"/>
            <a:ext cx="1437587" cy="93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MIDI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68C41-13D7-4966-A036-3A25C7A46CC2}"/>
              </a:ext>
            </a:extLst>
          </p:cNvPr>
          <p:cNvSpPr/>
          <p:nvPr/>
        </p:nvSpPr>
        <p:spPr>
          <a:xfrm>
            <a:off x="9531093" y="3873843"/>
            <a:ext cx="1437587" cy="93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Conductor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EAB932A-35FB-4F2D-A2AB-6B5B7DFCBFC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009990" y="1351634"/>
            <a:ext cx="45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D96F77A-E202-4724-B18D-C462B00405C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73146" y="1351634"/>
            <a:ext cx="66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5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samba</dc:creator>
  <cp:lastModifiedBy>samba</cp:lastModifiedBy>
  <cp:revision>1</cp:revision>
  <dcterms:created xsi:type="dcterms:W3CDTF">2021-12-11T17:39:07Z</dcterms:created>
  <dcterms:modified xsi:type="dcterms:W3CDTF">2021-12-11T17:44:04Z</dcterms:modified>
</cp:coreProperties>
</file>