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004B1-9911-57A4-26B8-1A7877B87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82A5C2-99DA-7A48-12A2-901AB2F9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5630E-1AF6-7A9E-7410-DD29C4A4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AD6A4F-F039-28C2-8886-C5E1ED4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54ECF-4CF3-DE46-5832-21B87745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0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C5CDD-4664-D4A8-9913-B51F61B5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EF603A-01D6-3A30-224A-2D7ABD0B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1923A-0183-3333-3B69-9E447891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7A9AF-900F-C736-FECA-1D559579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FC76A8-9437-BEBA-1208-238F3CF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C344D2-87C3-836A-10B2-EB1DAF21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DBEEB7-DC8A-7956-D365-A4589207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9C759-7B26-3E9A-EDD7-690CA215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F26B70-84E1-5B4B-1221-901E6428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65E6E-E26E-BF0F-8AC3-5799683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8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D2C5D-F060-D7C6-2F9B-B0C7B089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D5A23-78A3-FB75-FDA3-BA98844A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8548C-E0CB-BCE2-A459-388BA4AE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30EE3-5EE9-D716-1B97-C9D499F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F12C2-4E40-EC31-0724-4F1E0EEE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4FE4F-5E6E-9B34-2C1D-B0BCC441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11B3CD-9E5B-8049-C0A6-E0EF78C4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C13B6-3E75-5229-0E25-02B4D873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7DE5F-C0D9-DFC4-1B46-0FFB3A3C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3A9FD-8871-4FDE-F432-B3FA8A66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5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D7979-197E-D02A-D2B3-196798F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2D4BC-B1D8-8028-2978-7D4F1BECC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188F5-F309-8EB0-0A1B-3155DBC7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9EAF01-5F4F-DFAA-BE9D-FCB6E05E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3B7FDF-783A-D3A4-48B9-FB0E8EF4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E2E37-09AC-57F5-3D7F-CA1E2BA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6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A8D34-2E02-785F-37FB-072F32D0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075F10-4737-AE84-16AC-628AD87B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A9AD1-9000-C3C2-FBD3-E1173D27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0CD181-716E-E727-0F67-1C95F993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955705-4563-D411-4EFE-B2194B740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52F974-ACF1-2881-88D1-D40E6FE5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16288-D985-DE60-9204-14E22606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E39DF-5BDB-DE23-680F-A028AF9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7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345B6-A712-212A-C43E-6082EB48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E3F867-78E3-A3D6-1B8D-A4B0C056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3068BE-ABFD-7DFD-F182-50B5F5E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99ABD9-A352-946A-5033-AB625941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3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702026-3E8C-F21B-32CF-DC947106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691C91-49BE-BFD9-DD14-2F3A653E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65FFA-AEA1-F825-997F-591F6CEA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0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584A8-0436-E8D3-5F5E-DB61758A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A120C-B869-0802-DAEB-34FC9BAA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9F11-6758-E0C3-7A3B-4010C435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21719-F76C-72E1-ABB9-7D851F9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DC62C-DF16-1F4F-3181-D5024D3C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D34C37-2236-0D41-3118-7EC2263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6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3C152-57C7-FD27-4D4A-5936E008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1ACB4-862A-6298-254D-C82B0AA18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36FD8B-D66C-7029-F5A6-ACAA89C2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B857E-86DE-BAD8-8C59-CC23CCBC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BB84D-E486-6E7B-634C-43156D41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F0381-D1D5-951E-2BA9-084A58A7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6C5F08-6F12-B521-24F0-7602116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CC37E-0ACE-9344-606B-71C38F21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4F5BBE-A4F1-48BC-5223-B6916B811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A41B5-7824-699A-FDE0-AA48A3C52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31CC1-8F79-B5AF-B04B-188E1AAF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E9BCD-A844-CE8E-FD73-39CFF1278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ポケモンクイズ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3162C7-D5FA-440F-FB7C-D1DB66F67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高度情報工学科 </a:t>
            </a:r>
            <a:r>
              <a:rPr lang="ja-JP" altLang="en-US" dirty="0"/>
              <a:t>４</a:t>
            </a:r>
            <a:r>
              <a:rPr kumimoji="1" lang="ja-JP" altLang="en-US" dirty="0"/>
              <a:t>年　木原寛太</a:t>
            </a:r>
          </a:p>
        </p:txBody>
      </p:sp>
    </p:spTree>
    <p:extLst>
      <p:ext uri="{BB962C8B-B14F-4D97-AF65-F5344CB8AC3E}">
        <p14:creationId xmlns:p14="http://schemas.microsoft.com/office/powerpoint/2010/main" val="18413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6687-CEC1-8CC4-7E47-61D293DC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0C13B-9AD9-FE35-C4F1-B91315B6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 </a:t>
            </a:r>
            <a:r>
              <a:rPr kumimoji="1" lang="en-US" altLang="ja-JP" dirty="0"/>
              <a:t>Dart</a:t>
            </a:r>
          </a:p>
          <a:p>
            <a:r>
              <a:rPr lang="ja-JP" altLang="en-US" dirty="0"/>
              <a:t>フレームワーク </a:t>
            </a:r>
            <a:r>
              <a:rPr lang="en-US" altLang="ja-JP" dirty="0"/>
              <a:t>Flutter</a:t>
            </a:r>
          </a:p>
          <a:p>
            <a:r>
              <a:rPr lang="en-US" altLang="ja-JP" dirty="0"/>
              <a:t>Flutter</a:t>
            </a:r>
            <a:r>
              <a:rPr lang="ja-JP" altLang="en-US" dirty="0"/>
              <a:t>バージョン　</a:t>
            </a:r>
            <a:r>
              <a:rPr lang="en-US" altLang="ja-JP" dirty="0"/>
              <a:t>3.19.6</a:t>
            </a:r>
          </a:p>
          <a:p>
            <a:r>
              <a:rPr kumimoji="1" lang="ja-JP" altLang="en-US" dirty="0"/>
              <a:t>データベース </a:t>
            </a:r>
            <a:r>
              <a:rPr kumimoji="1" lang="en-US" altLang="ja-JP" dirty="0"/>
              <a:t>Firebase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2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D7442-1630-FD60-76BA-6313186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70E5B-36BE-236A-FFAE-641CD970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僕の描いたポケモンの絵の名前を四択から当ててもらう</a:t>
            </a:r>
          </a:p>
        </p:txBody>
      </p:sp>
    </p:spTree>
    <p:extLst>
      <p:ext uri="{BB962C8B-B14F-4D97-AF65-F5344CB8AC3E}">
        <p14:creationId xmlns:p14="http://schemas.microsoft.com/office/powerpoint/2010/main" val="160342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ポケモンクイズ</vt:lpstr>
      <vt:lpstr>使ったもの</vt:lpstr>
      <vt:lpstr>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寛太 木原</dc:creator>
  <cp:lastModifiedBy>寛太 木原</cp:lastModifiedBy>
  <cp:revision>2</cp:revision>
  <dcterms:created xsi:type="dcterms:W3CDTF">2024-07-10T02:15:08Z</dcterms:created>
  <dcterms:modified xsi:type="dcterms:W3CDTF">2024-07-10T04:13:28Z</dcterms:modified>
</cp:coreProperties>
</file>