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004B1-9911-57A4-26B8-1A7877B87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82A5C2-99DA-7A48-12A2-901AB2F98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5630E-1AF6-7A9E-7410-DD29C4A4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AD6A4F-F039-28C2-8886-C5E1ED4E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54ECF-4CF3-DE46-5832-21B87745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0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C5CDD-4664-D4A8-9913-B51F61B5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EF603A-01D6-3A30-224A-2D7ABD0B0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F1923A-0183-3333-3B69-9E447891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7A9AF-900F-C736-FECA-1D559579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FC76A8-9437-BEBA-1208-238F3CFF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2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C344D2-87C3-836A-10B2-EB1DAF211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DBEEB7-DC8A-7956-D365-A4589207D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9C759-7B26-3E9A-EDD7-690CA215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F26B70-84E1-5B4B-1221-901E6428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65E6E-E26E-BF0F-8AC3-57996833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82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D2C5D-F060-D7C6-2F9B-B0C7B089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D5A23-78A3-FB75-FDA3-BA98844A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38548C-E0CB-BCE2-A459-388BA4AE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130EE3-5EE9-D716-1B97-C9D499F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F12C2-4E40-EC31-0724-4F1E0EEE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1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4FE4F-5E6E-9B34-2C1D-B0BCC441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11B3CD-9E5B-8049-C0A6-E0EF78C4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6C13B6-3E75-5229-0E25-02B4D873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7DE5F-C0D9-DFC4-1B46-0FFB3A3C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3A9FD-8871-4FDE-F432-B3FA8A66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57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D7979-197E-D02A-D2B3-196798F2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42D4BC-B1D8-8028-2978-7D4F1BECC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3188F5-F309-8EB0-0A1B-3155DBC7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9EAF01-5F4F-DFAA-BE9D-FCB6E05E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3B7FDF-783A-D3A4-48B9-FB0E8EF4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E2E37-09AC-57F5-3D7F-CA1E2BA6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86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A8D34-2E02-785F-37FB-072F32D0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075F10-4737-AE84-16AC-628AD87B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5A9AD1-9000-C3C2-FBD3-E1173D27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0CD181-716E-E727-0F67-1C95F993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955705-4563-D411-4EFE-B2194B740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52F974-ACF1-2881-88D1-D40E6FE5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816288-D985-DE60-9204-14E22606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7E39DF-5BDB-DE23-680F-A028AF9C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71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A345B6-A712-212A-C43E-6082EB48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E3F867-78E3-A3D6-1B8D-A4B0C056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3068BE-ABFD-7DFD-F182-50B5F5EF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99ABD9-A352-946A-5033-AB625941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38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702026-3E8C-F21B-32CF-DC947106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691C91-49BE-BFD9-DD14-2F3A653E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65FFA-AEA1-F825-997F-591F6CEA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00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584A8-0436-E8D3-5F5E-DB61758A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DA120C-B869-0802-DAEB-34FC9BAA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239F11-6758-E0C3-7A3B-4010C435E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B21719-F76C-72E1-ABB9-7D851F9A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DDC62C-DF16-1F4F-3181-D5024D3C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D34C37-2236-0D41-3118-7EC22637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6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3C152-57C7-FD27-4D4A-5936E008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11ACB4-862A-6298-254D-C82B0AA18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36FD8B-D66C-7029-F5A6-ACAA89C2F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6B857E-86DE-BAD8-8C59-CC23CCBC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0BB84D-E486-6E7B-634C-43156D41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EF0381-D1D5-951E-2BA9-084A58A7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6C5F08-6F12-B521-24F0-76021162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CC37E-0ACE-9344-606B-71C38F21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4F5BBE-A4F1-48BC-5223-B6916B811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8E3E4-C798-460B-9A01-106C6BC4360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A41B5-7824-699A-FDE0-AA48A3C52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31CC1-8F79-B5AF-B04B-188E1AAF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2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6">
            <a:extLst>
              <a:ext uri="{FF2B5EF4-FFF2-40B4-BE49-F238E27FC236}">
                <a16:creationId xmlns:a16="http://schemas.microsoft.com/office/drawing/2014/main" id="{7C9BE72A-4F97-4FA0-AF09-2C65D071C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EBE9BCD-A844-CE8E-FD73-39CFF1278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072047"/>
            <a:ext cx="10506456" cy="1130994"/>
          </a:xfrm>
        </p:spPr>
        <p:txBody>
          <a:bodyPr>
            <a:normAutofit/>
          </a:bodyPr>
          <a:lstStyle/>
          <a:p>
            <a:r>
              <a:rPr kumimoji="1" lang="ja-JP" altLang="en-US" sz="5200" b="1"/>
              <a:t>ポケモンクイズ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3162C7-D5FA-440F-FB7C-D1DB66F67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374756"/>
            <a:ext cx="10506456" cy="752188"/>
          </a:xfrm>
        </p:spPr>
        <p:txBody>
          <a:bodyPr>
            <a:normAutofit/>
          </a:bodyPr>
          <a:lstStyle/>
          <a:p>
            <a:r>
              <a:rPr kumimoji="1" lang="ja-JP" altLang="en-US"/>
              <a:t>高度情報工学科 </a:t>
            </a:r>
            <a:r>
              <a:rPr lang="ja-JP" altLang="en-US"/>
              <a:t>４</a:t>
            </a:r>
            <a:r>
              <a:rPr kumimoji="1" lang="ja-JP" altLang="en-US"/>
              <a:t>年　木原寛太</a:t>
            </a:r>
            <a:endParaRPr kumimoji="1" lang="ja-JP" altLang="en-US" dirty="0"/>
          </a:p>
        </p:txBody>
      </p:sp>
      <p:pic>
        <p:nvPicPr>
          <p:cNvPr id="1026" name="Picture 2" descr="トップページ｜ポケモンずかん">
            <a:extLst>
              <a:ext uri="{FF2B5EF4-FFF2-40B4-BE49-F238E27FC236}">
                <a16:creationId xmlns:a16="http://schemas.microsoft.com/office/drawing/2014/main" id="{0085ECBA-A632-D7B8-FB23-3CB72B30D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"/>
          <a:stretch/>
        </p:blipFill>
        <p:spPr bwMode="auto">
          <a:xfrm>
            <a:off x="203682" y="181113"/>
            <a:ext cx="3797398" cy="371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トップページ｜ポケモンずかん">
            <a:extLst>
              <a:ext uri="{FF2B5EF4-FFF2-40B4-BE49-F238E27FC236}">
                <a16:creationId xmlns:a16="http://schemas.microsoft.com/office/drawing/2014/main" id="{281FECD0-68AA-6A57-F6BC-92964E52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" r="2" b="2"/>
          <a:stretch/>
        </p:blipFill>
        <p:spPr bwMode="auto">
          <a:xfrm>
            <a:off x="4193167" y="181113"/>
            <a:ext cx="3815005" cy="371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トップページ｜ポケモンずかん">
            <a:extLst>
              <a:ext uri="{FF2B5EF4-FFF2-40B4-BE49-F238E27FC236}">
                <a16:creationId xmlns:a16="http://schemas.microsoft.com/office/drawing/2014/main" id="{3950C8E7-AE0D-F859-3E5D-85B21601B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" r="-2" b="-2"/>
          <a:stretch/>
        </p:blipFill>
        <p:spPr bwMode="auto">
          <a:xfrm>
            <a:off x="8190920" y="181113"/>
            <a:ext cx="3799289" cy="371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35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A6687-CEC1-8CC4-7E47-61D293DC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使ったもの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70C13B-9AD9-FE35-C4F1-B91315B62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言語 </a:t>
            </a:r>
            <a:r>
              <a:rPr kumimoji="1" lang="en-US" altLang="ja-JP" dirty="0"/>
              <a:t>Dart</a:t>
            </a:r>
          </a:p>
          <a:p>
            <a:r>
              <a:rPr lang="ja-JP" altLang="en-US" dirty="0"/>
              <a:t>フレームワーク </a:t>
            </a:r>
            <a:r>
              <a:rPr lang="en-US" altLang="ja-JP" dirty="0"/>
              <a:t>Flutter</a:t>
            </a:r>
          </a:p>
          <a:p>
            <a:r>
              <a:rPr lang="en-US" altLang="ja-JP" dirty="0"/>
              <a:t>Flutter</a:t>
            </a:r>
            <a:r>
              <a:rPr lang="ja-JP" altLang="en-US" dirty="0"/>
              <a:t>バージョン　</a:t>
            </a:r>
            <a:r>
              <a:rPr lang="en-US" altLang="ja-JP" dirty="0"/>
              <a:t>3.19.6</a:t>
            </a:r>
          </a:p>
          <a:p>
            <a:r>
              <a:rPr kumimoji="1" lang="ja-JP" altLang="en-US" dirty="0"/>
              <a:t>データベース </a:t>
            </a:r>
            <a:r>
              <a:rPr kumimoji="1" lang="en-US" altLang="ja-JP" dirty="0"/>
              <a:t>Firebase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929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D7442-1630-FD60-76BA-6313186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352107" cy="1325563"/>
          </a:xfrm>
        </p:spPr>
        <p:txBody>
          <a:bodyPr/>
          <a:lstStyle/>
          <a:p>
            <a:r>
              <a:rPr kumimoji="1" lang="ja-JP" altLang="en-US" b="1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70E5B-36BE-236A-FFAE-641CD9708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/>
              <a:t>僕の描いたポケモンの絵の名前を四択から当ててもらう</a:t>
            </a:r>
          </a:p>
        </p:txBody>
      </p:sp>
    </p:spTree>
    <p:extLst>
      <p:ext uri="{BB962C8B-B14F-4D97-AF65-F5344CB8AC3E}">
        <p14:creationId xmlns:p14="http://schemas.microsoft.com/office/powerpoint/2010/main" val="160342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B0385-5D51-8CF3-C90B-AF2BB7BA9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912" y="409982"/>
            <a:ext cx="7666074" cy="982884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実装したかった機能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6DD2BE-AE19-BC62-1C75-B7FAEE21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861" y="303851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ja-JP" altLang="en-US" sz="4800" dirty="0"/>
              <a:t>・</a:t>
            </a:r>
            <a:r>
              <a:rPr lang="en-US" altLang="ja-JP" sz="4800" dirty="0"/>
              <a:t>Sort</a:t>
            </a:r>
            <a:r>
              <a:rPr lang="ja-JP" altLang="en-US" sz="4800" dirty="0"/>
              <a:t>機能</a:t>
            </a:r>
            <a:endParaRPr lang="en-US" altLang="ja-JP" sz="4800" dirty="0"/>
          </a:p>
          <a:p>
            <a:pPr algn="l"/>
            <a:r>
              <a:rPr lang="ja-JP" altLang="en-US" sz="4800" dirty="0"/>
              <a:t>・写真の追加</a:t>
            </a:r>
            <a:endParaRPr lang="en-US" altLang="ja-JP" sz="4800" dirty="0"/>
          </a:p>
          <a:p>
            <a:pPr algn="l"/>
            <a:r>
              <a:rPr lang="ja-JP" altLang="en-US" sz="4800" dirty="0"/>
              <a:t>・履歴</a:t>
            </a:r>
            <a:endParaRPr lang="en-US" altLang="ja-JP" sz="4800" dirty="0"/>
          </a:p>
          <a:p>
            <a:endParaRPr lang="en-US" altLang="ja-JP" sz="4800" dirty="0"/>
          </a:p>
          <a:p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60291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21E2A-26A9-AAE0-AB17-F7B051B1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 b="1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735390-2479-9DB8-E092-94FF873A2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8881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卒業制作でも</a:t>
            </a:r>
            <a:r>
              <a:rPr kumimoji="1" lang="en-US" altLang="ja-JP" dirty="0"/>
              <a:t>flutter</a:t>
            </a:r>
            <a:r>
              <a:rPr kumimoji="1" lang="ja-JP" altLang="en-US" dirty="0"/>
              <a:t>を使うので、コードを使いまわせるように今頑張りました。</a:t>
            </a:r>
            <a:endParaRPr kumimoji="1" lang="en-US" altLang="ja-JP" dirty="0"/>
          </a:p>
          <a:p>
            <a:r>
              <a:rPr lang="ja-JP" altLang="en-US" dirty="0"/>
              <a:t>結構楽しかったです。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69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68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ポケモンクイズ</vt:lpstr>
      <vt:lpstr>使ったもの</vt:lpstr>
      <vt:lpstr>概要</vt:lpstr>
      <vt:lpstr>実装したかった機能</vt:lpstr>
      <vt:lpstr> 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寛太 木原</dc:creator>
  <cp:lastModifiedBy>寛太 木原</cp:lastModifiedBy>
  <cp:revision>4</cp:revision>
  <dcterms:created xsi:type="dcterms:W3CDTF">2024-07-10T02:15:08Z</dcterms:created>
  <dcterms:modified xsi:type="dcterms:W3CDTF">2024-07-17T01:11:54Z</dcterms:modified>
</cp:coreProperties>
</file>