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EC3-F63D-4B6B-97BA-A1450565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9CFB-A0C2-4DD1-9986-5E7DC0F5C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71EB-2DB1-4C37-A20A-725DE441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8CC9-D1AB-4618-935E-64A43EC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F944-754C-462C-AC42-02C9D91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0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5FAD-96CD-44CD-92FF-1131B337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CB95-6025-4CF8-8785-98F21C22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BA04-0E0B-4C3A-A028-F9FD1459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1496-D369-401A-83BE-A148CF3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CDD7-1734-493B-9B31-24AFCAC4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68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143D-5E26-4E08-BD4E-71AA2A739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836A-9279-46B8-B733-403A2906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D78F-64F1-405B-8EE0-DAC31861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52A9-F9F2-4B12-B798-F1F993B1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C397-1500-415C-B664-E416616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0B47-CF76-44C9-B8F2-203F49AE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79C-ABF4-4F70-A55A-6B921B30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0BC5-CE26-4A5C-B13B-50BF0EA8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BC8B-751C-4C3E-BCC7-0F078FE4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285-627A-4633-8D56-00E867D3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4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FF71-80F3-43C6-A36D-D1692274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EE2D-68DB-4ABF-8511-8239CA0A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DCE-CB24-4869-9926-F4A9E4AC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82B6-C405-49A5-8340-16EE3DBB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0631-602C-42E6-815D-A6A0660C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0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EF26-92E8-4B85-852C-4105AD95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2625-AB27-4C1B-9EF8-1F225430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1404-00DF-4D34-AB36-435C9388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E53F8-4CEF-4A57-A338-389F587F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A7F1-5B79-43A5-A3D1-5537900D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A93C-CA97-4D4A-A837-C139DD4F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48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387A-9D70-497B-A6A7-3229556C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7B3B-333F-4B3D-A4EA-6EB105E2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C56AC-3D9E-4D49-9D93-176A11FB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8706E-9BFD-40B0-9609-27716E4C9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3914-EBE6-4612-BA2B-48337CDE2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D20F0-524E-4DD4-A8E1-98B6EEFC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D094-044B-4DD5-8E67-C54F794D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16B9C-6C2D-4892-AF9E-6A46666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29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463C-B666-4E02-A514-6B03B8DD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E1E58-3A08-448B-ABD6-9A437E76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4DB6A-1680-4CE4-A806-DE4A96F3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97AB-DF35-49DE-B4B0-AE0ACB96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90979-EDA0-4F74-9FC6-CCC75254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5802C-1B50-4C46-9423-FD9C2104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BF619-8598-4CCC-9C2F-2C62F1A8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86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10F-4831-4372-AC69-952A4E7D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7219-B21E-4300-96FC-97113023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B6821-745E-45C9-A314-7BF8C0D36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E4E9-1B47-4E12-87DF-9B1AEA1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9AEC-8878-47B5-9353-BBEFBB24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F67E-41D9-4447-8C67-3E8659F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4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3DF7-38EF-4B8F-84BC-600F9255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39D3C-F668-4389-A90F-E4B2CF4A9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76C-90A3-4DAE-8FD9-FE1C1EBF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060BE-9AA4-49C1-9DD0-2788D5E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AC8B1-99B1-42AD-AB47-55F16BD3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B26E-7823-45F1-870B-E0C2C81B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3BFED-4170-4D15-8944-DCC579E3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D1AE-DA27-4AAD-8FA7-958AC280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5C46-F111-476D-A7CB-966C036AC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1777-CCE3-419B-BFA4-2AFBA9875FE2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F2AF-9A4E-425E-B5A5-DE38091E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9335-5ADE-4209-8191-96EFF6C73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5DF8-79EF-4140-8E68-10C6DCDED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2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1684-DC07-42F2-9511-3B77D492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838131"/>
          </a:xfrm>
        </p:spPr>
        <p:txBody>
          <a:bodyPr>
            <a:normAutofit/>
          </a:bodyPr>
          <a:lstStyle/>
          <a:p>
            <a:r>
              <a:rPr lang="en-CA" sz="2700" b="1" dirty="0"/>
              <a:t>ABC Clinic:</a:t>
            </a:r>
            <a:br>
              <a:rPr lang="en-CA" sz="2700" dirty="0"/>
            </a:br>
            <a:r>
              <a:rPr lang="en-CA" sz="2700" b="1" dirty="0"/>
              <a:t>Clinical Management System Software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A4100-18C8-490D-AF02-2005FCE90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8171"/>
            <a:ext cx="9144000" cy="4618653"/>
          </a:xfrm>
        </p:spPr>
        <p:txBody>
          <a:bodyPr/>
          <a:lstStyle/>
          <a:p>
            <a:r>
              <a:rPr lang="en-CA" b="1" dirty="0"/>
              <a:t>COMP2147 - Systems Analysis, Design and Testing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99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4949-7078-481C-81D8-BA1AAD86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System Sequence Diagram 3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FF6F962-FB0A-4B96-B21C-20B16B01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07" y="1875692"/>
            <a:ext cx="8179101" cy="3925827"/>
          </a:xfrm>
        </p:spPr>
      </p:pic>
    </p:spTree>
    <p:extLst>
      <p:ext uri="{BB962C8B-B14F-4D97-AF65-F5344CB8AC3E}">
        <p14:creationId xmlns:p14="http://schemas.microsoft.com/office/powerpoint/2010/main" val="5634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9DA-A878-4FAB-AEDF-FBF99942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     ER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349829"/>
            <a:ext cx="11800114" cy="5225142"/>
          </a:xfrm>
        </p:spPr>
      </p:pic>
    </p:spTree>
    <p:extLst>
      <p:ext uri="{BB962C8B-B14F-4D97-AF65-F5344CB8AC3E}">
        <p14:creationId xmlns:p14="http://schemas.microsoft.com/office/powerpoint/2010/main" val="13254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 ER Model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1358537"/>
            <a:ext cx="11077303" cy="5351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69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3C9-9898-4DBB-B580-43634B7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wireframe diagram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87994"/>
              </p:ext>
            </p:extLst>
          </p:nvPr>
        </p:nvGraphicFramePr>
        <p:xfrm>
          <a:off x="838200" y="1690688"/>
          <a:ext cx="1008890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48583" imgH="3657600" progId="Visio.Drawing.15">
                  <p:embed/>
                </p:oleObj>
              </mc:Choice>
              <mc:Fallback>
                <p:oleObj name="Visio" r:id="rId2" imgW="8248583" imgH="365760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10088905" cy="46085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6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B926-FA57-47BD-B095-1FF0FD52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wireframe diagram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44544"/>
              </p:ext>
            </p:extLst>
          </p:nvPr>
        </p:nvGraphicFramePr>
        <p:xfrm>
          <a:off x="2971800" y="1690688"/>
          <a:ext cx="5373914" cy="456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95944" imgH="4362397" progId="Visio.Drawing.15">
                  <p:embed/>
                </p:oleObj>
              </mc:Choice>
              <mc:Fallback>
                <p:oleObj name="Visio" r:id="rId2" imgW="5095944" imgH="4362397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90688"/>
                        <a:ext cx="5373914" cy="456275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78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201-963C-4DAF-8C37-DE300333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wireframe diagram 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16390"/>
              </p:ext>
            </p:extLst>
          </p:nvPr>
        </p:nvGraphicFramePr>
        <p:xfrm>
          <a:off x="3058885" y="1690688"/>
          <a:ext cx="5794829" cy="492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95944" imgH="4362397" progId="Visio.Drawing.15">
                  <p:embed/>
                </p:oleObj>
              </mc:Choice>
              <mc:Fallback>
                <p:oleObj name="Visio" r:id="rId2" imgW="5095944" imgH="4362397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885" y="1690688"/>
                        <a:ext cx="5794829" cy="4920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86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6F99-F3F3-4EB8-B63B-068C40AE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wireframe diagram  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82660"/>
              </p:ext>
            </p:extLst>
          </p:nvPr>
        </p:nvGraphicFramePr>
        <p:xfrm>
          <a:off x="838199" y="1690688"/>
          <a:ext cx="9394371" cy="465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86331" imgH="2914743" progId="Visio.Drawing.15">
                  <p:embed/>
                </p:oleObj>
              </mc:Choice>
              <mc:Fallback>
                <p:oleObj name="Visio" r:id="rId2" imgW="5886331" imgH="291474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690688"/>
                        <a:ext cx="9394371" cy="465158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40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2CD7-6517-42B8-BCF1-F69A5223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wireframe diagram 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992"/>
              </p:ext>
            </p:extLst>
          </p:nvPr>
        </p:nvGraphicFramePr>
        <p:xfrm>
          <a:off x="2667000" y="1690688"/>
          <a:ext cx="5867400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00681" imgH="4362397" progId="Visio.Drawing.15">
                  <p:embed/>
                </p:oleObj>
              </mc:Choice>
              <mc:Fallback>
                <p:oleObj name="Visio" r:id="rId2" imgW="5200681" imgH="4362397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90688"/>
                        <a:ext cx="5867400" cy="4889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87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61C9-EABE-47DA-9678-EF01991D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Group’s reflections/conclusion</a:t>
            </a:r>
          </a:p>
        </p:txBody>
      </p:sp>
    </p:spTree>
    <p:extLst>
      <p:ext uri="{BB962C8B-B14F-4D97-AF65-F5344CB8AC3E}">
        <p14:creationId xmlns:p14="http://schemas.microsoft.com/office/powerpoint/2010/main" val="34122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D029-FCE3-4EB8-BA49-598DB2C2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 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463040"/>
            <a:ext cx="11466286" cy="52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0C13-4911-4513-983C-49D96683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                             Level-0 DFD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D4BB43F-F704-44D2-864D-279259B08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32" y="1530220"/>
            <a:ext cx="8771336" cy="4646743"/>
          </a:xfrm>
        </p:spPr>
      </p:pic>
    </p:spTree>
    <p:extLst>
      <p:ext uri="{BB962C8B-B14F-4D97-AF65-F5344CB8AC3E}">
        <p14:creationId xmlns:p14="http://schemas.microsoft.com/office/powerpoint/2010/main" val="101756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0"/>
            <a:ext cx="10058400" cy="6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5D9D-E996-4A67-AC38-1DC3FE96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Activity Diagram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C4C5F-B47D-44C9-BEE8-1725E7BF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80" y="1335754"/>
            <a:ext cx="5534526" cy="4841209"/>
          </a:xfrm>
        </p:spPr>
      </p:pic>
    </p:spTree>
    <p:extLst>
      <p:ext uri="{BB962C8B-B14F-4D97-AF65-F5344CB8AC3E}">
        <p14:creationId xmlns:p14="http://schemas.microsoft.com/office/powerpoint/2010/main" val="116186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5134-C162-4DF3-9680-A3714F84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Activity Diagram 2</a:t>
            </a:r>
          </a:p>
        </p:txBody>
      </p:sp>
      <p:pic>
        <p:nvPicPr>
          <p:cNvPr id="5" name="Content Placeholder 4" descr="A picture containing text, map, road, sign&#10;&#10;Description automatically generated">
            <a:extLst>
              <a:ext uri="{FF2B5EF4-FFF2-40B4-BE49-F238E27FC236}">
                <a16:creationId xmlns:a16="http://schemas.microsoft.com/office/drawing/2014/main" id="{41CDF150-629E-4A67-9CB4-F4472616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6" y="1502229"/>
            <a:ext cx="3610946" cy="4674734"/>
          </a:xfrm>
        </p:spPr>
      </p:pic>
    </p:spTree>
    <p:extLst>
      <p:ext uri="{BB962C8B-B14F-4D97-AF65-F5344CB8AC3E}">
        <p14:creationId xmlns:p14="http://schemas.microsoft.com/office/powerpoint/2010/main" val="270881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6659-3B93-4460-9AC3-4EEDFA4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Activity Diagram 3</a:t>
            </a:r>
          </a:p>
        </p:txBody>
      </p:sp>
      <p:pic>
        <p:nvPicPr>
          <p:cNvPr id="5" name="Content Placeholder 4" descr="A picture containing text, road&#10;&#10;Description automatically generated">
            <a:extLst>
              <a:ext uri="{FF2B5EF4-FFF2-40B4-BE49-F238E27FC236}">
                <a16:creationId xmlns:a16="http://schemas.microsoft.com/office/drawing/2014/main" id="{8080F962-C8F9-4595-95D4-86E48E3D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3" y="1436914"/>
            <a:ext cx="4717774" cy="4861347"/>
          </a:xfrm>
        </p:spPr>
      </p:pic>
    </p:spTree>
    <p:extLst>
      <p:ext uri="{BB962C8B-B14F-4D97-AF65-F5344CB8AC3E}">
        <p14:creationId xmlns:p14="http://schemas.microsoft.com/office/powerpoint/2010/main" val="9449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CBA9-71A7-4E0E-A28D-DCE3E24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System Sequence Diagram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AF19C61-45EA-4E2A-8EDE-4354748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1468182"/>
            <a:ext cx="8813122" cy="4409537"/>
          </a:xfrm>
        </p:spPr>
      </p:pic>
    </p:spTree>
    <p:extLst>
      <p:ext uri="{BB962C8B-B14F-4D97-AF65-F5344CB8AC3E}">
        <p14:creationId xmlns:p14="http://schemas.microsoft.com/office/powerpoint/2010/main" val="428876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4A0D-5294-48D3-9017-E3132C4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System Sequence Diagram 2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B51FBCC-7159-4259-83D1-EF7DF6ED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1690688"/>
            <a:ext cx="7636269" cy="4110831"/>
          </a:xfrm>
        </p:spPr>
      </p:pic>
    </p:spTree>
    <p:extLst>
      <p:ext uri="{BB962C8B-B14F-4D97-AF65-F5344CB8AC3E}">
        <p14:creationId xmlns:p14="http://schemas.microsoft.com/office/powerpoint/2010/main" val="394844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Visio</vt:lpstr>
      <vt:lpstr>ABC Clinic: Clinical Management System Software </vt:lpstr>
      <vt:lpstr>                          use case diagram</vt:lpstr>
      <vt:lpstr>                              Level-0 DFD</vt:lpstr>
      <vt:lpstr>PowerPoint Presentation</vt:lpstr>
      <vt:lpstr>                        Activity Diagram 1</vt:lpstr>
      <vt:lpstr>                          Activity Diagram 2</vt:lpstr>
      <vt:lpstr>                          Activity Diagram 3</vt:lpstr>
      <vt:lpstr>              System Sequence Diagram 1</vt:lpstr>
      <vt:lpstr>              System Sequence Diagram 2</vt:lpstr>
      <vt:lpstr>               System Sequence Diagram 3</vt:lpstr>
      <vt:lpstr>                               ER Model</vt:lpstr>
      <vt:lpstr>Additional  ER Model</vt:lpstr>
      <vt:lpstr>                       wireframe diagram 1</vt:lpstr>
      <vt:lpstr>                      wireframe diagram 2</vt:lpstr>
      <vt:lpstr>                       wireframe diagram 3</vt:lpstr>
      <vt:lpstr>                      wireframe diagram  4</vt:lpstr>
      <vt:lpstr>                 wireframe diagram 5</vt:lpstr>
      <vt:lpstr>                Group’s reflections/conclusion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Clinic: Clinical Management System Software </dc:title>
  <dc:creator>Yousif Hanoudi</dc:creator>
  <cp:lastModifiedBy>Kanta Husari</cp:lastModifiedBy>
  <cp:revision>8</cp:revision>
  <dcterms:created xsi:type="dcterms:W3CDTF">2019-12-07T23:39:51Z</dcterms:created>
  <dcterms:modified xsi:type="dcterms:W3CDTF">2021-03-11T21:17:29Z</dcterms:modified>
</cp:coreProperties>
</file>