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 showSpecialPlsOnTitleSld="0">
  <p:sldMasterIdLst>
    <p:sldMasterId id="2147483657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</p:sldIdLst>
  <p:sldSz cy="5143500" cx="9144000"/>
  <p:notesSz cx="6858000" cy="9144000"/>
  <p:embeddedFontLst>
    <p:embeddedFont>
      <p:font typeface="Bebas Neue"/>
      <p:regular r:id="rId15"/>
    </p:embeddedFont>
    <p:embeddedFont>
      <p:font typeface="Barlow Medium"/>
      <p:regular r:id="rId16"/>
      <p:bold r:id="rId17"/>
      <p:italic r:id="rId18"/>
      <p:boldItalic r:id="rId19"/>
    </p:embeddedFont>
    <p:embeddedFont>
      <p:font typeface="Barlow Light"/>
      <p:regular r:id="rId20"/>
      <p:bold r:id="rId21"/>
      <p:italic r:id="rId22"/>
      <p:boldItalic r:id="rId23"/>
    </p:embeddedFont>
    <p:embeddedFont>
      <p:font typeface="Barlow"/>
      <p:regular r:id="rId24"/>
      <p:bold r:id="rId25"/>
      <p:italic r:id="rId26"/>
      <p:boldItalic r:id="rId2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BarlowLight-regular.fntdata"/><Relationship Id="rId22" Type="http://schemas.openxmlformats.org/officeDocument/2006/relationships/font" Target="fonts/BarlowLight-italic.fntdata"/><Relationship Id="rId21" Type="http://schemas.openxmlformats.org/officeDocument/2006/relationships/font" Target="fonts/BarlowLight-bold.fntdata"/><Relationship Id="rId24" Type="http://schemas.openxmlformats.org/officeDocument/2006/relationships/font" Target="fonts/Barlow-regular.fntdata"/><Relationship Id="rId23" Type="http://schemas.openxmlformats.org/officeDocument/2006/relationships/font" Target="fonts/BarlowLight-boldItalic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26" Type="http://schemas.openxmlformats.org/officeDocument/2006/relationships/font" Target="fonts/Barlow-italic.fntdata"/><Relationship Id="rId25" Type="http://schemas.openxmlformats.org/officeDocument/2006/relationships/font" Target="fonts/Barlow-bold.fntdata"/><Relationship Id="rId27" Type="http://schemas.openxmlformats.org/officeDocument/2006/relationships/font" Target="fonts/Barlow-bold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font" Target="fonts/BebasNeue-regular.fntdata"/><Relationship Id="rId14" Type="http://schemas.openxmlformats.org/officeDocument/2006/relationships/slide" Target="slides/slide10.xml"/><Relationship Id="rId17" Type="http://schemas.openxmlformats.org/officeDocument/2006/relationships/font" Target="fonts/BarlowMedium-bold.fntdata"/><Relationship Id="rId16" Type="http://schemas.openxmlformats.org/officeDocument/2006/relationships/font" Target="fonts/BarlowMedium-regular.fntdata"/><Relationship Id="rId19" Type="http://schemas.openxmlformats.org/officeDocument/2006/relationships/font" Target="fonts/BarlowMedium-boldItalic.fntdata"/><Relationship Id="rId18" Type="http://schemas.openxmlformats.org/officeDocument/2006/relationships/font" Target="fonts/BarlowMedium-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2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4" name="Google Shape;64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g41a98d525d_0_3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4" name="Google Shape;154;g41a98d525d_0_3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5" name="Shape 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6" name="Google Shape;76;p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7" name="Google Shape;77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ed75ccf_0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ed75ccf_0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17e5579d40a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17e5579d40a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g35f391192_029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1" name="Google Shape;111;g35f391192_02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g35ed75ccf_0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2" name="Google Shape;122;g35ed75ccf_0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1" name="Shape 1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2" name="Google Shape;132;gf2e3af8361_0_23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3" name="Google Shape;133;gf2e3af8361_0_2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f2e3af8361_0_2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f2e3af8361_0_2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f108ef3881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f108ef3881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4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6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15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" type="title">
  <p:cSld name="TITLE">
    <p:bg>
      <p:bgPr>
        <a:gradFill>
          <a:gsLst>
            <a:gs pos="0">
              <a:schemeClr val="accent1"/>
            </a:gs>
            <a:gs pos="50000">
              <a:schemeClr val="accent2"/>
            </a:gs>
            <a:gs pos="100000">
              <a:schemeClr val="accent3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Google Shape;10;p2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2"/>
          <p:cNvSpPr txBox="1"/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  <a:effectLst>
            <a:outerShdw blurRad="28575" rotWithShape="0" algn="bl" dir="2700000" dist="19050">
              <a:schemeClr val="dk1">
                <a:alpha val="20000"/>
              </a:schemeClr>
            </a:outerShdw>
          </a:effectLst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2pPr>
            <a:lvl3pPr lvl="2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3pPr>
            <a:lvl4pPr lvl="3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4pPr>
            <a:lvl5pPr lvl="4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5pPr>
            <a:lvl6pPr lvl="5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6pPr>
            <a:lvl7pPr lvl="6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7pPr>
            <a:lvl8pPr lvl="7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8pPr>
            <a:lvl9pPr lvl="8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7200"/>
              <a:buNone/>
              <a:defRPr sz="7200">
                <a:solidFill>
                  <a:schemeClr val="lt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ubtitle">
  <p:cSld name="TITLE_1"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Google Shape;13;p3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4" name="Google Shape;14;p3"/>
          <p:cNvSpPr txBox="1"/>
          <p:nvPr>
            <p:ph type="ctrTitle"/>
          </p:nvPr>
        </p:nvSpPr>
        <p:spPr>
          <a:xfrm>
            <a:off x="626700" y="620225"/>
            <a:ext cx="7433400" cy="723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1pPr>
            <a:lvl2pPr lvl="1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2pPr>
            <a:lvl3pPr lvl="2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3pPr>
            <a:lvl4pPr lvl="3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4pPr>
            <a:lvl5pPr lvl="4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5pPr>
            <a:lvl6pPr lvl="5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6pPr>
            <a:lvl7pPr lvl="6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7pPr>
            <a:lvl8pPr lvl="7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8pPr>
            <a:lvl9pPr lvl="8" rtl="0">
              <a:spcBef>
                <a:spcPts val="0"/>
              </a:spcBef>
              <a:spcAft>
                <a:spcPts val="0"/>
              </a:spcAft>
              <a:buSzPts val="6000"/>
              <a:buNone/>
              <a:defRPr sz="6000"/>
            </a:lvl9pPr>
          </a:lstStyle>
          <a:p/>
        </p:txBody>
      </p:sp>
      <p:sp>
        <p:nvSpPr>
          <p:cNvPr id="15" name="Google Shape;15;p3"/>
          <p:cNvSpPr txBox="1"/>
          <p:nvPr>
            <p:ph idx="1" type="subTitle"/>
          </p:nvPr>
        </p:nvSpPr>
        <p:spPr>
          <a:xfrm>
            <a:off x="626700" y="1419727"/>
            <a:ext cx="7433400" cy="400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400"/>
              <a:buNone/>
              <a:defRPr/>
            </a:lvl1pPr>
            <a:lvl2pPr lvl="1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2pPr>
            <a:lvl3pPr lvl="2" rtl="0"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3000"/>
              <a:buNone/>
              <a:defRPr sz="3000"/>
            </a:lvl3pPr>
            <a:lvl4pPr lvl="3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80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800"/>
              </a:spcBef>
              <a:spcAft>
                <a:spcPts val="80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TITLE_1_1">
    <p:bg>
      <p:bgPr>
        <a:gradFill>
          <a:gsLst>
            <a:gs pos="0">
              <a:schemeClr val="accent3"/>
            </a:gs>
            <a:gs pos="100000">
              <a:schemeClr val="dk1"/>
            </a:gs>
          </a:gsLst>
          <a:path path="circle">
            <a:fillToRect b="100%" l="100%"/>
          </a:path>
          <a:tileRect r="-100%" t="-100%"/>
        </a:gradFill>
      </p:bgPr>
    </p:bg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" name="Google Shape;17;p4"/>
          <p:cNvPicPr preferRelativeResize="0"/>
          <p:nvPr/>
        </p:nvPicPr>
        <p:blipFill>
          <a:blip r:embed="rId2">
            <a:alphaModFix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18" name="Google Shape;18;p4"/>
          <p:cNvSpPr txBox="1"/>
          <p:nvPr>
            <p:ph idx="1" type="body"/>
          </p:nvPr>
        </p:nvSpPr>
        <p:spPr>
          <a:xfrm>
            <a:off x="1007700" y="971525"/>
            <a:ext cx="6117300" cy="34158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457200" lvl="0" marL="457200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▸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1pPr>
            <a:lvl2pPr indent="-457200" lvl="1" marL="914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2pPr>
            <a:lvl3pPr indent="-457200" lvl="2" marL="1371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▹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3pPr>
            <a:lvl4pPr indent="-457200" lvl="3" marL="18288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4pPr>
            <a:lvl5pPr indent="-457200" lvl="4" marL="22860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5pPr>
            <a:lvl6pPr indent="-457200" lvl="5" marL="27432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6pPr>
            <a:lvl7pPr indent="-457200" lvl="6" marL="32004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●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7pPr>
            <a:lvl8pPr indent="-457200" lvl="7" marL="3657600" rtl="0">
              <a:spcBef>
                <a:spcPts val="800"/>
              </a:spcBef>
              <a:spcAft>
                <a:spcPts val="0"/>
              </a:spcAft>
              <a:buClr>
                <a:schemeClr val="lt1"/>
              </a:buClr>
              <a:buSzPts val="3600"/>
              <a:buFont typeface="Barlow Medium"/>
              <a:buChar char="○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8pPr>
            <a:lvl9pPr indent="-457200" lvl="8" marL="4114800" rtl="0">
              <a:spcBef>
                <a:spcPts val="800"/>
              </a:spcBef>
              <a:spcAft>
                <a:spcPts val="800"/>
              </a:spcAft>
              <a:buClr>
                <a:schemeClr val="lt1"/>
              </a:buClr>
              <a:buSzPts val="3600"/>
              <a:buFont typeface="Barlow Medium"/>
              <a:buChar char="■"/>
              <a:defRPr sz="3600">
                <a:solidFill>
                  <a:schemeClr val="lt1"/>
                </a:solidFill>
                <a:latin typeface="Barlow Medium"/>
                <a:ea typeface="Barlow Medium"/>
                <a:cs typeface="Barlow Medium"/>
                <a:sym typeface="Barlow Medium"/>
              </a:defRPr>
            </a:lvl9pPr>
          </a:lstStyle>
          <a:p/>
        </p:txBody>
      </p:sp>
      <p:sp>
        <p:nvSpPr>
          <p:cNvPr id="19" name="Google Shape;19;p4"/>
          <p:cNvSpPr txBox="1"/>
          <p:nvPr/>
        </p:nvSpPr>
        <p:spPr>
          <a:xfrm>
            <a:off x="531375" y="607944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9600">
                <a:solidFill>
                  <a:schemeClr val="accent2"/>
                </a:solidFill>
                <a:latin typeface="Bebas Neue"/>
                <a:ea typeface="Bebas Neue"/>
                <a:cs typeface="Bebas Neue"/>
                <a:sym typeface="Bebas Neue"/>
              </a:rPr>
              <a:t>“</a:t>
            </a:r>
            <a:endParaRPr sz="9600">
              <a:solidFill>
                <a:schemeClr val="accent2"/>
              </a:solidFill>
              <a:latin typeface="Bebas Neue"/>
              <a:ea typeface="Bebas Neue"/>
              <a:cs typeface="Bebas Neue"/>
              <a:sym typeface="Bebas Neue"/>
            </a:endParaRPr>
          </a:p>
        </p:txBody>
      </p:sp>
      <p:sp>
        <p:nvSpPr>
          <p:cNvPr id="20" name="Google Shape;20;p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accent2"/>
                </a:solidFill>
              </a:defRPr>
            </a:lvl1pPr>
            <a:lvl2pPr lvl="1" rtl="0">
              <a:buNone/>
              <a:defRPr>
                <a:solidFill>
                  <a:schemeClr val="accent2"/>
                </a:solidFill>
              </a:defRPr>
            </a:lvl2pPr>
            <a:lvl3pPr lvl="2" rtl="0">
              <a:buNone/>
              <a:defRPr>
                <a:solidFill>
                  <a:schemeClr val="accent2"/>
                </a:solidFill>
              </a:defRPr>
            </a:lvl3pPr>
            <a:lvl4pPr lvl="3" rtl="0">
              <a:buNone/>
              <a:defRPr>
                <a:solidFill>
                  <a:schemeClr val="accent2"/>
                </a:solidFill>
              </a:defRPr>
            </a:lvl4pPr>
            <a:lvl5pPr lvl="4" rtl="0">
              <a:buNone/>
              <a:defRPr>
                <a:solidFill>
                  <a:schemeClr val="accent2"/>
                </a:solidFill>
              </a:defRPr>
            </a:lvl5pPr>
            <a:lvl6pPr lvl="5" rtl="0">
              <a:buNone/>
              <a:defRPr>
                <a:solidFill>
                  <a:schemeClr val="accent2"/>
                </a:solidFill>
              </a:defRPr>
            </a:lvl6pPr>
            <a:lvl7pPr lvl="6" rtl="0">
              <a:buNone/>
              <a:defRPr>
                <a:solidFill>
                  <a:schemeClr val="accent2"/>
                </a:solidFill>
              </a:defRPr>
            </a:lvl7pPr>
            <a:lvl8pPr lvl="7" rtl="0">
              <a:buNone/>
              <a:defRPr>
                <a:solidFill>
                  <a:schemeClr val="accent2"/>
                </a:solidFill>
              </a:defRPr>
            </a:lvl8pPr>
            <a:lvl9pPr lvl="8" rtl="0">
              <a:buNone/>
              <a:defRPr>
                <a:solidFill>
                  <a:schemeClr val="accent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1 column" type="tx">
  <p:cSld name="TITLE_AND_BODY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Google Shape;22;p5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23" name="Google Shape;23;p5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" name="Google Shape;24;p5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26" name="Google Shape;26;p5"/>
          <p:cNvSpPr txBox="1"/>
          <p:nvPr>
            <p:ph idx="1" type="body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spcBef>
                <a:spcPts val="0"/>
              </a:spcBef>
              <a:spcAft>
                <a:spcPts val="0"/>
              </a:spcAft>
              <a:buSzPts val="2400"/>
              <a:buChar char="▸"/>
              <a:defRPr/>
            </a:lvl1pPr>
            <a:lvl2pPr indent="-381000" lvl="1" marL="9144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2pPr>
            <a:lvl3pPr indent="-381000" lvl="2" marL="1371600" rtl="0">
              <a:spcBef>
                <a:spcPts val="800"/>
              </a:spcBef>
              <a:spcAft>
                <a:spcPts val="0"/>
              </a:spcAft>
              <a:buSzPts val="2400"/>
              <a:buChar char="▹"/>
              <a:defRPr/>
            </a:lvl3pPr>
            <a:lvl4pPr indent="-381000" lvl="3" marL="18288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4pPr>
            <a:lvl5pPr indent="-381000" lvl="4" marL="22860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5pPr>
            <a:lvl6pPr indent="-381000" lvl="5" marL="2743200" rtl="0">
              <a:spcBef>
                <a:spcPts val="800"/>
              </a:spcBef>
              <a:spcAft>
                <a:spcPts val="0"/>
              </a:spcAft>
              <a:buSzPts val="2400"/>
              <a:buChar char="■"/>
              <a:defRPr/>
            </a:lvl6pPr>
            <a:lvl7pPr indent="-381000" lvl="6" marL="3200400" rtl="0">
              <a:spcBef>
                <a:spcPts val="800"/>
              </a:spcBef>
              <a:spcAft>
                <a:spcPts val="0"/>
              </a:spcAft>
              <a:buSzPts val="2400"/>
              <a:buChar char="●"/>
              <a:defRPr/>
            </a:lvl7pPr>
            <a:lvl8pPr indent="-381000" lvl="7" marL="3657600" rtl="0">
              <a:spcBef>
                <a:spcPts val="800"/>
              </a:spcBef>
              <a:spcAft>
                <a:spcPts val="0"/>
              </a:spcAft>
              <a:buSzPts val="2400"/>
              <a:buChar char="○"/>
              <a:defRPr/>
            </a:lvl8pPr>
            <a:lvl9pPr indent="-381000" lvl="8" marL="4114800" rtl="0">
              <a:spcBef>
                <a:spcPts val="800"/>
              </a:spcBef>
              <a:spcAft>
                <a:spcPts val="800"/>
              </a:spcAft>
              <a:buSzPts val="2400"/>
              <a:buChar char="■"/>
              <a:defRPr/>
            </a:lvl9pPr>
          </a:lstStyle>
          <a:p/>
        </p:txBody>
      </p:sp>
      <p:sp>
        <p:nvSpPr>
          <p:cNvPr id="27" name="Google Shape;27;p5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2 columns" type="twoColTx">
  <p:cSld name="TITLE_AND_TWO_COLUMNS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" name="Google Shape;29;p6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0" name="Google Shape;30;p6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" name="Google Shape;31;p6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" name="Google Shape;32;p6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33" name="Google Shape;33;p6"/>
          <p:cNvSpPr txBox="1"/>
          <p:nvPr>
            <p:ph idx="1" type="body"/>
          </p:nvPr>
        </p:nvSpPr>
        <p:spPr>
          <a:xfrm>
            <a:off x="855275" y="1576550"/>
            <a:ext cx="34731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4" name="Google Shape;34;p6"/>
          <p:cNvSpPr txBox="1"/>
          <p:nvPr>
            <p:ph idx="2" type="body"/>
          </p:nvPr>
        </p:nvSpPr>
        <p:spPr>
          <a:xfrm>
            <a:off x="4815599" y="1576550"/>
            <a:ext cx="34731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55600" lvl="0" marL="457200" rtl="0">
              <a:spcBef>
                <a:spcPts val="0"/>
              </a:spcBef>
              <a:spcAft>
                <a:spcPts val="0"/>
              </a:spcAft>
              <a:buSzPts val="2000"/>
              <a:buChar char="▸"/>
              <a:defRPr sz="2000"/>
            </a:lvl1pPr>
            <a:lvl2pPr indent="-355600" lvl="1" marL="9144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2pPr>
            <a:lvl3pPr indent="-355600" lvl="2" marL="1371600" rtl="0">
              <a:spcBef>
                <a:spcPts val="800"/>
              </a:spcBef>
              <a:spcAft>
                <a:spcPts val="0"/>
              </a:spcAft>
              <a:buSzPts val="2000"/>
              <a:buChar char="▹"/>
              <a:defRPr sz="2000"/>
            </a:lvl3pPr>
            <a:lvl4pPr indent="-355600" lvl="3" marL="18288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4pPr>
            <a:lvl5pPr indent="-355600" lvl="4" marL="22860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5pPr>
            <a:lvl6pPr indent="-355600" lvl="5" marL="2743200" rtl="0">
              <a:spcBef>
                <a:spcPts val="800"/>
              </a:spcBef>
              <a:spcAft>
                <a:spcPts val="0"/>
              </a:spcAft>
              <a:buSzPts val="2000"/>
              <a:buChar char="■"/>
              <a:defRPr sz="2000"/>
            </a:lvl6pPr>
            <a:lvl7pPr indent="-355600" lvl="6" marL="3200400" rtl="0">
              <a:spcBef>
                <a:spcPts val="800"/>
              </a:spcBef>
              <a:spcAft>
                <a:spcPts val="0"/>
              </a:spcAft>
              <a:buSzPts val="2000"/>
              <a:buChar char="●"/>
              <a:defRPr sz="2000"/>
            </a:lvl7pPr>
            <a:lvl8pPr indent="-355600" lvl="7" marL="3657600" rtl="0">
              <a:spcBef>
                <a:spcPts val="800"/>
              </a:spcBef>
              <a:spcAft>
                <a:spcPts val="0"/>
              </a:spcAft>
              <a:buSzPts val="2000"/>
              <a:buChar char="○"/>
              <a:defRPr sz="2000"/>
            </a:lvl8pPr>
            <a:lvl9pPr indent="-355600" lvl="8" marL="4114800" rtl="0">
              <a:spcBef>
                <a:spcPts val="800"/>
              </a:spcBef>
              <a:spcAft>
                <a:spcPts val="800"/>
              </a:spcAft>
              <a:buSzPts val="2000"/>
              <a:buChar char="■"/>
              <a:defRPr sz="2000"/>
            </a:lvl9pPr>
          </a:lstStyle>
          <a:p/>
        </p:txBody>
      </p:sp>
      <p:sp>
        <p:nvSpPr>
          <p:cNvPr id="35" name="Google Shape;35;p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+ 3 columns">
  <p:cSld name="TITLE_AND_TWO_COLUMNS_1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7" name="Google Shape;37;p7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38" name="Google Shape;38;p7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9" name="Google Shape;39;p7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0" name="Google Shape;40;p7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41" name="Google Shape;41;p7"/>
          <p:cNvSpPr txBox="1"/>
          <p:nvPr>
            <p:ph idx="1" type="body"/>
          </p:nvPr>
        </p:nvSpPr>
        <p:spPr>
          <a:xfrm>
            <a:off x="855300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2" name="Google Shape;42;p7"/>
          <p:cNvSpPr txBox="1"/>
          <p:nvPr>
            <p:ph idx="2" type="body"/>
          </p:nvPr>
        </p:nvSpPr>
        <p:spPr>
          <a:xfrm>
            <a:off x="3414200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3" name="Google Shape;43;p7"/>
          <p:cNvSpPr txBox="1"/>
          <p:nvPr>
            <p:ph idx="3" type="body"/>
          </p:nvPr>
        </p:nvSpPr>
        <p:spPr>
          <a:xfrm>
            <a:off x="5973099" y="1576550"/>
            <a:ext cx="2315700" cy="3097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342900" lvl="0" marL="457200" rtl="0">
              <a:spcBef>
                <a:spcPts val="0"/>
              </a:spcBef>
              <a:spcAft>
                <a:spcPts val="0"/>
              </a:spcAft>
              <a:buSzPts val="1800"/>
              <a:buChar char="▸"/>
              <a:defRPr sz="1800"/>
            </a:lvl1pPr>
            <a:lvl2pPr indent="-342900" lvl="1" marL="9144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2pPr>
            <a:lvl3pPr indent="-342900" lvl="2" marL="1371600" rtl="0">
              <a:spcBef>
                <a:spcPts val="800"/>
              </a:spcBef>
              <a:spcAft>
                <a:spcPts val="0"/>
              </a:spcAft>
              <a:buSzPts val="1800"/>
              <a:buChar char="▹"/>
              <a:defRPr sz="1800"/>
            </a:lvl3pPr>
            <a:lvl4pPr indent="-342900" lvl="3" marL="18288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4pPr>
            <a:lvl5pPr indent="-342900" lvl="4" marL="22860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5pPr>
            <a:lvl6pPr indent="-342900" lvl="5" marL="2743200" rtl="0">
              <a:spcBef>
                <a:spcPts val="800"/>
              </a:spcBef>
              <a:spcAft>
                <a:spcPts val="0"/>
              </a:spcAft>
              <a:buSzPts val="1800"/>
              <a:buChar char="■"/>
              <a:defRPr sz="1800"/>
            </a:lvl6pPr>
            <a:lvl7pPr indent="-342900" lvl="6" marL="3200400" rtl="0">
              <a:spcBef>
                <a:spcPts val="800"/>
              </a:spcBef>
              <a:spcAft>
                <a:spcPts val="0"/>
              </a:spcAft>
              <a:buSzPts val="1800"/>
              <a:buChar char="●"/>
              <a:defRPr sz="1800"/>
            </a:lvl7pPr>
            <a:lvl8pPr indent="-342900" lvl="7" marL="3657600" rtl="0">
              <a:spcBef>
                <a:spcPts val="800"/>
              </a:spcBef>
              <a:spcAft>
                <a:spcPts val="0"/>
              </a:spcAft>
              <a:buSzPts val="1800"/>
              <a:buChar char="○"/>
              <a:defRPr sz="1800"/>
            </a:lvl8pPr>
            <a:lvl9pPr indent="-342900" lvl="8" marL="4114800" rtl="0">
              <a:spcBef>
                <a:spcPts val="800"/>
              </a:spcBef>
              <a:spcAft>
                <a:spcPts val="800"/>
              </a:spcAft>
              <a:buSzPts val="1800"/>
              <a:buChar char="■"/>
              <a:defRPr sz="1800"/>
            </a:lvl9pPr>
          </a:lstStyle>
          <a:p/>
        </p:txBody>
      </p:sp>
      <p:sp>
        <p:nvSpPr>
          <p:cNvPr id="44" name="Google Shape;44;p7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6" name="Google Shape;46;p8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47" name="Google Shape;47;p8"/>
          <p:cNvSpPr/>
          <p:nvPr/>
        </p:nvSpPr>
        <p:spPr>
          <a:xfrm rot="5400000">
            <a:off x="728100" y="-727950"/>
            <a:ext cx="1877700" cy="33336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8" name="Google Shape;48;p8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9" name="Google Shape;49;p8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3600"/>
              <a:buNone/>
              <a:defRPr/>
            </a:lvl9pPr>
          </a:lstStyle>
          <a:p/>
        </p:txBody>
      </p:sp>
      <p:sp>
        <p:nvSpPr>
          <p:cNvPr id="50" name="Google Shape;50;p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bg>
      <p:bgPr>
        <a:solidFill>
          <a:schemeClr val="lt2"/>
        </a:solidFill>
      </p:bgPr>
    </p:bg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9"/>
          <p:cNvPicPr preferRelativeResize="0"/>
          <p:nvPr/>
        </p:nvPicPr>
        <p:blipFill>
          <a:blip r:embed="rId2">
            <a:alphaModFix amt="50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9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4" name="Google Shape;54;p9"/>
          <p:cNvSpPr txBox="1"/>
          <p:nvPr>
            <p:ph idx="1" type="body"/>
          </p:nvPr>
        </p:nvSpPr>
        <p:spPr>
          <a:xfrm>
            <a:off x="855300" y="4406300"/>
            <a:ext cx="7433400" cy="519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>
            <a:lvl1pPr indent="-228600" lvl="0" marL="457200" rtl="0" algn="ctr">
              <a:spcBef>
                <a:spcPts val="0"/>
              </a:spcBef>
              <a:spcAft>
                <a:spcPts val="800"/>
              </a:spcAft>
              <a:buSzPts val="1800"/>
              <a:buNone/>
              <a:defRPr sz="1800"/>
            </a:lvl1pPr>
          </a:lstStyle>
          <a:p/>
        </p:txBody>
      </p:sp>
      <p:sp>
        <p:nvSpPr>
          <p:cNvPr id="55" name="Google Shape;55;p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>
                <a:solidFill>
                  <a:schemeClr val="dk1"/>
                </a:solidFill>
              </a:defRPr>
            </a:lvl1pPr>
            <a:lvl2pPr lvl="1" rtl="0">
              <a:buNone/>
              <a:defRPr>
                <a:solidFill>
                  <a:schemeClr val="dk1"/>
                </a:solidFill>
              </a:defRPr>
            </a:lvl2pPr>
            <a:lvl3pPr lvl="2" rtl="0">
              <a:buNone/>
              <a:defRPr>
                <a:solidFill>
                  <a:schemeClr val="dk1"/>
                </a:solidFill>
              </a:defRPr>
            </a:lvl3pPr>
            <a:lvl4pPr lvl="3" rtl="0">
              <a:buNone/>
              <a:defRPr>
                <a:solidFill>
                  <a:schemeClr val="dk1"/>
                </a:solidFill>
              </a:defRPr>
            </a:lvl4pPr>
            <a:lvl5pPr lvl="4" rtl="0">
              <a:buNone/>
              <a:defRPr>
                <a:solidFill>
                  <a:schemeClr val="dk1"/>
                </a:solidFill>
              </a:defRPr>
            </a:lvl5pPr>
            <a:lvl6pPr lvl="5" rtl="0">
              <a:buNone/>
              <a:defRPr>
                <a:solidFill>
                  <a:schemeClr val="dk1"/>
                </a:solidFill>
              </a:defRPr>
            </a:lvl6pPr>
            <a:lvl7pPr lvl="6" rtl="0">
              <a:buNone/>
              <a:defRPr>
                <a:solidFill>
                  <a:schemeClr val="dk1"/>
                </a:solidFill>
              </a:defRPr>
            </a:lvl7pPr>
            <a:lvl8pPr lvl="7" rtl="0">
              <a:buNone/>
              <a:defRPr>
                <a:solidFill>
                  <a:schemeClr val="dk1"/>
                </a:solidFill>
              </a:defRPr>
            </a:lvl8pPr>
            <a:lvl9pPr lvl="8" rtl="0">
              <a:buNone/>
              <a:defRPr>
                <a:solidFill>
                  <a:schemeClr val="dk1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56" name="Google Shape;56;p9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solidFill>
            <a:schemeClr val="lt1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8" name="Google Shape;58;p10"/>
          <p:cNvPicPr preferRelativeResize="0"/>
          <p:nvPr/>
        </p:nvPicPr>
        <p:blipFill>
          <a:blip r:embed="rId2">
            <a:alphaModFix amt="75000"/>
          </a:blip>
          <a:stretch>
            <a:fillRect/>
          </a:stretch>
        </p:blipFill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pic>
      <p:sp>
        <p:nvSpPr>
          <p:cNvPr id="59" name="Google Shape;59;p10"/>
          <p:cNvSpPr/>
          <p:nvPr/>
        </p:nvSpPr>
        <p:spPr>
          <a:xfrm rot="5400000">
            <a:off x="390600" y="-390600"/>
            <a:ext cx="1005900" cy="1787100"/>
          </a:xfrm>
          <a:prstGeom prst="rtTriangle">
            <a:avLst/>
          </a:prstGeom>
          <a:gradFill>
            <a:gsLst>
              <a:gs pos="0">
                <a:schemeClr val="accent3"/>
              </a:gs>
              <a:gs pos="50000">
                <a:schemeClr val="accent2"/>
              </a:gs>
              <a:gs pos="100000">
                <a:schemeClr val="accent1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0" name="Google Shape;60;p10"/>
          <p:cNvSpPr/>
          <p:nvPr/>
        </p:nvSpPr>
        <p:spPr>
          <a:xfrm rot="-5400000">
            <a:off x="7741875" y="3741400"/>
            <a:ext cx="1010400" cy="1793700"/>
          </a:xfrm>
          <a:prstGeom prst="rtTriangle">
            <a:avLst/>
          </a:prstGeom>
          <a:gradFill>
            <a:gsLst>
              <a:gs pos="0">
                <a:schemeClr val="accent2"/>
              </a:gs>
              <a:gs pos="100000">
                <a:schemeClr val="accent3"/>
              </a:gs>
            </a:gsLst>
            <a:lin ang="0" scaled="0"/>
          </a:gra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0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>
            <a:lvl1pPr lvl="0" rtl="0">
              <a:buNone/>
              <a:defRPr/>
            </a:lvl1pPr>
            <a:lvl2pPr lvl="1" rtl="0">
              <a:buNone/>
              <a:defRPr/>
            </a:lvl2pPr>
            <a:lvl3pPr lvl="2" rtl="0">
              <a:buNone/>
              <a:defRPr/>
            </a:lvl3pPr>
            <a:lvl4pPr lvl="3" rtl="0">
              <a:buNone/>
              <a:defRPr/>
            </a:lvl4pPr>
            <a:lvl5pPr lvl="4" rtl="0">
              <a:buNone/>
              <a:defRPr/>
            </a:lvl5pPr>
            <a:lvl6pPr lvl="5" rtl="0">
              <a:buNone/>
              <a:defRPr/>
            </a:lvl6pPr>
            <a:lvl7pPr lvl="6" rtl="0">
              <a:buNone/>
              <a:defRPr/>
            </a:lvl7pPr>
            <a:lvl8pPr lvl="7" rtl="0">
              <a:buNone/>
              <a:defRPr/>
            </a:lvl8pPr>
            <a:lvl9pPr lvl="8" rtl="0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0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  <a:noFill/>
          <a:ln>
            <a:noFill/>
          </a:ln>
        </p:spPr>
        <p:txBody>
          <a:bodyPr anchorCtr="0" anchor="b" bIns="0" lIns="0" spcFirstLastPara="1" rIns="0" wrap="square" tIns="0">
            <a:noAutofit/>
          </a:bodyPr>
          <a:lstStyle>
            <a:lvl1pPr lvl="0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600"/>
              <a:buFont typeface="Bebas Neue"/>
              <a:buNone/>
              <a:defRPr sz="3600">
                <a:solidFill>
                  <a:schemeClr val="dk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855300" y="1576550"/>
            <a:ext cx="7440300" cy="2811300"/>
          </a:xfrm>
          <a:prstGeom prst="rect">
            <a:avLst/>
          </a:prstGeom>
          <a:noFill/>
          <a:ln>
            <a:noFill/>
          </a:ln>
        </p:spPr>
        <p:txBody>
          <a:bodyPr anchorCtr="0" anchor="t" bIns="0" lIns="0" spcFirstLastPara="1" rIns="0" wrap="square" tIns="0">
            <a:noAutofit/>
          </a:bodyPr>
          <a:lstStyle>
            <a:lvl1pPr indent="-381000" lvl="0" marL="457200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accent2"/>
              </a:buClr>
              <a:buSzPts val="2400"/>
              <a:buFont typeface="Barlow Light"/>
              <a:buChar char="▸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1pPr>
            <a:lvl2pPr indent="-381000" lvl="1" marL="914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2pPr>
            <a:lvl3pPr indent="-381000" lvl="2" marL="1371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accent3"/>
              </a:buClr>
              <a:buSzPts val="2400"/>
              <a:buFont typeface="Barlow Light"/>
              <a:buChar char="▹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3pPr>
            <a:lvl4pPr indent="-381000" lvl="3" marL="18288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4pPr>
            <a:lvl5pPr indent="-381000" lvl="4" marL="22860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5pPr>
            <a:lvl6pPr indent="-381000" lvl="5" marL="27432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6pPr>
            <a:lvl7pPr indent="-381000" lvl="6" marL="32004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●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7pPr>
            <a:lvl8pPr indent="-381000" lvl="7" marL="3657600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2"/>
              </a:buClr>
              <a:buSzPts val="2400"/>
              <a:buFont typeface="Barlow Light"/>
              <a:buChar char="○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8pPr>
            <a:lvl9pPr indent="-381000" lvl="8" marL="4114800" rtl="0">
              <a:lnSpc>
                <a:spcPct val="115000"/>
              </a:lnSpc>
              <a:spcBef>
                <a:spcPts val="800"/>
              </a:spcBef>
              <a:spcAft>
                <a:spcPts val="800"/>
              </a:spcAft>
              <a:buClr>
                <a:schemeClr val="dk2"/>
              </a:buClr>
              <a:buSzPts val="2400"/>
              <a:buFont typeface="Barlow Light"/>
              <a:buChar char="■"/>
              <a:defRPr sz="2400">
                <a:solidFill>
                  <a:schemeClr val="dk2"/>
                </a:solidFill>
                <a:latin typeface="Barlow Light"/>
                <a:ea typeface="Barlow Light"/>
                <a:cs typeface="Barlow Light"/>
                <a:sym typeface="Barlow Light"/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0" lIns="0" spcFirstLastPara="1" rIns="0" wrap="square" tIns="0">
            <a:noAutofit/>
          </a:bodyPr>
          <a:lstStyle>
            <a:lvl1pPr lvl="0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1pPr>
            <a:lvl2pPr lvl="1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2pPr>
            <a:lvl3pPr lvl="2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3pPr>
            <a:lvl4pPr lvl="3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4pPr>
            <a:lvl5pPr lvl="4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5pPr>
            <a:lvl6pPr lvl="5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6pPr>
            <a:lvl7pPr lvl="6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7pPr>
            <a:lvl8pPr lvl="7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8pPr>
            <a:lvl9pPr lvl="8" rtl="0" algn="r">
              <a:buNone/>
              <a:defRPr sz="1500">
                <a:solidFill>
                  <a:schemeClr val="lt1"/>
                </a:solidFill>
                <a:latin typeface="Bebas Neue"/>
                <a:ea typeface="Bebas Neue"/>
                <a:cs typeface="Bebas Neue"/>
                <a:sym typeface="Bebas Neue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</p:sldLayoutIdLst>
  <p:transition>
    <p:fade thruBlk="1"/>
  </p:transition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10.xml"/><Relationship Id="rId3" Type="http://schemas.openxmlformats.org/officeDocument/2006/relationships/hyperlink" Target="https://www.slidescarnival.com/?utm_source=template" TargetMode="External"/><Relationship Id="rId4" Type="http://schemas.openxmlformats.org/officeDocument/2006/relationships/image" Target="../media/image1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4.xml"/><Relationship Id="rId2" Type="http://schemas.openxmlformats.org/officeDocument/2006/relationships/notesSlide" Target="../notesSlides/notesSlide2.xml"/><Relationship Id="rId3" Type="http://schemas.openxmlformats.org/officeDocument/2006/relationships/hyperlink" Target="https://github.com/kantarcise/notebook/blob/master/Programming/Python/python_tricks_part_001.py" TargetMode="External"/><Relationship Id="rId4" Type="http://schemas.openxmlformats.org/officeDocument/2006/relationships/hyperlink" Target="https://www.online-python.com/" TargetMode="External"/><Relationship Id="rId5" Type="http://schemas.openxmlformats.org/officeDocument/2006/relationships/image" Target="../media/image8.png"/><Relationship Id="rId6" Type="http://schemas.openxmlformats.org/officeDocument/2006/relationships/image" Target="../media/image11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4.png"/><Relationship Id="rId4" Type="http://schemas.openxmlformats.org/officeDocument/2006/relationships/hyperlink" Target="https://www.tutorialsteacher.com/python/python-assert" TargetMode="External"/><Relationship Id="rId5" Type="http://schemas.openxmlformats.org/officeDocument/2006/relationships/image" Target="../media/image9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0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Relationship Id="rId4" Type="http://schemas.openxmlformats.org/officeDocument/2006/relationships/image" Target="../media/image6.png"/><Relationship Id="rId5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9.xml"/><Relationship Id="rId3" Type="http://schemas.openxmlformats.org/officeDocument/2006/relationships/hyperlink" Target="https://youtu.be/AxRIRC5MuuY?t=29" TargetMode="External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1"/>
          <p:cNvSpPr txBox="1"/>
          <p:nvPr>
            <p:ph type="ctrTitle"/>
          </p:nvPr>
        </p:nvSpPr>
        <p:spPr>
          <a:xfrm>
            <a:off x="626700" y="620225"/>
            <a:ext cx="5693400" cy="19584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rlow"/>
                <a:ea typeface="Barlow"/>
                <a:cs typeface="Barlow"/>
                <a:sym typeface="Barlow"/>
              </a:rPr>
              <a:t>Python</a:t>
            </a:r>
            <a:endParaRPr sz="6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rlow"/>
                <a:ea typeface="Barlow"/>
                <a:cs typeface="Barlow"/>
                <a:sym typeface="Barlow"/>
              </a:rPr>
              <a:t>Assertions </a:t>
            </a:r>
            <a:endParaRPr sz="6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rlow"/>
                <a:ea typeface="Barlow"/>
                <a:cs typeface="Barlow"/>
                <a:sym typeface="Barlow"/>
              </a:rPr>
              <a:t>&amp; </a:t>
            </a:r>
            <a:endParaRPr sz="6000">
              <a:latin typeface="Barlow"/>
              <a:ea typeface="Barlow"/>
              <a:cs typeface="Barlow"/>
              <a:sym typeface="Barlow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6000">
                <a:latin typeface="Barlow"/>
                <a:ea typeface="Barlow"/>
                <a:cs typeface="Barlow"/>
                <a:sym typeface="Barlow"/>
              </a:rPr>
              <a:t>Exceptions</a:t>
            </a:r>
            <a:endParaRPr sz="6000">
              <a:latin typeface="Barlow"/>
              <a:ea typeface="Barlow"/>
              <a:cs typeface="Barlow"/>
              <a:sym typeface="Barlow"/>
            </a:endParaRPr>
          </a:p>
        </p:txBody>
      </p:sp>
      <p:grpSp>
        <p:nvGrpSpPr>
          <p:cNvPr id="67" name="Google Shape;67;p11"/>
          <p:cNvGrpSpPr/>
          <p:nvPr/>
        </p:nvGrpSpPr>
        <p:grpSpPr>
          <a:xfrm>
            <a:off x="355339" y="4092667"/>
            <a:ext cx="408454" cy="692913"/>
            <a:chOff x="6730350" y="2315900"/>
            <a:chExt cx="257700" cy="420100"/>
          </a:xfrm>
        </p:grpSpPr>
        <p:sp>
          <p:nvSpPr>
            <p:cNvPr id="68" name="Google Shape;68;p11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69" name="Google Shape;69;p11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0" name="Google Shape;70;p11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1" name="Google Shape;71;p11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72" name="Google Shape;72;p11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sp>
        <p:nvSpPr>
          <p:cNvPr id="73" name="Google Shape;73;p11"/>
          <p:cNvSpPr txBox="1"/>
          <p:nvPr>
            <p:ph type="ctrTitle"/>
          </p:nvPr>
        </p:nvSpPr>
        <p:spPr>
          <a:xfrm>
            <a:off x="3625450" y="4145750"/>
            <a:ext cx="1235100" cy="36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latin typeface="Barlow"/>
                <a:ea typeface="Barlow"/>
                <a:cs typeface="Barlow"/>
                <a:sym typeface="Barlow"/>
              </a:rPr>
              <a:t>4.11.2022</a:t>
            </a:r>
            <a:endParaRPr sz="1800"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74" name="Google Shape;74;p1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649575" y="866075"/>
            <a:ext cx="2942675" cy="36018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rgbClr val="FFD966"/>
            </a:gs>
            <a:gs pos="100000">
              <a:srgbClr val="FF9900"/>
            </a:gs>
          </a:gsLst>
          <a:path path="circle">
            <a:fillToRect b="50%" l="50%" r="50%" t="50%"/>
          </a:path>
          <a:tileRect/>
        </a:gradFill>
      </p:bgPr>
    </p:bg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6" name="Google Shape;156;p20">
            <a:hlinkClick r:id="rId3"/>
          </p:cNvPr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3426425" y="2296450"/>
            <a:ext cx="2291150" cy="5506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idx="1" type="body"/>
          </p:nvPr>
        </p:nvSpPr>
        <p:spPr>
          <a:xfrm>
            <a:off x="209425" y="1520600"/>
            <a:ext cx="5115900" cy="26922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457200" lvl="0" marL="91440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Code is Here</a:t>
            </a:r>
            <a:r>
              <a:rPr lang="en" sz="1800">
                <a:solidFill>
                  <a:schemeClr val="dk1"/>
                </a:solidFill>
              </a:rPr>
              <a:t>! - </a:t>
            </a:r>
            <a:r>
              <a:rPr lang="en" sz="1800" u="sng">
                <a:solidFill>
                  <a:schemeClr val="hlink"/>
                </a:solidFill>
                <a:hlinkClick r:id="rId4"/>
              </a:rPr>
              <a:t>Try it Here</a:t>
            </a:r>
            <a:r>
              <a:rPr lang="en" sz="1800">
                <a:solidFill>
                  <a:schemeClr val="dk1"/>
                </a:solidFill>
              </a:rPr>
              <a:t>!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" sz="1800">
                <a:solidFill>
                  <a:schemeClr val="dk1"/>
                </a:solidFill>
              </a:rPr>
              <a:t>Assertlerin</a:t>
            </a:r>
            <a:r>
              <a:rPr lang="en" sz="1800">
                <a:solidFill>
                  <a:schemeClr val="dk1"/>
                </a:solidFill>
              </a:rPr>
              <a:t> doğru kullanımı, geliştiricilere bir programdaki </a:t>
            </a:r>
            <a:r>
              <a:rPr lang="en" sz="1800">
                <a:solidFill>
                  <a:srgbClr val="FF0000"/>
                </a:solidFill>
              </a:rPr>
              <a:t>kurtarılamayan hatalar</a:t>
            </a:r>
            <a:r>
              <a:rPr lang="en" sz="1800">
                <a:solidFill>
                  <a:schemeClr val="dk1"/>
                </a:solidFill>
              </a:rPr>
              <a:t> hakkında bilgi vermektir.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" sz="1800">
                <a:solidFill>
                  <a:schemeClr val="dk1"/>
                </a:solidFill>
              </a:rPr>
              <a:t>Assertions</a:t>
            </a:r>
            <a:r>
              <a:rPr lang="en" sz="1800">
                <a:solidFill>
                  <a:schemeClr val="dk1"/>
                </a:solidFill>
              </a:rPr>
              <a:t>, programınız içinde dahili </a:t>
            </a:r>
            <a:r>
              <a:rPr lang="en" sz="1800">
                <a:solidFill>
                  <a:srgbClr val="FF0000"/>
                </a:solidFill>
              </a:rPr>
              <a:t>kendi kendine kontroller</a:t>
            </a:r>
            <a:r>
              <a:rPr lang="en" sz="1800">
                <a:solidFill>
                  <a:schemeClr val="dk1"/>
                </a:solidFill>
              </a:rPr>
              <a:t> anlamına gelir. </a:t>
            </a:r>
            <a:endParaRPr sz="1800">
              <a:solidFill>
                <a:schemeClr val="dk1"/>
              </a:solidFill>
            </a:endParaRPr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Char char="▸"/>
            </a:pPr>
            <a:r>
              <a:rPr lang="en" sz="1800">
                <a:solidFill>
                  <a:schemeClr val="dk1"/>
                </a:solidFill>
              </a:rPr>
              <a:t>They work by declaring some conditions as impossible in your code.</a:t>
            </a:r>
            <a:endParaRPr sz="1800">
              <a:solidFill>
                <a:schemeClr val="dk1"/>
              </a:solidFill>
            </a:endParaRPr>
          </a:p>
        </p:txBody>
      </p:sp>
      <p:sp>
        <p:nvSpPr>
          <p:cNvPr id="80" name="Google Shape;80;p12"/>
          <p:cNvSpPr txBox="1"/>
          <p:nvPr>
            <p:ph type="title"/>
          </p:nvPr>
        </p:nvSpPr>
        <p:spPr>
          <a:xfrm>
            <a:off x="1291200" y="27615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Assertions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81" name="Google Shape;81;p12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grpSp>
        <p:nvGrpSpPr>
          <p:cNvPr id="82" name="Google Shape;82;p12"/>
          <p:cNvGrpSpPr/>
          <p:nvPr/>
        </p:nvGrpSpPr>
        <p:grpSpPr>
          <a:xfrm>
            <a:off x="259022" y="538300"/>
            <a:ext cx="367686" cy="599441"/>
            <a:chOff x="6730350" y="2315900"/>
            <a:chExt cx="257700" cy="420100"/>
          </a:xfrm>
        </p:grpSpPr>
        <p:sp>
          <p:nvSpPr>
            <p:cNvPr id="83" name="Google Shape;83;p12"/>
            <p:cNvSpPr/>
            <p:nvPr/>
          </p:nvSpPr>
          <p:spPr>
            <a:xfrm>
              <a:off x="6807900" y="26712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4" name="Google Shape;84;p12"/>
            <p:cNvSpPr/>
            <p:nvPr/>
          </p:nvSpPr>
          <p:spPr>
            <a:xfrm>
              <a:off x="6807900" y="2636450"/>
              <a:ext cx="102600" cy="22625"/>
            </a:xfrm>
            <a:custGeom>
              <a:rect b="b" l="l" r="r" t="t"/>
              <a:pathLst>
                <a:path extrusionOk="0" h="905" w="4104">
                  <a:moveTo>
                    <a:pt x="1" y="1"/>
                  </a:moveTo>
                  <a:lnTo>
                    <a:pt x="1" y="905"/>
                  </a:lnTo>
                  <a:lnTo>
                    <a:pt x="4104" y="905"/>
                  </a:lnTo>
                  <a:lnTo>
                    <a:pt x="410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5" name="Google Shape;85;p12"/>
            <p:cNvSpPr/>
            <p:nvPr/>
          </p:nvSpPr>
          <p:spPr>
            <a:xfrm>
              <a:off x="6807900" y="2706075"/>
              <a:ext cx="102600" cy="29925"/>
            </a:xfrm>
            <a:custGeom>
              <a:rect b="b" l="l" r="r" t="t"/>
              <a:pathLst>
                <a:path extrusionOk="0" h="1197" w="4104">
                  <a:moveTo>
                    <a:pt x="1" y="0"/>
                  </a:moveTo>
                  <a:lnTo>
                    <a:pt x="1" y="171"/>
                  </a:lnTo>
                  <a:lnTo>
                    <a:pt x="25" y="318"/>
                  </a:lnTo>
                  <a:lnTo>
                    <a:pt x="98" y="464"/>
                  </a:lnTo>
                  <a:lnTo>
                    <a:pt x="196" y="586"/>
                  </a:lnTo>
                  <a:lnTo>
                    <a:pt x="343" y="660"/>
                  </a:lnTo>
                  <a:lnTo>
                    <a:pt x="1881" y="1172"/>
                  </a:lnTo>
                  <a:lnTo>
                    <a:pt x="2052" y="1197"/>
                  </a:lnTo>
                  <a:lnTo>
                    <a:pt x="2223" y="1172"/>
                  </a:lnTo>
                  <a:lnTo>
                    <a:pt x="3762" y="660"/>
                  </a:lnTo>
                  <a:lnTo>
                    <a:pt x="3908" y="586"/>
                  </a:lnTo>
                  <a:lnTo>
                    <a:pt x="4006" y="464"/>
                  </a:lnTo>
                  <a:lnTo>
                    <a:pt x="4079" y="318"/>
                  </a:lnTo>
                  <a:lnTo>
                    <a:pt x="4104" y="171"/>
                  </a:lnTo>
                  <a:lnTo>
                    <a:pt x="4104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6" name="Google Shape;86;p12"/>
            <p:cNvSpPr/>
            <p:nvPr/>
          </p:nvSpPr>
          <p:spPr>
            <a:xfrm>
              <a:off x="6811575" y="2463675"/>
              <a:ext cx="95275" cy="160600"/>
            </a:xfrm>
            <a:custGeom>
              <a:rect b="b" l="l" r="r" t="t"/>
              <a:pathLst>
                <a:path extrusionOk="0" h="6424" w="3811">
                  <a:moveTo>
                    <a:pt x="1905" y="0"/>
                  </a:moveTo>
                  <a:lnTo>
                    <a:pt x="928" y="831"/>
                  </a:lnTo>
                  <a:lnTo>
                    <a:pt x="855" y="879"/>
                  </a:lnTo>
                  <a:lnTo>
                    <a:pt x="782" y="904"/>
                  </a:lnTo>
                  <a:lnTo>
                    <a:pt x="684" y="879"/>
                  </a:lnTo>
                  <a:lnTo>
                    <a:pt x="611" y="831"/>
                  </a:lnTo>
                  <a:lnTo>
                    <a:pt x="0" y="318"/>
                  </a:lnTo>
                  <a:lnTo>
                    <a:pt x="1319" y="6423"/>
                  </a:lnTo>
                  <a:lnTo>
                    <a:pt x="2491" y="6423"/>
                  </a:lnTo>
                  <a:lnTo>
                    <a:pt x="3810" y="318"/>
                  </a:lnTo>
                  <a:lnTo>
                    <a:pt x="3200" y="831"/>
                  </a:lnTo>
                  <a:lnTo>
                    <a:pt x="3126" y="879"/>
                  </a:lnTo>
                  <a:lnTo>
                    <a:pt x="3029" y="904"/>
                  </a:lnTo>
                  <a:lnTo>
                    <a:pt x="2955" y="879"/>
                  </a:lnTo>
                  <a:lnTo>
                    <a:pt x="2882" y="831"/>
                  </a:lnTo>
                  <a:lnTo>
                    <a:pt x="1905" y="0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  <p:sp>
          <p:nvSpPr>
            <p:cNvPr id="87" name="Google Shape;87;p12"/>
            <p:cNvSpPr/>
            <p:nvPr/>
          </p:nvSpPr>
          <p:spPr>
            <a:xfrm>
              <a:off x="6730350" y="2315900"/>
              <a:ext cx="257700" cy="308375"/>
            </a:xfrm>
            <a:custGeom>
              <a:rect b="b" l="l" r="r" t="t"/>
              <a:pathLst>
                <a:path extrusionOk="0" h="12335" w="10308">
                  <a:moveTo>
                    <a:pt x="5154" y="1"/>
                  </a:moveTo>
                  <a:lnTo>
                    <a:pt x="4617" y="25"/>
                  </a:lnTo>
                  <a:lnTo>
                    <a:pt x="4128" y="98"/>
                  </a:lnTo>
                  <a:lnTo>
                    <a:pt x="3615" y="245"/>
                  </a:lnTo>
                  <a:lnTo>
                    <a:pt x="3151" y="416"/>
                  </a:lnTo>
                  <a:lnTo>
                    <a:pt x="2712" y="636"/>
                  </a:lnTo>
                  <a:lnTo>
                    <a:pt x="2272" y="880"/>
                  </a:lnTo>
                  <a:lnTo>
                    <a:pt x="1881" y="1173"/>
                  </a:lnTo>
                  <a:lnTo>
                    <a:pt x="1515" y="1515"/>
                  </a:lnTo>
                  <a:lnTo>
                    <a:pt x="1198" y="1881"/>
                  </a:lnTo>
                  <a:lnTo>
                    <a:pt x="880" y="2272"/>
                  </a:lnTo>
                  <a:lnTo>
                    <a:pt x="636" y="2687"/>
                  </a:lnTo>
                  <a:lnTo>
                    <a:pt x="416" y="3151"/>
                  </a:lnTo>
                  <a:lnTo>
                    <a:pt x="245" y="3615"/>
                  </a:lnTo>
                  <a:lnTo>
                    <a:pt x="123" y="4104"/>
                  </a:lnTo>
                  <a:lnTo>
                    <a:pt x="50" y="4617"/>
                  </a:lnTo>
                  <a:lnTo>
                    <a:pt x="1" y="5154"/>
                  </a:lnTo>
                  <a:lnTo>
                    <a:pt x="25" y="5423"/>
                  </a:lnTo>
                  <a:lnTo>
                    <a:pt x="50" y="5691"/>
                  </a:lnTo>
                  <a:lnTo>
                    <a:pt x="123" y="6204"/>
                  </a:lnTo>
                  <a:lnTo>
                    <a:pt x="245" y="6693"/>
                  </a:lnTo>
                  <a:lnTo>
                    <a:pt x="416" y="7132"/>
                  </a:lnTo>
                  <a:lnTo>
                    <a:pt x="636" y="7572"/>
                  </a:lnTo>
                  <a:lnTo>
                    <a:pt x="856" y="7963"/>
                  </a:lnTo>
                  <a:lnTo>
                    <a:pt x="1100" y="8353"/>
                  </a:lnTo>
                  <a:lnTo>
                    <a:pt x="1369" y="8744"/>
                  </a:lnTo>
                  <a:lnTo>
                    <a:pt x="1906" y="9526"/>
                  </a:lnTo>
                  <a:lnTo>
                    <a:pt x="2150" y="9941"/>
                  </a:lnTo>
                  <a:lnTo>
                    <a:pt x="2394" y="10356"/>
                  </a:lnTo>
                  <a:lnTo>
                    <a:pt x="2614" y="10796"/>
                  </a:lnTo>
                  <a:lnTo>
                    <a:pt x="2810" y="11284"/>
                  </a:lnTo>
                  <a:lnTo>
                    <a:pt x="2980" y="11797"/>
                  </a:lnTo>
                  <a:lnTo>
                    <a:pt x="3103" y="12334"/>
                  </a:lnTo>
                  <a:lnTo>
                    <a:pt x="4079" y="12334"/>
                  </a:lnTo>
                  <a:lnTo>
                    <a:pt x="3249" y="8500"/>
                  </a:lnTo>
                  <a:lnTo>
                    <a:pt x="2663" y="5642"/>
                  </a:lnTo>
                  <a:lnTo>
                    <a:pt x="2663" y="5520"/>
                  </a:lnTo>
                  <a:lnTo>
                    <a:pt x="2712" y="5423"/>
                  </a:lnTo>
                  <a:lnTo>
                    <a:pt x="2785" y="5374"/>
                  </a:lnTo>
                  <a:lnTo>
                    <a:pt x="2883" y="5349"/>
                  </a:lnTo>
                  <a:lnTo>
                    <a:pt x="2956" y="5349"/>
                  </a:lnTo>
                  <a:lnTo>
                    <a:pt x="3054" y="5398"/>
                  </a:lnTo>
                  <a:lnTo>
                    <a:pt x="4031" y="6253"/>
                  </a:lnTo>
                  <a:lnTo>
                    <a:pt x="4983" y="5398"/>
                  </a:lnTo>
                  <a:lnTo>
                    <a:pt x="5081" y="5349"/>
                  </a:lnTo>
                  <a:lnTo>
                    <a:pt x="5227" y="5349"/>
                  </a:lnTo>
                  <a:lnTo>
                    <a:pt x="5325" y="5398"/>
                  </a:lnTo>
                  <a:lnTo>
                    <a:pt x="6278" y="6253"/>
                  </a:lnTo>
                  <a:lnTo>
                    <a:pt x="7254" y="5398"/>
                  </a:lnTo>
                  <a:lnTo>
                    <a:pt x="7352" y="5349"/>
                  </a:lnTo>
                  <a:lnTo>
                    <a:pt x="7425" y="5349"/>
                  </a:lnTo>
                  <a:lnTo>
                    <a:pt x="7523" y="5374"/>
                  </a:lnTo>
                  <a:lnTo>
                    <a:pt x="7596" y="5423"/>
                  </a:lnTo>
                  <a:lnTo>
                    <a:pt x="7645" y="5520"/>
                  </a:lnTo>
                  <a:lnTo>
                    <a:pt x="7645" y="5642"/>
                  </a:lnTo>
                  <a:lnTo>
                    <a:pt x="7059" y="8500"/>
                  </a:lnTo>
                  <a:lnTo>
                    <a:pt x="6229" y="12334"/>
                  </a:lnTo>
                  <a:lnTo>
                    <a:pt x="7206" y="12334"/>
                  </a:lnTo>
                  <a:lnTo>
                    <a:pt x="7328" y="11797"/>
                  </a:lnTo>
                  <a:lnTo>
                    <a:pt x="7499" y="11284"/>
                  </a:lnTo>
                  <a:lnTo>
                    <a:pt x="7694" y="10796"/>
                  </a:lnTo>
                  <a:lnTo>
                    <a:pt x="7914" y="10356"/>
                  </a:lnTo>
                  <a:lnTo>
                    <a:pt x="8158" y="9941"/>
                  </a:lnTo>
                  <a:lnTo>
                    <a:pt x="8402" y="9526"/>
                  </a:lnTo>
                  <a:lnTo>
                    <a:pt x="8940" y="8744"/>
                  </a:lnTo>
                  <a:lnTo>
                    <a:pt x="9208" y="8353"/>
                  </a:lnTo>
                  <a:lnTo>
                    <a:pt x="9453" y="7963"/>
                  </a:lnTo>
                  <a:lnTo>
                    <a:pt x="9672" y="7572"/>
                  </a:lnTo>
                  <a:lnTo>
                    <a:pt x="9892" y="7132"/>
                  </a:lnTo>
                  <a:lnTo>
                    <a:pt x="10063" y="6693"/>
                  </a:lnTo>
                  <a:lnTo>
                    <a:pt x="10185" y="6204"/>
                  </a:lnTo>
                  <a:lnTo>
                    <a:pt x="10259" y="5691"/>
                  </a:lnTo>
                  <a:lnTo>
                    <a:pt x="10283" y="5423"/>
                  </a:lnTo>
                  <a:lnTo>
                    <a:pt x="10307" y="5154"/>
                  </a:lnTo>
                  <a:lnTo>
                    <a:pt x="10259" y="4617"/>
                  </a:lnTo>
                  <a:lnTo>
                    <a:pt x="10185" y="4104"/>
                  </a:lnTo>
                  <a:lnTo>
                    <a:pt x="10063" y="3615"/>
                  </a:lnTo>
                  <a:lnTo>
                    <a:pt x="9892" y="3151"/>
                  </a:lnTo>
                  <a:lnTo>
                    <a:pt x="9672" y="2687"/>
                  </a:lnTo>
                  <a:lnTo>
                    <a:pt x="9428" y="2272"/>
                  </a:lnTo>
                  <a:lnTo>
                    <a:pt x="9111" y="1881"/>
                  </a:lnTo>
                  <a:lnTo>
                    <a:pt x="8793" y="1515"/>
                  </a:lnTo>
                  <a:lnTo>
                    <a:pt x="8427" y="1173"/>
                  </a:lnTo>
                  <a:lnTo>
                    <a:pt x="8036" y="880"/>
                  </a:lnTo>
                  <a:lnTo>
                    <a:pt x="7596" y="636"/>
                  </a:lnTo>
                  <a:lnTo>
                    <a:pt x="7157" y="416"/>
                  </a:lnTo>
                  <a:lnTo>
                    <a:pt x="6693" y="245"/>
                  </a:lnTo>
                  <a:lnTo>
                    <a:pt x="6180" y="98"/>
                  </a:lnTo>
                  <a:lnTo>
                    <a:pt x="5691" y="25"/>
                  </a:lnTo>
                  <a:lnTo>
                    <a:pt x="5154" y="1"/>
                  </a:lnTo>
                  <a:close/>
                </a:path>
              </a:pathLst>
            </a:custGeom>
            <a:solidFill>
              <a:schemeClr val="lt1"/>
            </a:solidFill>
            <a:ln>
              <a:noFill/>
            </a:ln>
            <a:effectLst>
              <a:outerShdw blurRad="28575" rotWithShape="0" algn="bl" dir="2700000" dist="19050">
                <a:schemeClr val="dk1">
                  <a:alpha val="20000"/>
                </a:schemeClr>
              </a:outerShdw>
            </a:effectLst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>
                <a:solidFill>
                  <a:schemeClr val="dk1"/>
                </a:solidFill>
              </a:endParaRPr>
            </a:p>
          </p:txBody>
        </p:sp>
      </p:grpSp>
      <p:pic>
        <p:nvPicPr>
          <p:cNvPr id="88" name="Google Shape;88;p12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2822703" y="754925"/>
            <a:ext cx="4315322" cy="396300"/>
          </a:xfrm>
          <a:prstGeom prst="rect">
            <a:avLst/>
          </a:prstGeom>
          <a:noFill/>
          <a:ln>
            <a:noFill/>
          </a:ln>
        </p:spPr>
      </p:pic>
      <p:pic>
        <p:nvPicPr>
          <p:cNvPr id="89" name="Google Shape;89;p12"/>
          <p:cNvPicPr preferRelativeResize="0"/>
          <p:nvPr/>
        </p:nvPicPr>
        <p:blipFill>
          <a:blip r:embed="rId6">
            <a:alphaModFix/>
          </a:blip>
          <a:stretch>
            <a:fillRect/>
          </a:stretch>
        </p:blipFill>
        <p:spPr>
          <a:xfrm>
            <a:off x="5444378" y="1683900"/>
            <a:ext cx="3456824" cy="2228125"/>
          </a:xfrm>
          <a:prstGeom prst="rect">
            <a:avLst/>
          </a:prstGeom>
          <a:noFill/>
          <a:ln>
            <a:noFill/>
          </a:ln>
        </p:spPr>
      </p:pic>
      <p:sp>
        <p:nvSpPr>
          <p:cNvPr id="90" name="Google Shape;90;p12"/>
          <p:cNvSpPr txBox="1"/>
          <p:nvPr>
            <p:ph idx="1" type="body"/>
          </p:nvPr>
        </p:nvSpPr>
        <p:spPr>
          <a:xfrm>
            <a:off x="5886688" y="1290288"/>
            <a:ext cx="2572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İndirim uygula.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3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96" name="Google Shape;96;p13"/>
          <p:cNvSpPr txBox="1"/>
          <p:nvPr>
            <p:ph idx="4294967295" type="title"/>
          </p:nvPr>
        </p:nvSpPr>
        <p:spPr>
          <a:xfrm>
            <a:off x="855300" y="591075"/>
            <a:ext cx="71085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More Assertion Examples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pic>
        <p:nvPicPr>
          <p:cNvPr id="97" name="Google Shape;97;p1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58875" y="1802475"/>
            <a:ext cx="4138426" cy="1850700"/>
          </a:xfrm>
          <a:prstGeom prst="rect">
            <a:avLst/>
          </a:prstGeom>
          <a:noFill/>
          <a:ln>
            <a:noFill/>
          </a:ln>
        </p:spPr>
      </p:pic>
      <p:sp>
        <p:nvSpPr>
          <p:cNvPr id="98" name="Google Shape;98;p13"/>
          <p:cNvSpPr txBox="1"/>
          <p:nvPr>
            <p:ph idx="4294967295" type="body"/>
          </p:nvPr>
        </p:nvSpPr>
        <p:spPr>
          <a:xfrm>
            <a:off x="4913150" y="1473850"/>
            <a:ext cx="3631500" cy="814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How can we explain it better?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4"/>
              </a:rPr>
              <a:t>IN A TRY EXCEPT BLOCK!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ctr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99" name="Google Shape;99;p13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116355" y="2463300"/>
            <a:ext cx="3143772" cy="1985850"/>
          </a:xfrm>
          <a:prstGeom prst="rect">
            <a:avLst/>
          </a:prstGeom>
          <a:noFill/>
          <a:ln>
            <a:noFill/>
          </a:ln>
        </p:spPr>
      </p:pic>
      <p:sp>
        <p:nvSpPr>
          <p:cNvPr id="100" name="Google Shape;100;p13"/>
          <p:cNvSpPr txBox="1"/>
          <p:nvPr>
            <p:ph idx="4294967295" type="body"/>
          </p:nvPr>
        </p:nvSpPr>
        <p:spPr>
          <a:xfrm>
            <a:off x="1041975" y="1408875"/>
            <a:ext cx="25722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Listenin ortalamasını al.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accent2"/>
        </a:solidFill>
      </p:bgPr>
    </p:bg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4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06" name="Google Shape;106;p14"/>
          <p:cNvSpPr txBox="1"/>
          <p:nvPr>
            <p:ph idx="4294967295" type="title"/>
          </p:nvPr>
        </p:nvSpPr>
        <p:spPr>
          <a:xfrm>
            <a:off x="855300" y="591075"/>
            <a:ext cx="23964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Exceptions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07" name="Google Shape;107;p14"/>
          <p:cNvSpPr txBox="1"/>
          <p:nvPr>
            <p:ph idx="4294967295" type="body"/>
          </p:nvPr>
        </p:nvSpPr>
        <p:spPr>
          <a:xfrm>
            <a:off x="406425" y="1478550"/>
            <a:ext cx="4520100" cy="28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try: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from ui.tools.logger import ReadLogger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logger = ReadLogger.getlogger()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except Exception as e: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	print (“Exception here!”)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08" name="Google Shape;108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353450" y="452287"/>
            <a:ext cx="3180450" cy="4238925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12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3" name="Google Shape;113;p15"/>
          <p:cNvSpPr txBox="1"/>
          <p:nvPr>
            <p:ph idx="4294967295" type="title"/>
          </p:nvPr>
        </p:nvSpPr>
        <p:spPr>
          <a:xfrm>
            <a:off x="586800" y="216925"/>
            <a:ext cx="7970400" cy="49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latin typeface="Barlow"/>
                <a:ea typeface="Barlow"/>
                <a:cs typeface="Barlow"/>
                <a:sym typeface="Barlow"/>
              </a:rPr>
              <a:t>Difference between Syntax Error and Exceptions</a:t>
            </a:r>
            <a:endParaRPr sz="3000"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4" name="Google Shape;114;p15"/>
          <p:cNvSpPr txBox="1"/>
          <p:nvPr>
            <p:ph idx="4294967295" type="body"/>
          </p:nvPr>
        </p:nvSpPr>
        <p:spPr>
          <a:xfrm>
            <a:off x="178025" y="1616550"/>
            <a:ext cx="4050300" cy="20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amount = 10000 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 check if you can purchase Nike Shoes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if(amount &gt; 2999)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print("No =)")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5" name="Google Shape;115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3530922"/>
            <a:ext cx="4326500" cy="753103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5"/>
          <p:cNvSpPr txBox="1"/>
          <p:nvPr>
            <p:ph idx="4294967295" type="body"/>
          </p:nvPr>
        </p:nvSpPr>
        <p:spPr>
          <a:xfrm>
            <a:off x="4807825" y="1586975"/>
            <a:ext cx="4050300" cy="20295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 initialize the amount variable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marks = 10000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# perform division with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a = marks / 0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print(a)</a:t>
            </a:r>
            <a:endParaRPr sz="1800">
              <a:solidFill>
                <a:schemeClr val="dk1"/>
              </a:solidFill>
            </a:endParaRPr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17" name="Google Shape;117;p15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4543277" y="3866825"/>
            <a:ext cx="4480274" cy="610375"/>
          </a:xfrm>
          <a:prstGeom prst="rect">
            <a:avLst/>
          </a:prstGeom>
          <a:noFill/>
          <a:ln>
            <a:noFill/>
          </a:ln>
        </p:spPr>
      </p:pic>
      <p:sp>
        <p:nvSpPr>
          <p:cNvPr id="118" name="Google Shape;118;p15"/>
          <p:cNvSpPr txBox="1"/>
          <p:nvPr>
            <p:ph idx="4294967295" type="title"/>
          </p:nvPr>
        </p:nvSpPr>
        <p:spPr>
          <a:xfrm>
            <a:off x="901500" y="958950"/>
            <a:ext cx="2145600" cy="49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FF0000"/>
                </a:solidFill>
                <a:latin typeface="Barlow"/>
                <a:ea typeface="Barlow"/>
                <a:cs typeface="Barlow"/>
                <a:sym typeface="Barlow"/>
              </a:rPr>
              <a:t>Syntax Error</a:t>
            </a:r>
            <a:endParaRPr sz="3000">
              <a:solidFill>
                <a:srgbClr val="FF0000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19" name="Google Shape;119;p15"/>
          <p:cNvSpPr txBox="1"/>
          <p:nvPr>
            <p:ph idx="4294967295" type="title"/>
          </p:nvPr>
        </p:nvSpPr>
        <p:spPr>
          <a:xfrm>
            <a:off x="5322650" y="958950"/>
            <a:ext cx="2145600" cy="4971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>
                <a:solidFill>
                  <a:srgbClr val="0000FF"/>
                </a:solidFill>
                <a:latin typeface="Barlow"/>
                <a:ea typeface="Barlow"/>
                <a:cs typeface="Barlow"/>
                <a:sym typeface="Barlow"/>
              </a:rPr>
              <a:t>Exceptions</a:t>
            </a:r>
            <a:endParaRPr sz="3000">
              <a:solidFill>
                <a:srgbClr val="0000FF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16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25" name="Google Shape;125;p16"/>
          <p:cNvSpPr txBox="1"/>
          <p:nvPr>
            <p:ph idx="4294967295"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Most Optimized String Formatting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26" name="Google Shape;126;p16"/>
          <p:cNvSpPr txBox="1"/>
          <p:nvPr>
            <p:ph idx="4294967295" type="body"/>
          </p:nvPr>
        </p:nvSpPr>
        <p:spPr>
          <a:xfrm>
            <a:off x="1051250" y="1436575"/>
            <a:ext cx="6709500" cy="8517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There are 4 major ways to do string formatting in Python. Kinda unreal and go </a:t>
            </a:r>
            <a:r>
              <a:rPr lang="en" sz="1800"/>
              <a:t>against</a:t>
            </a:r>
            <a:r>
              <a:rPr lang="en" sz="1800"/>
              <a:t> Zen of Python for sure.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0"/>
              </a:spcAft>
              <a:buNone/>
            </a:pPr>
            <a:r>
              <a:t/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rPr lang="en" sz="1800"/>
              <a:t>f-strings are </a:t>
            </a:r>
            <a:r>
              <a:rPr lang="en" sz="1800">
                <a:solidFill>
                  <a:srgbClr val="0000FF"/>
                </a:solidFill>
              </a:rPr>
              <a:t>better, faster, stronger</a:t>
            </a:r>
            <a:r>
              <a:rPr lang="en" sz="1800"/>
              <a:t>. So use them whenever you can.</a:t>
            </a:r>
            <a:endParaRPr sz="1800"/>
          </a:p>
        </p:txBody>
      </p:sp>
      <p:pic>
        <p:nvPicPr>
          <p:cNvPr id="127" name="Google Shape;12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46950" y="2315862"/>
            <a:ext cx="2753049" cy="12301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8" name="Google Shape;128;p16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3086100" y="2555713"/>
            <a:ext cx="2371926" cy="750450"/>
          </a:xfrm>
          <a:prstGeom prst="rect">
            <a:avLst/>
          </a:prstGeom>
          <a:noFill/>
          <a:ln>
            <a:noFill/>
          </a:ln>
        </p:spPr>
      </p:pic>
      <p:pic>
        <p:nvPicPr>
          <p:cNvPr id="129" name="Google Shape;129;p16"/>
          <p:cNvPicPr preferRelativeResize="0"/>
          <p:nvPr/>
        </p:nvPicPr>
        <p:blipFill>
          <a:blip r:embed="rId5">
            <a:alphaModFix/>
          </a:blip>
          <a:stretch>
            <a:fillRect/>
          </a:stretch>
        </p:blipFill>
        <p:spPr>
          <a:xfrm>
            <a:off x="5590775" y="2361377"/>
            <a:ext cx="3420275" cy="985161"/>
          </a:xfrm>
          <a:prstGeom prst="rect">
            <a:avLst/>
          </a:prstGeom>
          <a:noFill/>
          <a:ln>
            <a:noFill/>
          </a:ln>
        </p:spPr>
      </p:pic>
      <p:sp>
        <p:nvSpPr>
          <p:cNvPr id="130" name="Google Shape;130;p16"/>
          <p:cNvSpPr txBox="1"/>
          <p:nvPr>
            <p:ph idx="4294967295" type="title"/>
          </p:nvPr>
        </p:nvSpPr>
        <p:spPr>
          <a:xfrm>
            <a:off x="2493600" y="230925"/>
            <a:ext cx="4163700" cy="3420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 sz="1400">
                <a:latin typeface="Barlow"/>
                <a:ea typeface="Barlow"/>
                <a:cs typeface="Barlow"/>
                <a:sym typeface="Barlow"/>
              </a:rPr>
              <a:t>Small Note</a:t>
            </a:r>
            <a:endParaRPr sz="1400">
              <a:latin typeface="Barlow"/>
              <a:ea typeface="Barlow"/>
              <a:cs typeface="Barlow"/>
              <a:sym typeface="Barlow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gradFill>
          <a:gsLst>
            <a:gs pos="0">
              <a:schemeClr val="lt1"/>
            </a:gs>
            <a:gs pos="50000">
              <a:schemeClr val="accent1"/>
            </a:gs>
            <a:gs pos="100000">
              <a:schemeClr val="accent2"/>
            </a:gs>
          </a:gsLst>
          <a:path path="circle">
            <a:fillToRect r="100%" t="100%"/>
          </a:path>
          <a:tileRect b="-100%" l="-100%"/>
        </a:gradFill>
      </p:bgPr>
    </p:bg>
    <p:spTree>
      <p:nvGrpSpPr>
        <p:cNvPr id="134" name="Shape 1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Google Shape;135;p17"/>
          <p:cNvSpPr txBox="1"/>
          <p:nvPr>
            <p:ph idx="4294967295" type="title"/>
          </p:nvPr>
        </p:nvSpPr>
        <p:spPr>
          <a:xfrm>
            <a:off x="855300" y="836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L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36" name="Google Shape;136;p17"/>
          <p:cNvSpPr txBox="1"/>
          <p:nvPr>
            <p:ph idx="4294967295" type="body"/>
          </p:nvPr>
        </p:nvSpPr>
        <p:spPr>
          <a:xfrm>
            <a:off x="855300" y="1576550"/>
            <a:ext cx="3197100" cy="28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>
                <a:solidFill>
                  <a:schemeClr val="dk1"/>
                </a:solidFill>
              </a:rPr>
              <a:t>Third </a:t>
            </a:r>
            <a:endParaRPr sz="1800">
              <a:solidFill>
                <a:schemeClr val="dk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0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1" name="Google Shape;141;p18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2" name="Google Shape;142;p18"/>
          <p:cNvSpPr txBox="1"/>
          <p:nvPr>
            <p:ph idx="4294967295" type="title"/>
          </p:nvPr>
        </p:nvSpPr>
        <p:spPr>
          <a:xfrm>
            <a:off x="722025" y="733000"/>
            <a:ext cx="74403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latin typeface="Barlow"/>
                <a:ea typeface="Barlow"/>
                <a:cs typeface="Barlow"/>
                <a:sym typeface="Barlow"/>
              </a:rPr>
              <a:t>Run</a:t>
            </a:r>
            <a:endParaRPr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43" name="Google Shape;143;p18"/>
          <p:cNvSpPr txBox="1"/>
          <p:nvPr>
            <p:ph idx="4294967295" type="body"/>
          </p:nvPr>
        </p:nvSpPr>
        <p:spPr>
          <a:xfrm>
            <a:off x="800775" y="1166100"/>
            <a:ext cx="3494100" cy="28113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 sz="1800"/>
              <a:t>Third </a:t>
            </a:r>
            <a:endParaRPr sz="1800"/>
          </a:p>
          <a:p>
            <a:pPr indent="0" lvl="0" marL="0" rtl="0" algn="l">
              <a:spcBef>
                <a:spcPts val="800"/>
              </a:spcBef>
              <a:spcAft>
                <a:spcPts val="800"/>
              </a:spcAft>
              <a:buNone/>
            </a:pPr>
            <a:r>
              <a:t/>
            </a:r>
            <a:endParaRPr sz="18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19"/>
          <p:cNvSpPr txBox="1"/>
          <p:nvPr>
            <p:ph idx="12" type="sldNum"/>
          </p:nvPr>
        </p:nvSpPr>
        <p:spPr>
          <a:xfrm>
            <a:off x="8404384" y="4673651"/>
            <a:ext cx="548700" cy="393600"/>
          </a:xfrm>
          <a:prstGeom prst="rect">
            <a:avLst/>
          </a:prstGeom>
        </p:spPr>
        <p:txBody>
          <a:bodyPr anchorCtr="0" anchor="ctr" bIns="0" lIns="0" spcFirstLastPara="1" rIns="0" wrap="square" tIns="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  <p:sp>
        <p:nvSpPr>
          <p:cNvPr id="149" name="Google Shape;149;p19"/>
          <p:cNvSpPr txBox="1"/>
          <p:nvPr>
            <p:ph idx="4294967295" type="title"/>
          </p:nvPr>
        </p:nvSpPr>
        <p:spPr>
          <a:xfrm>
            <a:off x="6196375" y="256650"/>
            <a:ext cx="2208000" cy="396300"/>
          </a:xfrm>
          <a:prstGeom prst="rect">
            <a:avLst/>
          </a:prstGeom>
        </p:spPr>
        <p:txBody>
          <a:bodyPr anchorCtr="0" anchor="b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>
                <a:solidFill>
                  <a:schemeClr val="accent2"/>
                </a:solidFill>
                <a:latin typeface="Barlow"/>
                <a:ea typeface="Barlow"/>
                <a:cs typeface="Barlow"/>
                <a:sym typeface="Barlow"/>
              </a:rPr>
              <a:t>Reddit</a:t>
            </a:r>
            <a:endParaRPr>
              <a:solidFill>
                <a:schemeClr val="accent2"/>
              </a:solidFill>
              <a:latin typeface="Barlow"/>
              <a:ea typeface="Barlow"/>
              <a:cs typeface="Barlow"/>
              <a:sym typeface="Barlow"/>
            </a:endParaRPr>
          </a:p>
        </p:txBody>
      </p:sp>
      <p:sp>
        <p:nvSpPr>
          <p:cNvPr id="150" name="Google Shape;150;p19"/>
          <p:cNvSpPr txBox="1"/>
          <p:nvPr>
            <p:ph idx="4294967295" type="body"/>
          </p:nvPr>
        </p:nvSpPr>
        <p:spPr>
          <a:xfrm>
            <a:off x="4873000" y="3906925"/>
            <a:ext cx="1242600" cy="393600"/>
          </a:xfrm>
          <a:prstGeom prst="rect">
            <a:avLst/>
          </a:prstGeom>
        </p:spPr>
        <p:txBody>
          <a:bodyPr anchorCtr="0" anchor="t" bIns="0" lIns="0" spcFirstLastPara="1" rIns="0" wrap="square" tIns="0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800"/>
              </a:spcAft>
              <a:buNone/>
            </a:pPr>
            <a:r>
              <a:rPr lang="en" sz="1800" u="sng">
                <a:solidFill>
                  <a:schemeClr val="hlink"/>
                </a:solidFill>
                <a:hlinkClick r:id="rId3"/>
              </a:rPr>
              <a:t>YT</a:t>
            </a:r>
            <a:endParaRPr sz="1800">
              <a:solidFill>
                <a:schemeClr val="dk1"/>
              </a:solidFill>
            </a:endParaRPr>
          </a:p>
        </p:txBody>
      </p:sp>
      <p:pic>
        <p:nvPicPr>
          <p:cNvPr id="151" name="Google Shape;151;p19"/>
          <p:cNvPicPr preferRelativeResize="0"/>
          <p:nvPr/>
        </p:nvPicPr>
        <p:blipFill>
          <a:blip r:embed="rId4">
            <a:alphaModFix/>
          </a:blip>
          <a:stretch>
            <a:fillRect/>
          </a:stretch>
        </p:blipFill>
        <p:spPr>
          <a:xfrm>
            <a:off x="552850" y="1191248"/>
            <a:ext cx="3698900" cy="26040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Fitzwalter template">
  <a:themeElements>
    <a:clrScheme name="Custom 347">
      <a:dk1>
        <a:srgbClr val="1A2A30"/>
      </a:dk1>
      <a:lt1>
        <a:srgbClr val="FFFFFF"/>
      </a:lt1>
      <a:dk2>
        <a:srgbClr val="66787E"/>
      </a:dk2>
      <a:lt2>
        <a:srgbClr val="E9F0EF"/>
      </a:lt2>
      <a:accent1>
        <a:srgbClr val="D6F075"/>
      </a:accent1>
      <a:accent2>
        <a:srgbClr val="50DD8B"/>
      </a:accent2>
      <a:accent3>
        <a:srgbClr val="0D89B1"/>
      </a:accent3>
      <a:accent4>
        <a:srgbClr val="EB5E76"/>
      </a:accent4>
      <a:accent5>
        <a:srgbClr val="F08148"/>
      </a:accent5>
      <a:accent6>
        <a:srgbClr val="FFCC00"/>
      </a:accent6>
      <a:hlink>
        <a:srgbClr val="007094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