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3" r:id="rId4"/>
    <p:sldId id="261" r:id="rId5"/>
    <p:sldId id="264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B456-E826-473B-A4D3-B1FFA02A1E2A}" v="38" dt="2020-02-23T18:16:58.238"/>
    <p1510:client id="{D689C4CF-C142-1841-8160-8641D58EB53B}" v="22" dt="2020-02-24T08:14:49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tee Charoensedtasin" userId="d9e1563f7db291eb" providerId="LiveId" clId="{D689C4CF-C142-1841-8160-8641D58EB53B}"/>
    <pc:docChg chg="undo custSel addSld delSld modSld sldOrd">
      <pc:chgData name="Kantee Charoensedtasin" userId="d9e1563f7db291eb" providerId="LiveId" clId="{D689C4CF-C142-1841-8160-8641D58EB53B}" dt="2020-02-24T08:14:55.942" v="1102" actId="20577"/>
      <pc:docMkLst>
        <pc:docMk/>
      </pc:docMkLst>
      <pc:sldChg chg="addSp modSp">
        <pc:chgData name="Kantee Charoensedtasin" userId="d9e1563f7db291eb" providerId="LiveId" clId="{D689C4CF-C142-1841-8160-8641D58EB53B}" dt="2020-02-24T07:52:21.611" v="102" actId="1076"/>
        <pc:sldMkLst>
          <pc:docMk/>
          <pc:sldMk cId="2418855110" sldId="256"/>
        </pc:sldMkLst>
        <pc:spChg chg="add mod">
          <ac:chgData name="Kantee Charoensedtasin" userId="d9e1563f7db291eb" providerId="LiveId" clId="{D689C4CF-C142-1841-8160-8641D58EB53B}" dt="2020-02-24T07:52:21.611" v="102" actId="1076"/>
          <ac:spMkLst>
            <pc:docMk/>
            <pc:sldMk cId="2418855110" sldId="256"/>
            <ac:spMk id="6" creationId="{D5EB79FE-D31C-2F4E-B1B6-1C3AB6DD3A9E}"/>
          </ac:spMkLst>
        </pc:spChg>
      </pc:sldChg>
      <pc:sldChg chg="modSp">
        <pc:chgData name="Kantee Charoensedtasin" userId="d9e1563f7db291eb" providerId="LiveId" clId="{D689C4CF-C142-1841-8160-8641D58EB53B}" dt="2020-02-24T08:03:24.451" v="563" actId="20577"/>
        <pc:sldMkLst>
          <pc:docMk/>
          <pc:sldMk cId="2186340455" sldId="257"/>
        </pc:sldMkLst>
        <pc:spChg chg="mod">
          <ac:chgData name="Kantee Charoensedtasin" userId="d9e1563f7db291eb" providerId="LiveId" clId="{D689C4CF-C142-1841-8160-8641D58EB53B}" dt="2020-02-24T08:03:24.451" v="563" actId="20577"/>
          <ac:spMkLst>
            <pc:docMk/>
            <pc:sldMk cId="2186340455" sldId="257"/>
            <ac:spMk id="3" creationId="{6B9A435C-C330-430A-B8FD-0287AA1F739A}"/>
          </ac:spMkLst>
        </pc:spChg>
      </pc:sldChg>
      <pc:sldChg chg="addSp delSp modSp ord">
        <pc:chgData name="Kantee Charoensedtasin" userId="d9e1563f7db291eb" providerId="LiveId" clId="{D689C4CF-C142-1841-8160-8641D58EB53B}" dt="2020-02-24T08:14:03.046" v="1092" actId="478"/>
        <pc:sldMkLst>
          <pc:docMk/>
          <pc:sldMk cId="3173073938" sldId="258"/>
        </pc:sldMkLst>
        <pc:picChg chg="add del mod">
          <ac:chgData name="Kantee Charoensedtasin" userId="d9e1563f7db291eb" providerId="LiveId" clId="{D689C4CF-C142-1841-8160-8641D58EB53B}" dt="2020-02-24T08:14:03.046" v="1092" actId="478"/>
          <ac:picMkLst>
            <pc:docMk/>
            <pc:sldMk cId="3173073938" sldId="258"/>
            <ac:picMk id="3" creationId="{C33AF0FA-4BE9-5048-AE45-E4880B2BF872}"/>
          </ac:picMkLst>
        </pc:picChg>
      </pc:sldChg>
      <pc:sldChg chg="modSp">
        <pc:chgData name="Kantee Charoensedtasin" userId="d9e1563f7db291eb" providerId="LiveId" clId="{D689C4CF-C142-1841-8160-8641D58EB53B}" dt="2020-02-24T07:50:37.237" v="49" actId="20577"/>
        <pc:sldMkLst>
          <pc:docMk/>
          <pc:sldMk cId="2609930949" sldId="259"/>
        </pc:sldMkLst>
        <pc:spChg chg="mod">
          <ac:chgData name="Kantee Charoensedtasin" userId="d9e1563f7db291eb" providerId="LiveId" clId="{D689C4CF-C142-1841-8160-8641D58EB53B}" dt="2020-02-24T07:50:37.237" v="49" actId="20577"/>
          <ac:spMkLst>
            <pc:docMk/>
            <pc:sldMk cId="2609930949" sldId="259"/>
            <ac:spMk id="3" creationId="{43C094AC-762F-4D16-9F4C-E500B481D199}"/>
          </ac:spMkLst>
        </pc:spChg>
      </pc:sldChg>
      <pc:sldChg chg="modSp">
        <pc:chgData name="Kantee Charoensedtasin" userId="d9e1563f7db291eb" providerId="LiveId" clId="{D689C4CF-C142-1841-8160-8641D58EB53B}" dt="2020-02-24T07:53:21.109" v="104" actId="1076"/>
        <pc:sldMkLst>
          <pc:docMk/>
          <pc:sldMk cId="382650265" sldId="261"/>
        </pc:sldMkLst>
        <pc:picChg chg="mod">
          <ac:chgData name="Kantee Charoensedtasin" userId="d9e1563f7db291eb" providerId="LiveId" clId="{D689C4CF-C142-1841-8160-8641D58EB53B}" dt="2020-02-24T07:53:21.109" v="104" actId="1076"/>
          <ac:picMkLst>
            <pc:docMk/>
            <pc:sldMk cId="382650265" sldId="261"/>
            <ac:picMk id="5" creationId="{64B679E3-4483-47C6-8FDA-B5734B29B45E}"/>
          </ac:picMkLst>
        </pc:picChg>
      </pc:sldChg>
      <pc:sldChg chg="addSp delSp modSp add">
        <pc:chgData name="Kantee Charoensedtasin" userId="d9e1563f7db291eb" providerId="LiveId" clId="{D689C4CF-C142-1841-8160-8641D58EB53B}" dt="2020-02-24T08:14:27.198" v="1093"/>
        <pc:sldMkLst>
          <pc:docMk/>
          <pc:sldMk cId="1594186370" sldId="263"/>
        </pc:sldMkLst>
        <pc:spChg chg="mod">
          <ac:chgData name="Kantee Charoensedtasin" userId="d9e1563f7db291eb" providerId="LiveId" clId="{D689C4CF-C142-1841-8160-8641D58EB53B}" dt="2020-02-24T07:55:17.248" v="115" actId="20577"/>
          <ac:spMkLst>
            <pc:docMk/>
            <pc:sldMk cId="1594186370" sldId="263"/>
            <ac:spMk id="2" creationId="{A75BEC55-46AA-684E-BEA6-35EEF0DD2D3C}"/>
          </ac:spMkLst>
        </pc:spChg>
        <pc:spChg chg="mod">
          <ac:chgData name="Kantee Charoensedtasin" userId="d9e1563f7db291eb" providerId="LiveId" clId="{D689C4CF-C142-1841-8160-8641D58EB53B}" dt="2020-02-24T08:09:03.879" v="781" actId="20577"/>
          <ac:spMkLst>
            <pc:docMk/>
            <pc:sldMk cId="1594186370" sldId="263"/>
            <ac:spMk id="3" creationId="{F8318CE3-2849-7B46-812E-27F40CCBE8E1}"/>
          </ac:spMkLst>
        </pc:spChg>
        <pc:spChg chg="add">
          <ac:chgData name="Kantee Charoensedtasin" userId="d9e1563f7db291eb" providerId="LiveId" clId="{D689C4CF-C142-1841-8160-8641D58EB53B}" dt="2020-02-24T08:14:27.198" v="1093"/>
          <ac:spMkLst>
            <pc:docMk/>
            <pc:sldMk cId="1594186370" sldId="263"/>
            <ac:spMk id="6" creationId="{75D54DAE-550D-0040-A004-40AFD392418D}"/>
          </ac:spMkLst>
        </pc:spChg>
        <pc:picChg chg="add del mod">
          <ac:chgData name="Kantee Charoensedtasin" userId="d9e1563f7db291eb" providerId="LiveId" clId="{D689C4CF-C142-1841-8160-8641D58EB53B}" dt="2020-02-24T08:08:26.716" v="726" actId="478"/>
          <ac:picMkLst>
            <pc:docMk/>
            <pc:sldMk cId="1594186370" sldId="263"/>
            <ac:picMk id="5" creationId="{7B5B8FEE-77E9-E04E-9A91-89D63D14F961}"/>
          </ac:picMkLst>
        </pc:picChg>
      </pc:sldChg>
      <pc:sldChg chg="addSp delSp modSp add">
        <pc:chgData name="Kantee Charoensedtasin" userId="d9e1563f7db291eb" providerId="LiveId" clId="{D689C4CF-C142-1841-8160-8641D58EB53B}" dt="2020-02-24T08:14:55.942" v="1102" actId="20577"/>
        <pc:sldMkLst>
          <pc:docMk/>
          <pc:sldMk cId="1534410185" sldId="264"/>
        </pc:sldMkLst>
        <pc:spChg chg="mod">
          <ac:chgData name="Kantee Charoensedtasin" userId="d9e1563f7db291eb" providerId="LiveId" clId="{D689C4CF-C142-1841-8160-8641D58EB53B}" dt="2020-02-24T08:09:27.783" v="797" actId="20577"/>
          <ac:spMkLst>
            <pc:docMk/>
            <pc:sldMk cId="1534410185" sldId="264"/>
            <ac:spMk id="2" creationId="{9D2543C2-7398-6E4F-99F3-713507211C33}"/>
          </ac:spMkLst>
        </pc:spChg>
        <pc:spChg chg="mod">
          <ac:chgData name="Kantee Charoensedtasin" userId="d9e1563f7db291eb" providerId="LiveId" clId="{D689C4CF-C142-1841-8160-8641D58EB53B}" dt="2020-02-24T08:14:55.942" v="1102" actId="20577"/>
          <ac:spMkLst>
            <pc:docMk/>
            <pc:sldMk cId="1534410185" sldId="264"/>
            <ac:spMk id="3" creationId="{365778A4-393C-EE44-8EE4-A95190CBF4F3}"/>
          </ac:spMkLst>
        </pc:spChg>
        <pc:spChg chg="add">
          <ac:chgData name="Kantee Charoensedtasin" userId="d9e1563f7db291eb" providerId="LiveId" clId="{D689C4CF-C142-1841-8160-8641D58EB53B}" dt="2020-02-24T08:14:29.649" v="1094"/>
          <ac:spMkLst>
            <pc:docMk/>
            <pc:sldMk cId="1534410185" sldId="264"/>
            <ac:spMk id="4" creationId="{A3EF37A3-D87C-854F-94EC-807BFD4E2906}"/>
          </ac:spMkLst>
        </pc:spChg>
        <pc:picChg chg="add del mod">
          <ac:chgData name="Kantee Charoensedtasin" userId="d9e1563f7db291eb" providerId="LiveId" clId="{D689C4CF-C142-1841-8160-8641D58EB53B}" dt="2020-02-24T08:14:51.646" v="1097" actId="478"/>
          <ac:picMkLst>
            <pc:docMk/>
            <pc:sldMk cId="1534410185" sldId="264"/>
            <ac:picMk id="5" creationId="{775C40B6-DEF7-784D-A90B-B48F4DD10CCC}"/>
          </ac:picMkLst>
        </pc:picChg>
      </pc:sldChg>
      <pc:sldChg chg="addSp delSp modSp add del">
        <pc:chgData name="Kantee Charoensedtasin" userId="d9e1563f7db291eb" providerId="LiveId" clId="{D689C4CF-C142-1841-8160-8641D58EB53B}" dt="2020-02-24T08:08:23.905" v="725" actId="2696"/>
        <pc:sldMkLst>
          <pc:docMk/>
          <pc:sldMk cId="2948827513" sldId="264"/>
        </pc:sldMkLst>
        <pc:spChg chg="mod">
          <ac:chgData name="Kantee Charoensedtasin" userId="d9e1563f7db291eb" providerId="LiveId" clId="{D689C4CF-C142-1841-8160-8641D58EB53B}" dt="2020-02-24T08:03:45.448" v="574" actId="20577"/>
          <ac:spMkLst>
            <pc:docMk/>
            <pc:sldMk cId="2948827513" sldId="264"/>
            <ac:spMk id="2" creationId="{FA1A1FE5-855B-804D-B692-F20AD0D2EEB6}"/>
          </ac:spMkLst>
        </pc:spChg>
        <pc:spChg chg="add del mod">
          <ac:chgData name="Kantee Charoensedtasin" userId="d9e1563f7db291eb" providerId="LiveId" clId="{D689C4CF-C142-1841-8160-8641D58EB53B}" dt="2020-02-24T08:06:38.798" v="712" actId="1076"/>
          <ac:spMkLst>
            <pc:docMk/>
            <pc:sldMk cId="2948827513" sldId="264"/>
            <ac:spMk id="3" creationId="{6A905BF7-4767-2741-9407-FA2F08127DFD}"/>
          </ac:spMkLst>
        </pc:spChg>
        <pc:spChg chg="add mod">
          <ac:chgData name="Kantee Charoensedtasin" userId="d9e1563f7db291eb" providerId="LiveId" clId="{D689C4CF-C142-1841-8160-8641D58EB53B}" dt="2020-02-24T08:07:12.213" v="718" actId="13822"/>
          <ac:spMkLst>
            <pc:docMk/>
            <pc:sldMk cId="2948827513" sldId="264"/>
            <ac:spMk id="8" creationId="{E9D3B717-6778-D94B-A041-91CD075ABC6B}"/>
          </ac:spMkLst>
        </pc:spChg>
        <pc:picChg chg="add del mod">
          <ac:chgData name="Kantee Charoensedtasin" userId="d9e1563f7db291eb" providerId="LiveId" clId="{D689C4CF-C142-1841-8160-8641D58EB53B}" dt="2020-02-24T08:04:20.549" v="576"/>
          <ac:picMkLst>
            <pc:docMk/>
            <pc:sldMk cId="2948827513" sldId="264"/>
            <ac:picMk id="5" creationId="{84024758-6BAA-0541-8306-E12441497CEE}"/>
          </ac:picMkLst>
        </pc:picChg>
        <pc:picChg chg="add mod">
          <ac:chgData name="Kantee Charoensedtasin" userId="d9e1563f7db291eb" providerId="LiveId" clId="{D689C4CF-C142-1841-8160-8641D58EB53B}" dt="2020-02-24T08:06:20.595" v="711" actId="1076"/>
          <ac:picMkLst>
            <pc:docMk/>
            <pc:sldMk cId="2948827513" sldId="264"/>
            <ac:picMk id="7" creationId="{BB0AC894-41CE-824C-BCF2-E709F6DCD872}"/>
          </ac:picMkLst>
        </pc:picChg>
      </pc:sldChg>
    </pc:docChg>
  </pc:docChgLst>
  <pc:docChgLst>
    <pc:chgData name="Kantee Charoensedtasin" userId="d9e1563f7db291eb" providerId="LiveId" clId="{05E0B456-E826-473B-A4D3-B1FFA02A1E2A}"/>
    <pc:docChg chg="undo custSel addSld delSld modSld">
      <pc:chgData name="Kantee Charoensedtasin" userId="d9e1563f7db291eb" providerId="LiveId" clId="{05E0B456-E826-473B-A4D3-B1FFA02A1E2A}" dt="2020-02-23T18:16:58.238" v="1583"/>
      <pc:docMkLst>
        <pc:docMk/>
      </pc:docMkLst>
      <pc:sldChg chg="addSp delSp modSp">
        <pc:chgData name="Kantee Charoensedtasin" userId="d9e1563f7db291eb" providerId="LiveId" clId="{05E0B456-E826-473B-A4D3-B1FFA02A1E2A}" dt="2020-02-23T18:07:04.583" v="977" actId="20577"/>
        <pc:sldMkLst>
          <pc:docMk/>
          <pc:sldMk cId="2418855110" sldId="256"/>
        </pc:sldMkLst>
        <pc:spChg chg="del">
          <ac:chgData name="Kantee Charoensedtasin" userId="d9e1563f7db291eb" providerId="LiveId" clId="{05E0B456-E826-473B-A4D3-B1FFA02A1E2A}" dt="2020-02-22T15:22:14.658" v="690" actId="478"/>
          <ac:spMkLst>
            <pc:docMk/>
            <pc:sldMk cId="2418855110" sldId="256"/>
            <ac:spMk id="3" creationId="{43D2B02B-BED8-4B17-BBC1-BA33ADCB8336}"/>
          </ac:spMkLst>
        </pc:spChg>
        <pc:spChg chg="add mod">
          <ac:chgData name="Kantee Charoensedtasin" userId="d9e1563f7db291eb" providerId="LiveId" clId="{05E0B456-E826-473B-A4D3-B1FFA02A1E2A}" dt="2020-02-23T18:07:04.583" v="977" actId="20577"/>
          <ac:spMkLst>
            <pc:docMk/>
            <pc:sldMk cId="2418855110" sldId="256"/>
            <ac:spMk id="3" creationId="{8711CEDE-C7DA-4BBB-BEC2-FCE0747405EE}"/>
          </ac:spMkLst>
        </pc:spChg>
        <pc:picChg chg="add mod">
          <ac:chgData name="Kantee Charoensedtasin" userId="d9e1563f7db291eb" providerId="LiveId" clId="{05E0B456-E826-473B-A4D3-B1FFA02A1E2A}" dt="2020-02-22T15:43:46.467" v="692" actId="1076"/>
          <ac:picMkLst>
            <pc:docMk/>
            <pc:sldMk cId="2418855110" sldId="256"/>
            <ac:picMk id="5" creationId="{7763181F-8318-4F70-B3CD-5EFA9FFCF086}"/>
          </ac:picMkLst>
        </pc:picChg>
      </pc:sldChg>
      <pc:sldChg chg="addSp delSp modSp">
        <pc:chgData name="Kantee Charoensedtasin" userId="d9e1563f7db291eb" providerId="LiveId" clId="{05E0B456-E826-473B-A4D3-B1FFA02A1E2A}" dt="2020-02-23T18:16:55.237" v="1582" actId="1035"/>
        <pc:sldMkLst>
          <pc:docMk/>
          <pc:sldMk cId="2186340455" sldId="257"/>
        </pc:sldMkLst>
        <pc:spChg chg="mod">
          <ac:chgData name="Kantee Charoensedtasin" userId="d9e1563f7db291eb" providerId="LiveId" clId="{05E0B456-E826-473B-A4D3-B1FFA02A1E2A}" dt="2020-02-22T11:35:21.200" v="20" actId="20577"/>
          <ac:spMkLst>
            <pc:docMk/>
            <pc:sldMk cId="2186340455" sldId="257"/>
            <ac:spMk id="2" creationId="{4DED7803-5E43-4F94-910E-5B97F469A486}"/>
          </ac:spMkLst>
        </pc:spChg>
        <pc:spChg chg="mod">
          <ac:chgData name="Kantee Charoensedtasin" userId="d9e1563f7db291eb" providerId="LiveId" clId="{05E0B456-E826-473B-A4D3-B1FFA02A1E2A}" dt="2020-02-23T18:13:16.245" v="1355" actId="20577"/>
          <ac:spMkLst>
            <pc:docMk/>
            <pc:sldMk cId="2186340455" sldId="257"/>
            <ac:spMk id="3" creationId="{6B9A435C-C330-430A-B8FD-0287AA1F739A}"/>
          </ac:spMkLst>
        </pc:spChg>
        <pc:spChg chg="add del">
          <ac:chgData name="Kantee Charoensedtasin" userId="d9e1563f7db291eb" providerId="LiveId" clId="{05E0B456-E826-473B-A4D3-B1FFA02A1E2A}" dt="2020-02-23T18:08:11.582" v="986"/>
          <ac:spMkLst>
            <pc:docMk/>
            <pc:sldMk cId="2186340455" sldId="257"/>
            <ac:spMk id="4" creationId="{9B19038E-40EE-450C-9DA1-9716DC15589C}"/>
          </ac:spMkLst>
        </pc:spChg>
        <pc:spChg chg="add mod">
          <ac:chgData name="Kantee Charoensedtasin" userId="d9e1563f7db291eb" providerId="LiveId" clId="{05E0B456-E826-473B-A4D3-B1FFA02A1E2A}" dt="2020-02-23T18:16:55.237" v="1582" actId="1035"/>
          <ac:spMkLst>
            <pc:docMk/>
            <pc:sldMk cId="2186340455" sldId="257"/>
            <ac:spMk id="5" creationId="{556FC4CE-6FDF-415B-B5C6-21213438D12C}"/>
          </ac:spMkLst>
        </pc:spChg>
      </pc:sldChg>
      <pc:sldChg chg="addSp delSp modSp add">
        <pc:chgData name="Kantee Charoensedtasin" userId="d9e1563f7db291eb" providerId="LiveId" clId="{05E0B456-E826-473B-A4D3-B1FFA02A1E2A}" dt="2020-02-23T18:15:29.082" v="1520" actId="207"/>
        <pc:sldMkLst>
          <pc:docMk/>
          <pc:sldMk cId="3173073938" sldId="258"/>
        </pc:sldMkLst>
        <pc:spChg chg="add mod">
          <ac:chgData name="Kantee Charoensedtasin" userId="d9e1563f7db291eb" providerId="LiveId" clId="{05E0B456-E826-473B-A4D3-B1FFA02A1E2A}" dt="2020-02-23T18:15:24.994" v="1517" actId="207"/>
          <ac:spMkLst>
            <pc:docMk/>
            <pc:sldMk cId="3173073938" sldId="258"/>
            <ac:spMk id="2" creationId="{249000AB-48B7-43C4-A968-0113C4DE7205}"/>
          </ac:spMkLst>
        </pc:spChg>
        <pc:spChg chg="del">
          <ac:chgData name="Kantee Charoensedtasin" userId="d9e1563f7db291eb" providerId="LiveId" clId="{05E0B456-E826-473B-A4D3-B1FFA02A1E2A}" dt="2020-02-22T12:57:55.052" v="209" actId="478"/>
          <ac:spMkLst>
            <pc:docMk/>
            <pc:sldMk cId="3173073938" sldId="258"/>
            <ac:spMk id="2" creationId="{E955012E-21D6-4298-B300-B85FA2EE043A}"/>
          </ac:spMkLst>
        </pc:spChg>
        <pc:spChg chg="del">
          <ac:chgData name="Kantee Charoensedtasin" userId="d9e1563f7db291eb" providerId="LiveId" clId="{05E0B456-E826-473B-A4D3-B1FFA02A1E2A}" dt="2020-02-22T12:56:32.632" v="203"/>
          <ac:spMkLst>
            <pc:docMk/>
            <pc:sldMk cId="3173073938" sldId="258"/>
            <ac:spMk id="3" creationId="{99467C59-651A-4A31-8AD3-B7CE9870F58D}"/>
          </ac:spMkLst>
        </pc:spChg>
        <pc:spChg chg="add mod">
          <ac:chgData name="Kantee Charoensedtasin" userId="d9e1563f7db291eb" providerId="LiveId" clId="{05E0B456-E826-473B-A4D3-B1FFA02A1E2A}" dt="2020-02-23T09:26:55.950" v="953" actId="207"/>
          <ac:spMkLst>
            <pc:docMk/>
            <pc:sldMk cId="3173073938" sldId="258"/>
            <ac:spMk id="6" creationId="{3BF1E646-0BA7-4485-9476-3FCFFAFAAA13}"/>
          </ac:spMkLst>
        </pc:spChg>
        <pc:spChg chg="add mod">
          <ac:chgData name="Kantee Charoensedtasin" userId="d9e1563f7db291eb" providerId="LiveId" clId="{05E0B456-E826-473B-A4D3-B1FFA02A1E2A}" dt="2020-02-23T18:15:26.514" v="1518" actId="207"/>
          <ac:spMkLst>
            <pc:docMk/>
            <pc:sldMk cId="3173073938" sldId="258"/>
            <ac:spMk id="7" creationId="{5BBAE063-FB6B-49BF-A2D8-3C4119D14C30}"/>
          </ac:spMkLst>
        </pc:spChg>
        <pc:spChg chg="add mod">
          <ac:chgData name="Kantee Charoensedtasin" userId="d9e1563f7db291eb" providerId="LiveId" clId="{05E0B456-E826-473B-A4D3-B1FFA02A1E2A}" dt="2020-02-23T18:15:29.082" v="1520" actId="207"/>
          <ac:spMkLst>
            <pc:docMk/>
            <pc:sldMk cId="3173073938" sldId="258"/>
            <ac:spMk id="10" creationId="{50A11E02-E2E2-43C2-A356-1FFBEDDE2F85}"/>
          </ac:spMkLst>
        </pc:spChg>
        <pc:picChg chg="add mod">
          <ac:chgData name="Kantee Charoensedtasin" userId="d9e1563f7db291eb" providerId="LiveId" clId="{05E0B456-E826-473B-A4D3-B1FFA02A1E2A}" dt="2020-02-23T18:13:59.792" v="1406" actId="14100"/>
          <ac:picMkLst>
            <pc:docMk/>
            <pc:sldMk cId="3173073938" sldId="258"/>
            <ac:picMk id="5" creationId="{8EA8B0F3-4AB8-46A5-9E73-6212DAA6B0EB}"/>
          </ac:picMkLst>
        </pc:picChg>
        <pc:cxnChg chg="add mod">
          <ac:chgData name="Kantee Charoensedtasin" userId="d9e1563f7db291eb" providerId="LiveId" clId="{05E0B456-E826-473B-A4D3-B1FFA02A1E2A}" dt="2020-02-23T18:14:06.448" v="1408" actId="11529"/>
          <ac:cxnSpMkLst>
            <pc:docMk/>
            <pc:sldMk cId="3173073938" sldId="258"/>
            <ac:cxnSpMk id="4" creationId="{7067A1F5-7A80-4B2B-BF4B-C0345583A32B}"/>
          </ac:cxnSpMkLst>
        </pc:cxnChg>
        <pc:cxnChg chg="add mod">
          <ac:chgData name="Kantee Charoensedtasin" userId="d9e1563f7db291eb" providerId="LiveId" clId="{05E0B456-E826-473B-A4D3-B1FFA02A1E2A}" dt="2020-02-23T18:14:36.561" v="1449" actId="11529"/>
          <ac:cxnSpMkLst>
            <pc:docMk/>
            <pc:sldMk cId="3173073938" sldId="258"/>
            <ac:cxnSpMk id="9" creationId="{40F06A2E-0F9D-4426-86DF-B6805BC22844}"/>
          </ac:cxnSpMkLst>
        </pc:cxnChg>
        <pc:cxnChg chg="add mod">
          <ac:chgData name="Kantee Charoensedtasin" userId="d9e1563f7db291eb" providerId="LiveId" clId="{05E0B456-E826-473B-A4D3-B1FFA02A1E2A}" dt="2020-02-23T18:15:16.232" v="1515" actId="11529"/>
          <ac:cxnSpMkLst>
            <pc:docMk/>
            <pc:sldMk cId="3173073938" sldId="258"/>
            <ac:cxnSpMk id="12" creationId="{D127E58A-9CA7-43CD-BC9B-B098EBBCE2F6}"/>
          </ac:cxnSpMkLst>
        </pc:cxnChg>
      </pc:sldChg>
      <pc:sldChg chg="addSp modSp add">
        <pc:chgData name="Kantee Charoensedtasin" userId="d9e1563f7db291eb" providerId="LiveId" clId="{05E0B456-E826-473B-A4D3-B1FFA02A1E2A}" dt="2020-02-23T18:16:58.238" v="1583"/>
        <pc:sldMkLst>
          <pc:docMk/>
          <pc:sldMk cId="2609930949" sldId="259"/>
        </pc:sldMkLst>
        <pc:spChg chg="mod">
          <ac:chgData name="Kantee Charoensedtasin" userId="d9e1563f7db291eb" providerId="LiveId" clId="{05E0B456-E826-473B-A4D3-B1FFA02A1E2A}" dt="2020-02-22T13:00:41.718" v="422" actId="20577"/>
          <ac:spMkLst>
            <pc:docMk/>
            <pc:sldMk cId="2609930949" sldId="259"/>
            <ac:spMk id="2" creationId="{8CB2EFA5-4FD7-4103-AF00-FF3E9647DDA0}"/>
          </ac:spMkLst>
        </pc:spChg>
        <pc:spChg chg="mod">
          <ac:chgData name="Kantee Charoensedtasin" userId="d9e1563f7db291eb" providerId="LiveId" clId="{05E0B456-E826-473B-A4D3-B1FFA02A1E2A}" dt="2020-02-23T18:09:30.725" v="1076" actId="20577"/>
          <ac:spMkLst>
            <pc:docMk/>
            <pc:sldMk cId="2609930949" sldId="259"/>
            <ac:spMk id="3" creationId="{43C094AC-762F-4D16-9F4C-E500B481D199}"/>
          </ac:spMkLst>
        </pc:spChg>
        <pc:spChg chg="add">
          <ac:chgData name="Kantee Charoensedtasin" userId="d9e1563f7db291eb" providerId="LiveId" clId="{05E0B456-E826-473B-A4D3-B1FFA02A1E2A}" dt="2020-02-23T18:16:58.238" v="1583"/>
          <ac:spMkLst>
            <pc:docMk/>
            <pc:sldMk cId="2609930949" sldId="259"/>
            <ac:spMk id="4" creationId="{432DEEBD-9322-4C56-95A2-D6E3377EEB0C}"/>
          </ac:spMkLst>
        </pc:spChg>
      </pc:sldChg>
      <pc:sldChg chg="delSp add del">
        <pc:chgData name="Kantee Charoensedtasin" userId="d9e1563f7db291eb" providerId="LiveId" clId="{05E0B456-E826-473B-A4D3-B1FFA02A1E2A}" dt="2020-02-23T18:15:42.476" v="1522" actId="2696"/>
        <pc:sldMkLst>
          <pc:docMk/>
          <pc:sldMk cId="397459632" sldId="260"/>
        </pc:sldMkLst>
        <pc:spChg chg="del">
          <ac:chgData name="Kantee Charoensedtasin" userId="d9e1563f7db291eb" providerId="LiveId" clId="{05E0B456-E826-473B-A4D3-B1FFA02A1E2A}" dt="2020-02-23T18:15:39.245" v="1521" actId="478"/>
          <ac:spMkLst>
            <pc:docMk/>
            <pc:sldMk cId="397459632" sldId="260"/>
            <ac:spMk id="2" creationId="{F3BD521F-FB37-4539-91CA-18D97A6655C4}"/>
          </ac:spMkLst>
        </pc:spChg>
        <pc:spChg chg="del">
          <ac:chgData name="Kantee Charoensedtasin" userId="d9e1563f7db291eb" providerId="LiveId" clId="{05E0B456-E826-473B-A4D3-B1FFA02A1E2A}" dt="2020-02-23T18:15:39.245" v="1521" actId="478"/>
          <ac:spMkLst>
            <pc:docMk/>
            <pc:sldMk cId="397459632" sldId="260"/>
            <ac:spMk id="3" creationId="{B0D6AFF4-A9F3-4A7A-909E-CACE409261A1}"/>
          </ac:spMkLst>
        </pc:spChg>
      </pc:sldChg>
      <pc:sldChg chg="addSp delSp modSp add">
        <pc:chgData name="Kantee Charoensedtasin" userId="d9e1563f7db291eb" providerId="LiveId" clId="{05E0B456-E826-473B-A4D3-B1FFA02A1E2A}" dt="2020-02-23T18:12:03.721" v="1224" actId="14100"/>
        <pc:sldMkLst>
          <pc:docMk/>
          <pc:sldMk cId="382650265" sldId="261"/>
        </pc:sldMkLst>
        <pc:spChg chg="del">
          <ac:chgData name="Kantee Charoensedtasin" userId="d9e1563f7db291eb" providerId="LiveId" clId="{05E0B456-E826-473B-A4D3-B1FFA02A1E2A}" dt="2020-02-22T13:02:56.141" v="678" actId="478"/>
          <ac:spMkLst>
            <pc:docMk/>
            <pc:sldMk cId="382650265" sldId="261"/>
            <ac:spMk id="2" creationId="{7D92FF1A-4D29-4684-9F0F-13D50BB0CD49}"/>
          </ac:spMkLst>
        </pc:spChg>
        <pc:spChg chg="add del mod">
          <ac:chgData name="Kantee Charoensedtasin" userId="d9e1563f7db291eb" providerId="LiveId" clId="{05E0B456-E826-473B-A4D3-B1FFA02A1E2A}" dt="2020-02-23T18:09:53.761" v="1081"/>
          <ac:spMkLst>
            <pc:docMk/>
            <pc:sldMk cId="382650265" sldId="261"/>
            <ac:spMk id="2" creationId="{B1EE3CD8-1507-40B1-A6A7-42434D31C399}"/>
          </ac:spMkLst>
        </pc:spChg>
        <pc:spChg chg="del">
          <ac:chgData name="Kantee Charoensedtasin" userId="d9e1563f7db291eb" providerId="LiveId" clId="{05E0B456-E826-473B-A4D3-B1FFA02A1E2A}" dt="2020-02-22T13:02:56.141" v="678" actId="478"/>
          <ac:spMkLst>
            <pc:docMk/>
            <pc:sldMk cId="382650265" sldId="261"/>
            <ac:spMk id="3" creationId="{C7A2722C-527F-46B4-BDF6-BDE0C419E4FE}"/>
          </ac:spMkLst>
        </pc:spChg>
        <pc:spChg chg="add mod">
          <ac:chgData name="Kantee Charoensedtasin" userId="d9e1563f7db291eb" providerId="LiveId" clId="{05E0B456-E826-473B-A4D3-B1FFA02A1E2A}" dt="2020-02-23T18:11:51.730" v="1222" actId="207"/>
          <ac:spMkLst>
            <pc:docMk/>
            <pc:sldMk cId="382650265" sldId="261"/>
            <ac:spMk id="3" creationId="{F2CC83BB-571A-424D-B3A1-446DDBFA900C}"/>
          </ac:spMkLst>
        </pc:spChg>
        <pc:spChg chg="add mod">
          <ac:chgData name="Kantee Charoensedtasin" userId="d9e1563f7db291eb" providerId="LiveId" clId="{05E0B456-E826-473B-A4D3-B1FFA02A1E2A}" dt="2020-02-23T09:26:51.225" v="952" actId="207"/>
          <ac:spMkLst>
            <pc:docMk/>
            <pc:sldMk cId="382650265" sldId="261"/>
            <ac:spMk id="6" creationId="{AECF324A-ED70-4DF2-96A3-B45D85147AAD}"/>
          </ac:spMkLst>
        </pc:spChg>
        <pc:spChg chg="add mod">
          <ac:chgData name="Kantee Charoensedtasin" userId="d9e1563f7db291eb" providerId="LiveId" clId="{05E0B456-E826-473B-A4D3-B1FFA02A1E2A}" dt="2020-02-23T18:12:03.721" v="1224" actId="14100"/>
          <ac:spMkLst>
            <pc:docMk/>
            <pc:sldMk cId="382650265" sldId="261"/>
            <ac:spMk id="9" creationId="{327D6FA0-A9AB-4BB6-A254-E62B1281A3BD}"/>
          </ac:spMkLst>
        </pc:spChg>
        <pc:picChg chg="add mod">
          <ac:chgData name="Kantee Charoensedtasin" userId="d9e1563f7db291eb" providerId="LiveId" clId="{05E0B456-E826-473B-A4D3-B1FFA02A1E2A}" dt="2020-02-23T18:09:53.474" v="1079" actId="14100"/>
          <ac:picMkLst>
            <pc:docMk/>
            <pc:sldMk cId="382650265" sldId="261"/>
            <ac:picMk id="5" creationId="{64B679E3-4483-47C6-8FDA-B5734B29B45E}"/>
          </ac:picMkLst>
        </pc:picChg>
        <pc:cxnChg chg="add mod">
          <ac:chgData name="Kantee Charoensedtasin" userId="d9e1563f7db291eb" providerId="LiveId" clId="{05E0B456-E826-473B-A4D3-B1FFA02A1E2A}" dt="2020-02-23T18:10:56.128" v="1143" actId="14100"/>
          <ac:cxnSpMkLst>
            <pc:docMk/>
            <pc:sldMk cId="382650265" sldId="261"/>
            <ac:cxnSpMk id="7" creationId="{3A93FF40-0ADC-4E43-864E-16030F22C512}"/>
          </ac:cxnSpMkLst>
        </pc:cxnChg>
        <pc:cxnChg chg="add mod">
          <ac:chgData name="Kantee Charoensedtasin" userId="d9e1563f7db291eb" providerId="LiveId" clId="{05E0B456-E826-473B-A4D3-B1FFA02A1E2A}" dt="2020-02-23T18:12:03.721" v="1224" actId="14100"/>
          <ac:cxnSpMkLst>
            <pc:docMk/>
            <pc:sldMk cId="382650265" sldId="261"/>
            <ac:cxnSpMk id="11" creationId="{20E07551-5049-4E88-95E3-D037E23855DE}"/>
          </ac:cxnSpMkLst>
        </pc:cxnChg>
      </pc:sldChg>
      <pc:sldChg chg="addSp delSp modSp add del">
        <pc:chgData name="Kantee Charoensedtasin" userId="d9e1563f7db291eb" providerId="LiveId" clId="{05E0B456-E826-473B-A4D3-B1FFA02A1E2A}" dt="2020-02-23T18:12:08.743" v="1225" actId="2696"/>
        <pc:sldMkLst>
          <pc:docMk/>
          <pc:sldMk cId="191168819" sldId="262"/>
        </pc:sldMkLst>
        <pc:spChg chg="mod">
          <ac:chgData name="Kantee Charoensedtasin" userId="d9e1563f7db291eb" providerId="LiveId" clId="{05E0B456-E826-473B-A4D3-B1FFA02A1E2A}" dt="2020-02-23T18:08:53.857" v="1005" actId="20577"/>
          <ac:spMkLst>
            <pc:docMk/>
            <pc:sldMk cId="191168819" sldId="262"/>
            <ac:spMk id="2" creationId="{777F7C40-B558-463A-9E6B-6BAAA237A0E2}"/>
          </ac:spMkLst>
        </pc:spChg>
        <pc:spChg chg="del mod">
          <ac:chgData name="Kantee Charoensedtasin" userId="d9e1563f7db291eb" providerId="LiveId" clId="{05E0B456-E826-473B-A4D3-B1FFA02A1E2A}" dt="2020-02-23T18:09:44.600" v="1077" actId="478"/>
          <ac:spMkLst>
            <pc:docMk/>
            <pc:sldMk cId="191168819" sldId="262"/>
            <ac:spMk id="3" creationId="{2EEB3B7B-CB2F-4084-875A-620A79A6F5C7}"/>
          </ac:spMkLst>
        </pc:spChg>
        <pc:spChg chg="add mod">
          <ac:chgData name="Kantee Charoensedtasin" userId="d9e1563f7db291eb" providerId="LiveId" clId="{05E0B456-E826-473B-A4D3-B1FFA02A1E2A}" dt="2020-02-23T18:09:44.600" v="1077" actId="478"/>
          <ac:spMkLst>
            <pc:docMk/>
            <pc:sldMk cId="191168819" sldId="262"/>
            <ac:spMk id="5" creationId="{0FB6F88B-1680-4A45-8D7E-51EA52330D6B}"/>
          </ac:spMkLst>
        </pc:spChg>
      </pc:sldChg>
      <pc:sldChg chg="modSp add">
        <pc:chgData name="Kantee Charoensedtasin" userId="d9e1563f7db291eb" providerId="LiveId" clId="{05E0B456-E826-473B-A4D3-B1FFA02A1E2A}" dt="2020-02-23T18:16:03.074" v="1540" actId="404"/>
        <pc:sldMkLst>
          <pc:docMk/>
          <pc:sldMk cId="3146362655" sldId="262"/>
        </pc:sldMkLst>
        <pc:spChg chg="mod">
          <ac:chgData name="Kantee Charoensedtasin" userId="d9e1563f7db291eb" providerId="LiveId" clId="{05E0B456-E826-473B-A4D3-B1FFA02A1E2A}" dt="2020-02-23T18:16:03.074" v="1540" actId="404"/>
          <ac:spMkLst>
            <pc:docMk/>
            <pc:sldMk cId="3146362655" sldId="262"/>
            <ac:spMk id="2" creationId="{BE45B721-CC45-4202-AE11-B78A21756323}"/>
          </ac:spMkLst>
        </pc:spChg>
      </pc:sldChg>
      <pc:sldChg chg="modSp add del">
        <pc:chgData name="Kantee Charoensedtasin" userId="d9e1563f7db291eb" providerId="LiveId" clId="{05E0B456-E826-473B-A4D3-B1FFA02A1E2A}" dt="2020-02-22T18:07:13.716" v="951" actId="2696"/>
        <pc:sldMkLst>
          <pc:docMk/>
          <pc:sldMk cId="3319263567" sldId="262"/>
        </pc:sldMkLst>
        <pc:spChg chg="mod">
          <ac:chgData name="Kantee Charoensedtasin" userId="d9e1563f7db291eb" providerId="LiveId" clId="{05E0B456-E826-473B-A4D3-B1FFA02A1E2A}" dt="2020-02-22T18:04:59.733" v="756" actId="20577"/>
          <ac:spMkLst>
            <pc:docMk/>
            <pc:sldMk cId="3319263567" sldId="262"/>
            <ac:spMk id="2" creationId="{0F66F791-C399-4D4B-9C2D-25B6E9F91C44}"/>
          </ac:spMkLst>
        </pc:spChg>
        <pc:spChg chg="mod">
          <ac:chgData name="Kantee Charoensedtasin" userId="d9e1563f7db291eb" providerId="LiveId" clId="{05E0B456-E826-473B-A4D3-B1FFA02A1E2A}" dt="2020-02-22T18:05:47.682" v="854" actId="20577"/>
          <ac:spMkLst>
            <pc:docMk/>
            <pc:sldMk cId="3319263567" sldId="262"/>
            <ac:spMk id="3" creationId="{4D13C262-360E-4B2E-A756-35E199B1D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13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712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63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297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65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548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23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65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61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2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84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3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3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16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42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614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70E-5D9A-41EA-AC41-61A9DDFF83A5}" type="datetimeFigureOut">
              <a:rPr lang="th-TH" smtClean="0"/>
              <a:t>24/02/63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525B4D-0435-4A89-AB8D-058E0830A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590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5DA1-CBC1-4FE5-A005-90D9EBBE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th-TH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63181F-8318-4F70-B3CD-5EFA9FFC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08" y="2757254"/>
            <a:ext cx="1343492" cy="1343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1CEDE-C7DA-4BBB-BEC2-FCE0747405EE}"/>
              </a:ext>
            </a:extLst>
          </p:cNvPr>
          <p:cNvSpPr txBox="1"/>
          <p:nvPr/>
        </p:nvSpPr>
        <p:spPr>
          <a:xfrm>
            <a:off x="6006517" y="4050836"/>
            <a:ext cx="326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</a:rPr>
              <a:t>From Spring boot</a:t>
            </a:r>
            <a:endParaRPr lang="th-TH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B79FE-D31C-2F4E-B1B6-1C3AB6DD3A9E}"/>
              </a:ext>
            </a:extLst>
          </p:cNvPr>
          <p:cNvSpPr txBox="1"/>
          <p:nvPr/>
        </p:nvSpPr>
        <p:spPr>
          <a:xfrm>
            <a:off x="3260993" y="5020320"/>
            <a:ext cx="601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accent2"/>
                </a:solidFill>
              </a:rPr>
              <a:t>Kantee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Charoensedtasin</a:t>
            </a:r>
            <a:r>
              <a:rPr lang="en-US" sz="1600" dirty="0">
                <a:solidFill>
                  <a:schemeClr val="accent2"/>
                </a:solidFill>
              </a:rPr>
              <a:t> 59122040-5</a:t>
            </a:r>
            <a:endParaRPr lang="th-TH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5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7803-5E43-4F94-910E-5B97F469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have?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435C-C330-430A-B8FD-0287AA1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Thymeleaf</a:t>
            </a:r>
            <a:r>
              <a:rPr lang="en-US" dirty="0"/>
              <a:t> engine for display webpage</a:t>
            </a:r>
          </a:p>
          <a:p>
            <a:r>
              <a:rPr lang="en-US" dirty="0"/>
              <a:t>Use bootstrap for decoration webpage</a:t>
            </a:r>
          </a:p>
          <a:p>
            <a:r>
              <a:rPr lang="en-US" dirty="0"/>
              <a:t>Use Spring security for login to system </a:t>
            </a:r>
            <a:endParaRPr lang="th-TH" dirty="0"/>
          </a:p>
          <a:p>
            <a:r>
              <a:rPr lang="en-US" dirty="0"/>
              <a:t>Connect to Database to get user list and authenticate with spring security</a:t>
            </a:r>
          </a:p>
          <a:p>
            <a:r>
              <a:rPr lang="en-US" dirty="0"/>
              <a:t>Display list of user and name</a:t>
            </a:r>
          </a:p>
          <a:p>
            <a:r>
              <a:rPr lang="en-US" dirty="0"/>
              <a:t>Pagination for wrap data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FC4CE-6FDF-415B-B5C6-21213438D12C}"/>
              </a:ext>
            </a:extLst>
          </p:cNvPr>
          <p:cNvSpPr/>
          <p:nvPr/>
        </p:nvSpPr>
        <p:spPr>
          <a:xfrm>
            <a:off x="796954" y="1491398"/>
            <a:ext cx="8477048" cy="85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63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EC55-46AA-684E-BEA6-35EEF0DD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8CE3-2849-7B46-812E-27F40CCB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TH" dirty="0"/>
              <a:t>Create custom login form</a:t>
            </a:r>
          </a:p>
          <a:p>
            <a:r>
              <a:rPr lang="en-TH" dirty="0"/>
              <a:t>On the login use Bcrypt instead of MD5. new version of springboot replace with Bcrypt method for encryption.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54DAE-550D-0040-A004-40AFD392418D}"/>
              </a:ext>
            </a:extLst>
          </p:cNvPr>
          <p:cNvSpPr/>
          <p:nvPr/>
        </p:nvSpPr>
        <p:spPr>
          <a:xfrm>
            <a:off x="796954" y="1491398"/>
            <a:ext cx="8477048" cy="85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41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B679E3-4483-47C6-8FDA-B5734B29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5" y="1427197"/>
            <a:ext cx="6709484" cy="4193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F324A-ED70-4DF2-96A3-B45D85147AAD}"/>
              </a:ext>
            </a:extLst>
          </p:cNvPr>
          <p:cNvSpPr txBox="1"/>
          <p:nvPr/>
        </p:nvSpPr>
        <p:spPr>
          <a:xfrm>
            <a:off x="668004" y="522513"/>
            <a:ext cx="269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Login page</a:t>
            </a:r>
            <a:endParaRPr lang="th-TH" sz="2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83BB-571A-424D-B3A1-446DDBFA900C}"/>
              </a:ext>
            </a:extLst>
          </p:cNvPr>
          <p:cNvSpPr txBox="1"/>
          <p:nvPr/>
        </p:nvSpPr>
        <p:spPr>
          <a:xfrm>
            <a:off x="7600424" y="2080470"/>
            <a:ext cx="20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Custom login Spring security</a:t>
            </a:r>
            <a:endParaRPr lang="th-TH" sz="20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93FF40-0ADC-4E43-864E-16030F22C51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85064" y="2434413"/>
            <a:ext cx="231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7D6FA0-A9AB-4BB6-A254-E62B1281A3BD}"/>
              </a:ext>
            </a:extLst>
          </p:cNvPr>
          <p:cNvSpPr txBox="1"/>
          <p:nvPr/>
        </p:nvSpPr>
        <p:spPr>
          <a:xfrm>
            <a:off x="7600424" y="3473490"/>
            <a:ext cx="248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Matching Username and password from database</a:t>
            </a:r>
            <a:endParaRPr lang="th-TH" sz="2000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E07551-5049-4E88-95E3-D037E23855D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56558" y="3208080"/>
            <a:ext cx="2843866" cy="77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3C2-7398-6E4F-99F3-71350721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User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78A4-393C-EE44-8EE4-A95190CB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Session username</a:t>
            </a:r>
          </a:p>
          <a:p>
            <a:r>
              <a:rPr lang="en-TH" dirty="0"/>
              <a:t>Use bootstrap decoration webpage</a:t>
            </a:r>
          </a:p>
          <a:p>
            <a:r>
              <a:rPr lang="en-US" dirty="0"/>
              <a:t>G</a:t>
            </a:r>
            <a:r>
              <a:rPr lang="en-TH" dirty="0"/>
              <a:t>et user data from database mysql</a:t>
            </a:r>
          </a:p>
          <a:p>
            <a:r>
              <a:rPr lang="en-TH" dirty="0"/>
              <a:t>Display the users list</a:t>
            </a:r>
          </a:p>
          <a:p>
            <a:r>
              <a:rPr lang="en-TH" dirty="0"/>
              <a:t>Pagination wrap content data</a:t>
            </a:r>
          </a:p>
          <a:p>
            <a:r>
              <a:rPr lang="en-TH" dirty="0"/>
              <a:t>Pagination can click next or previous page</a:t>
            </a:r>
          </a:p>
          <a:p>
            <a:r>
              <a:rPr lang="en-TH" dirty="0"/>
              <a:t>Pagination can go first and last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F37A3-D87C-854F-94EC-807BFD4E2906}"/>
              </a:ext>
            </a:extLst>
          </p:cNvPr>
          <p:cNvSpPr/>
          <p:nvPr/>
        </p:nvSpPr>
        <p:spPr>
          <a:xfrm>
            <a:off x="796954" y="1491398"/>
            <a:ext cx="8477048" cy="85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44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8B0F3-4AB8-46A5-9E73-6212DAA6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4" y="1426486"/>
            <a:ext cx="7267981" cy="4542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1E646-0BA7-4485-9476-3FCFFAFAAA13}"/>
              </a:ext>
            </a:extLst>
          </p:cNvPr>
          <p:cNvSpPr txBox="1"/>
          <p:nvPr/>
        </p:nvSpPr>
        <p:spPr>
          <a:xfrm>
            <a:off x="668004" y="522513"/>
            <a:ext cx="269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User page</a:t>
            </a:r>
            <a:endParaRPr lang="th-TH" sz="28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00AB-48B7-43C4-A968-0113C4DE7205}"/>
              </a:ext>
            </a:extLst>
          </p:cNvPr>
          <p:cNvSpPr txBox="1"/>
          <p:nvPr/>
        </p:nvSpPr>
        <p:spPr>
          <a:xfrm>
            <a:off x="8615496" y="1946246"/>
            <a:ext cx="130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Current Username Session</a:t>
            </a:r>
            <a:endParaRPr lang="th-TH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67A1F5-7A80-4B2B-BF4B-C0345583A3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7642371" y="2097248"/>
            <a:ext cx="973125" cy="31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BAE063-FB6B-49BF-A2D8-3C4119D14C30}"/>
              </a:ext>
            </a:extLst>
          </p:cNvPr>
          <p:cNvSpPr txBox="1"/>
          <p:nvPr/>
        </p:nvSpPr>
        <p:spPr>
          <a:xfrm>
            <a:off x="8615496" y="3429000"/>
            <a:ext cx="189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 Show Username from database</a:t>
            </a:r>
            <a:endParaRPr lang="th-TH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F06A2E-0F9D-4426-86DF-B6805BC2284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264866" y="3850547"/>
            <a:ext cx="1350630" cy="4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A11E02-E2E2-43C2-A356-1FFBEDDE2F85}"/>
              </a:ext>
            </a:extLst>
          </p:cNvPr>
          <p:cNvSpPr txBox="1"/>
          <p:nvPr/>
        </p:nvSpPr>
        <p:spPr>
          <a:xfrm>
            <a:off x="7264866" y="4999839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Pagination for many data</a:t>
            </a:r>
            <a:endParaRPr lang="th-TH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7E58A-9CA7-43CD-BC9B-B098EBBCE2F6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318620" y="4999839"/>
            <a:ext cx="1946246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7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FA5-4FD7-4103-AF00-FF3E964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project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94AC-762F-4D16-9F4C-E500B481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display list of users</a:t>
            </a:r>
          </a:p>
          <a:p>
            <a:r>
              <a:rPr lang="en-US" dirty="0"/>
              <a:t>Can use spring security login to website</a:t>
            </a:r>
          </a:p>
          <a:p>
            <a:r>
              <a:rPr lang="en-US" dirty="0"/>
              <a:t>Create login page with custom spring security</a:t>
            </a:r>
          </a:p>
          <a:p>
            <a:r>
              <a:rPr lang="en-US" dirty="0"/>
              <a:t>Can display email login</a:t>
            </a:r>
          </a:p>
          <a:p>
            <a:r>
              <a:rPr lang="en-US" dirty="0"/>
              <a:t>Using Pagination to manage with many users not too long</a:t>
            </a:r>
          </a:p>
          <a:p>
            <a:r>
              <a:rPr lang="en-US" dirty="0"/>
              <a:t>Can apply these feature for future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DEEBD-9322-4C56-95A2-D6E3377EEB0C}"/>
              </a:ext>
            </a:extLst>
          </p:cNvPr>
          <p:cNvSpPr/>
          <p:nvPr/>
        </p:nvSpPr>
        <p:spPr>
          <a:xfrm>
            <a:off x="796954" y="1491398"/>
            <a:ext cx="8477048" cy="85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93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721-CC45-4202-AE11-B78A217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th-TH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22E4-EEC3-468B-8E7C-6ADD334C7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6362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{2C590722-F881-9748-B9AB-2590FBFBE346}tf10001060</Template>
  <TotalTime>889</TotalTime>
  <Words>187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User Management</vt:lpstr>
      <vt:lpstr>What is project have?</vt:lpstr>
      <vt:lpstr>Login Page</vt:lpstr>
      <vt:lpstr>PowerPoint Presentation</vt:lpstr>
      <vt:lpstr>User page</vt:lpstr>
      <vt:lpstr>PowerPoint Presentation</vt:lpstr>
      <vt:lpstr>Result for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Management</dc:title>
  <dc:creator>Kantee Charoensedtasin</dc:creator>
  <cp:lastModifiedBy>Kantee Charoensedtasin</cp:lastModifiedBy>
  <cp:revision>1</cp:revision>
  <dcterms:created xsi:type="dcterms:W3CDTF">2020-02-22T11:34:03Z</dcterms:created>
  <dcterms:modified xsi:type="dcterms:W3CDTF">2020-02-24T08:14:59Z</dcterms:modified>
</cp:coreProperties>
</file>