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967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378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8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61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493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696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4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05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150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886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3355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8B36-5D6B-4362-B57F-A87D182D50FE}" type="datetimeFigureOut">
              <a:rPr lang="es-VE" smtClean="0"/>
              <a:t>28/3/2022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71AB-897D-476C-B77D-CB6FB50F130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64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836" y="217714"/>
            <a:ext cx="9144000" cy="1091211"/>
          </a:xfrm>
        </p:spPr>
        <p:txBody>
          <a:bodyPr>
            <a:normAutofit/>
          </a:bodyPr>
          <a:lstStyle/>
          <a:p>
            <a:r>
              <a:rPr lang="es-ES" sz="1800" b="1" dirty="0"/>
              <a:t>Fundación Misión Árbol                             </a:t>
            </a:r>
            <a:r>
              <a:rPr lang="es-ES" sz="1800" b="1" dirty="0" smtClean="0"/>
              <a:t/>
            </a:r>
            <a:br>
              <a:rPr lang="es-ES" sz="1800" b="1" dirty="0" smtClean="0"/>
            </a:br>
            <a:r>
              <a:rPr lang="es-ES" sz="1800" b="1" dirty="0" smtClean="0"/>
              <a:t> </a:t>
            </a:r>
            <a:r>
              <a:rPr lang="es-ES" sz="1800" b="1" dirty="0"/>
              <a:t>Caracas 16 de febrero de 2022</a:t>
            </a:r>
            <a:r>
              <a:rPr lang="es-VE" sz="1800" dirty="0"/>
              <a:t/>
            </a:r>
            <a:br>
              <a:rPr lang="es-VE" sz="1800" dirty="0"/>
            </a:br>
            <a:r>
              <a:rPr lang="es-ES" sz="1800" dirty="0"/>
              <a:t> </a:t>
            </a:r>
            <a:r>
              <a:rPr lang="es-VE" sz="1800" dirty="0"/>
              <a:t/>
            </a:r>
            <a:br>
              <a:rPr lang="es-VE" sz="1800" dirty="0"/>
            </a:br>
            <a:r>
              <a:rPr lang="es-ES" sz="1800" b="1" dirty="0"/>
              <a:t>Quien realiza el levantamiento de información:</a:t>
            </a:r>
            <a:r>
              <a:rPr lang="es-ES" sz="1800" dirty="0"/>
              <a:t> Andrew Duran C.I </a:t>
            </a:r>
            <a:r>
              <a:rPr lang="es-ES" sz="1800" dirty="0" smtClean="0"/>
              <a:t>20127909</a:t>
            </a:r>
            <a:endParaRPr lang="es-VE" sz="3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80864"/>
              </p:ext>
            </p:extLst>
          </p:nvPr>
        </p:nvGraphicFramePr>
        <p:xfrm>
          <a:off x="314036" y="1463040"/>
          <a:ext cx="11531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5800">
                  <a:extLst>
                    <a:ext uri="{9D8B030D-6E8A-4147-A177-3AD203B41FA5}">
                      <a16:colId xmlns="" xmlns:a16="http://schemas.microsoft.com/office/drawing/2014/main" val="628704566"/>
                    </a:ext>
                  </a:extLst>
                </a:gridCol>
                <a:gridCol w="5765800">
                  <a:extLst>
                    <a:ext uri="{9D8B030D-6E8A-4147-A177-3AD203B41FA5}">
                      <a16:colId xmlns="" xmlns:a16="http://schemas.microsoft.com/office/drawing/2014/main" val="1204655071"/>
                    </a:ext>
                  </a:extLst>
                </a:gridCol>
              </a:tblGrid>
              <a:tr h="402090">
                <a:tc>
                  <a:txBody>
                    <a:bodyPr/>
                    <a:lstStyle/>
                    <a:p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Requerimiento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requiere adaptar el trabajo manual que realiza el área de ‘Talento Humano’ de la ‘Fundación Misión Árbol’ para el control de los pago de nómina a una aplicación web que permita gestionar de manera más simple todo ese proceso.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Dicha aplicación web deberá permitir lo siguiente: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Registrar y editar a la plantilla de empleados que posee la fundación. Cada empleado deberá contar con los siguientes datos: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Cédula.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Nombres.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Apellidos.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de domicilio.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Último trabajo en una entidad pública.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Teléfono local.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Teléfono móvil.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 civil.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 de nacimiento.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Lugar de nacimiento.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 de nacimiento.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sangre.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Correo electrónico.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de una persona en caso de emergencia.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Teléfono de una persona en caso de emergencia.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Nivel académico.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Título académico obtenido.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 de inicio laboral.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Cargo a desempeñar.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V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Lugar en el que realiza sufragio.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Institución Bancaria.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cuenta bancaria.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hijos.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posee beca escolar dada por la institución.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Generar un pequeño reporte en </a:t>
                      </a:r>
                      <a:r>
                        <a:rPr lang="es-E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los datos básicos del empleado.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 exista un módulo en donde se pueda configurar las diferentes primas y tabuladores usados en los cálculos de pago de nómina. 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Tabuladores: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obrero.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 nivel.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administrativo.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Primas: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antigüedad.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profesionalización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Deberá existir un módulo en donde se pueda visualizar los diferentes cálculos que se aplicarán en la nómina correspondiente. Entre los datos a visualizar será: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Cédula.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Bono vacacional (cuando aplique).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Complemento de sueldo (cuando aplique, aguinaldo, </a:t>
                      </a:r>
                      <a:r>
                        <a:rPr lang="es-E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Bono proteico (cuando aplique).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 Activo.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Deducciones (</a:t>
                      </a:r>
                      <a:r>
                        <a:rPr lang="es-E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islr</a:t>
                      </a: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seguro social, </a:t>
                      </a:r>
                      <a:r>
                        <a:rPr lang="es-E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faov</a:t>
                      </a: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rpe</a:t>
                      </a: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tesorería de seguridad social).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Aporte patrón (seguro social, </a:t>
                      </a:r>
                      <a:r>
                        <a:rPr lang="es-E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faov</a:t>
                      </a: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rpe</a:t>
                      </a: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tesorería de seguridad social).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Montos totales (Total asignación, total deducción, total prestamos, total aporte patrón, neta a cobrar).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Deberá de existir un módulo en donde se pueda visualizar el total generado de la nómina generada (al estilo de un historial).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generar un </a:t>
                      </a:r>
                      <a:r>
                        <a:rPr lang="es-E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un formato específico que será usado en el portal de patria.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Existir un módulo en el que se pueda gestionar la creación y  permisos de los usuarios que usarán la aplicación web.</a:t>
                      </a:r>
                      <a:endParaRPr lang="es-VE" sz="9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V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041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4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8343" y="174171"/>
            <a:ext cx="153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Modelo ER</a:t>
            </a:r>
            <a:endParaRPr lang="es-V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48342" y="543503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i="1" dirty="0" smtClean="0"/>
              <a:t>V – 1.0 / 18-02-22</a:t>
            </a:r>
            <a:endParaRPr lang="es-VE" sz="1600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" y="953063"/>
            <a:ext cx="9840684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8343" y="174171"/>
            <a:ext cx="153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Modelo ER</a:t>
            </a:r>
            <a:endParaRPr lang="es-V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48342" y="543503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i="1" dirty="0" smtClean="0"/>
              <a:t>V – 1.1 / 08-03-22</a:t>
            </a:r>
            <a:endParaRPr lang="es-VE" sz="1600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1035669"/>
            <a:ext cx="9640103" cy="52853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988445" y="532824"/>
            <a:ext cx="19673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Observaciones:</a:t>
            </a:r>
          </a:p>
          <a:p>
            <a:endParaRPr lang="es-VE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100" dirty="0" smtClean="0"/>
              <a:t>Se acomodaron los puntos indicados (simplificación de las tres tablas de tabuladores a una sola).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100" dirty="0" smtClean="0"/>
              <a:t>Cambio del tipo de cuenta bancaria a tipo </a:t>
            </a:r>
            <a:r>
              <a:rPr lang="es-VE" sz="1100" dirty="0" err="1" smtClean="0"/>
              <a:t>enum</a:t>
            </a:r>
            <a:r>
              <a:rPr lang="es-VE" sz="1100" dirty="0" smtClean="0"/>
              <a:t> para la tabla persona.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100" dirty="0" smtClean="0"/>
              <a:t>Se agrego el campo de fecha ingreso a la tabla persona.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100" dirty="0" smtClean="0"/>
              <a:t>Se cambió el cambio de años de antigüedad, por años APN que son los años trabajados en instituciones públicas.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100" dirty="0" smtClean="0"/>
              <a:t>El cálculo de la prima por antigüedad se basa en la suma de años laborales en la empresa más años en otras instituciones.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100" dirty="0" smtClean="0"/>
              <a:t>Se elimina la tabla tipo de cargo y se añade a la tabla de cargos una columna tipo </a:t>
            </a:r>
            <a:r>
              <a:rPr lang="es-VE" sz="1100" dirty="0" err="1" smtClean="0"/>
              <a:t>enum</a:t>
            </a:r>
            <a:r>
              <a:rPr lang="es-VE" sz="1100" dirty="0" smtClean="0"/>
              <a:t> con los principales tipos de cargos (personal administrativo, obrero y alto nivel).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100" dirty="0" smtClean="0"/>
              <a:t>Se reacomoda la tabla nómina en dos tablas diferentes: nomina que guarda las nóminas como tal y  la tabla nomina detalle, que contiene los cálculos por empelados.</a:t>
            </a:r>
            <a:endParaRPr lang="es-VE" sz="1100" dirty="0"/>
          </a:p>
        </p:txBody>
      </p:sp>
    </p:spTree>
    <p:extLst>
      <p:ext uri="{BB962C8B-B14F-4D97-AF65-F5344CB8AC3E}">
        <p14:creationId xmlns:p14="http://schemas.microsoft.com/office/powerpoint/2010/main" val="418473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11" y="743552"/>
            <a:ext cx="9281739" cy="61144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8343" y="174171"/>
            <a:ext cx="153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Modelo ER</a:t>
            </a:r>
            <a:endParaRPr lang="es-VE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48342" y="543503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i="1" dirty="0" smtClean="0"/>
              <a:t>V – </a:t>
            </a:r>
            <a:r>
              <a:rPr lang="es-VE" sz="1600" i="1" dirty="0" smtClean="0"/>
              <a:t>1.2 </a:t>
            </a:r>
            <a:r>
              <a:rPr lang="es-VE" sz="1600" i="1" dirty="0" smtClean="0"/>
              <a:t>/ </a:t>
            </a:r>
            <a:r>
              <a:rPr lang="es-VE" sz="1600" i="1" dirty="0" smtClean="0"/>
              <a:t>25</a:t>
            </a:r>
            <a:r>
              <a:rPr lang="es-VE" sz="1600" i="1" dirty="0" smtClean="0"/>
              <a:t>-03-22</a:t>
            </a:r>
            <a:endParaRPr lang="es-VE" sz="1600" i="1" dirty="0"/>
          </a:p>
        </p:txBody>
      </p:sp>
    </p:spTree>
    <p:extLst>
      <p:ext uri="{BB962C8B-B14F-4D97-AF65-F5344CB8AC3E}">
        <p14:creationId xmlns:p14="http://schemas.microsoft.com/office/powerpoint/2010/main" val="1549005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433</Words>
  <Application>Microsoft Office PowerPoint</Application>
  <PresentationFormat>Panorámica</PresentationFormat>
  <Paragraphs>68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Fundación Misión Árbol                               Caracas 16 de febrero de 2022   Quien realiza el levantamiento de información: Andrew Duran C.I 20127909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Fundación Misión Árbol                               Caracas 16 de febrero de 2022   Quien realiza el levantamiento de información: Andrew Duran C.I 20127909</dc:title>
  <dc:creator>user</dc:creator>
  <cp:lastModifiedBy>Cuenta Microsoft</cp:lastModifiedBy>
  <cp:revision>3</cp:revision>
  <dcterms:created xsi:type="dcterms:W3CDTF">2022-03-08T18:49:17Z</dcterms:created>
  <dcterms:modified xsi:type="dcterms:W3CDTF">2022-03-28T19:45:43Z</dcterms:modified>
</cp:coreProperties>
</file>