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pwd.texas.gov/huntwild/wild/nuisance/feral_hogs/" TargetMode="External"/><Relationship Id="rId2" Type="http://schemas.openxmlformats.org/officeDocument/2006/relationships/hyperlink" Target="https://mdc.mo.gov/wildlife/nuisance-problem-species/invasive-species/feral-hogs-missour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8862-185A-48C6-95AC-6596F37EA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F18B-3A7C-43B6-BC63-BA1A0870E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Kantha Kanchiraju</a:t>
            </a:r>
          </a:p>
        </p:txBody>
      </p:sp>
    </p:spTree>
    <p:extLst>
      <p:ext uri="{BB962C8B-B14F-4D97-AF65-F5344CB8AC3E}">
        <p14:creationId xmlns:p14="http://schemas.microsoft.com/office/powerpoint/2010/main" val="7471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579-881D-4F53-AA59-D071B06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Feral Hogs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3B51-792B-44D0-B931-8DD3A5FA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Feral Hogs are wild hogs </a:t>
            </a:r>
          </a:p>
          <a:p>
            <a:r>
              <a:rPr lang="en-US" dirty="0"/>
              <a:t> These are first introduced by Spanish explorers 300yrs ago</a:t>
            </a:r>
          </a:p>
          <a:p>
            <a:r>
              <a:rPr lang="en-US" dirty="0"/>
              <a:t>Their numbers kept on increasing</a:t>
            </a:r>
          </a:p>
          <a:p>
            <a:r>
              <a:rPr lang="en-US" dirty="0"/>
              <a:t>Around half the hog population is in Southern states. Texas has the most.</a:t>
            </a:r>
          </a:p>
          <a:p>
            <a:r>
              <a:rPr lang="en-US" dirty="0"/>
              <a:t>Damage caused by Hogs is estimated to be $1.5bil annually in US.  </a:t>
            </a:r>
          </a:p>
          <a:p>
            <a:r>
              <a:rPr lang="en-US" dirty="0"/>
              <a:t>Damages are like rooting pastures and rangeland, consumption of native vegetation, negative effects on water quality, and predation of wildlife</a:t>
            </a:r>
          </a:p>
        </p:txBody>
      </p:sp>
    </p:spTree>
    <p:extLst>
      <p:ext uri="{BB962C8B-B14F-4D97-AF65-F5344CB8AC3E}">
        <p14:creationId xmlns:p14="http://schemas.microsoft.com/office/powerpoint/2010/main" val="137269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C8D3-7D80-4017-A123-85BAB00C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</a:t>
            </a:r>
          </a:p>
        </p:txBody>
      </p:sp>
      <p:pic>
        <p:nvPicPr>
          <p:cNvPr id="1026" name="Picture 2" descr="traps (58K)">
            <a:extLst>
              <a:ext uri="{FF2B5EF4-FFF2-40B4-BE49-F238E27FC236}">
                <a16:creationId xmlns:a16="http://schemas.microsoft.com/office/drawing/2014/main" id="{2966BDE5-0CB7-44F1-9BE0-78A75FD8E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44" y="2405856"/>
            <a:ext cx="59245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2C3-CB76-4221-AB7C-616B7D8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BF42-CC53-4249-9066-56BE1F6F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Camera and image recognition for triggering the trap</a:t>
            </a:r>
          </a:p>
          <a:p>
            <a:r>
              <a:rPr lang="en-US" dirty="0"/>
              <a:t>Tagged images are used for training a Neural Network model.</a:t>
            </a:r>
          </a:p>
          <a:p>
            <a:r>
              <a:rPr lang="en-US" dirty="0"/>
              <a:t>This model is fed with images from the camera for detecting Hogs</a:t>
            </a:r>
          </a:p>
          <a:p>
            <a:r>
              <a:rPr lang="en-US" dirty="0"/>
              <a:t>Once Hogs are detected trap door will get closed</a:t>
            </a:r>
          </a:p>
        </p:txBody>
      </p:sp>
    </p:spTree>
    <p:extLst>
      <p:ext uri="{BB962C8B-B14F-4D97-AF65-F5344CB8AC3E}">
        <p14:creationId xmlns:p14="http://schemas.microsoft.com/office/powerpoint/2010/main" val="19807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E92B-38B5-468C-8439-16D748E8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Real time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2DCE-02BE-4270-822F-BF82E294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(You only Look Once) </a:t>
            </a:r>
          </a:p>
          <a:p>
            <a:r>
              <a:rPr lang="en-US" dirty="0"/>
              <a:t>A single neural network to the full image</a:t>
            </a:r>
          </a:p>
          <a:p>
            <a:r>
              <a:rPr lang="en-US" dirty="0"/>
              <a:t>This network divides the image into regions and predicts bounding boxes and probabilities for each region</a:t>
            </a:r>
          </a:p>
          <a:p>
            <a:r>
              <a:rPr lang="en-US" dirty="0"/>
              <a:t>These bounding boxes are weighted by the predicted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41078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EDE6-ED05-4C63-9793-73B3123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Predictions</a:t>
            </a:r>
          </a:p>
        </p:txBody>
      </p:sp>
      <p:pic>
        <p:nvPicPr>
          <p:cNvPr id="2050" name="Picture 2" descr="https://pjreddie.com/media/image/Screen_Shot_2018-03-24_at_10.48.42_PM.png">
            <a:extLst>
              <a:ext uri="{FF2B5EF4-FFF2-40B4-BE49-F238E27FC236}">
                <a16:creationId xmlns:a16="http://schemas.microsoft.com/office/drawing/2014/main" id="{7AFD4230-F2AD-4927-9688-6379BB947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56" y="2160588"/>
            <a:ext cx="459712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8D19-C505-4490-9908-8ABC742B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Custom Vision API by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0414-4EB3-4C68-B4A8-9BFCE3C7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Custom Vision API provided by Azure</a:t>
            </a:r>
          </a:p>
          <a:p>
            <a:r>
              <a:rPr lang="en-US" dirty="0"/>
              <a:t>I got the images from the Google and Manually tagged them</a:t>
            </a:r>
          </a:p>
          <a:p>
            <a:r>
              <a:rPr lang="en-US" dirty="0"/>
              <a:t>Used these tagged images for training the Model</a:t>
            </a:r>
          </a:p>
          <a:p>
            <a:r>
              <a:rPr lang="en-US" dirty="0"/>
              <a:t>Used the Prediction end point for feeding images and detecting objects</a:t>
            </a:r>
          </a:p>
          <a:p>
            <a:r>
              <a:rPr lang="en-US" dirty="0"/>
              <a:t>https://www.customvision.ai/projects</a:t>
            </a:r>
          </a:p>
          <a:p>
            <a:r>
              <a:rPr lang="en-US" dirty="0"/>
              <a:t>https://colab.research.google.com/drive/1mN96ySFiUC0IB3ji0i24tUN1mvcsvBsR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6896-83B7-4399-B906-EE32CC92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1E71-22ED-488E-AF61-72B3258F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https://mdc.mo.gov/wildlife/nuisance-problem-species/invasive-species/feral-hogs-missouri</a:t>
            </a:r>
            <a:endParaRPr lang="en-US" dirty="0"/>
          </a:p>
          <a:p>
            <a:r>
              <a:rPr lang="en-US" dirty="0">
                <a:hlinkClick r:id="rId3"/>
              </a:rPr>
              <a:t>https://tpwd.texas.gov/huntwild/wild/nuisance/feral_hogs/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87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274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 Science Project </vt:lpstr>
      <vt:lpstr>Problem of Feral Hogs</vt:lpstr>
      <vt:lpstr>Traps</vt:lpstr>
      <vt:lpstr>Solution</vt:lpstr>
      <vt:lpstr>YOLO Real time Object Detection</vt:lpstr>
      <vt:lpstr>YOLO Predictions</vt:lpstr>
      <vt:lpstr>Prototype Custom Vision API by Azure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kantha kanchiraju</dc:creator>
  <cp:lastModifiedBy>kantha kanchiraju</cp:lastModifiedBy>
  <cp:revision>6</cp:revision>
  <dcterms:created xsi:type="dcterms:W3CDTF">2018-07-25T21:33:01Z</dcterms:created>
  <dcterms:modified xsi:type="dcterms:W3CDTF">2018-07-25T23:04:40Z</dcterms:modified>
</cp:coreProperties>
</file>