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06DEEF-EC21-4A8D-A5C1-250FAE204249}">
  <a:tblStyle styleId="{0D06DEEF-EC21-4A8D-A5C1-250FAE20424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a8339ad47_6_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4a8339ad47_6_75:notes"/>
          <p:cNvSpPr/>
          <p:nvPr>
            <p:ph idx="2" type="sldImg"/>
          </p:nvPr>
        </p:nvSpPr>
        <p:spPr>
          <a:xfrm>
            <a:off x="683929" y="1143000"/>
            <a:ext cx="5490143"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3"/>
            <a:ext cx="6858000" cy="1790701"/>
          </a:xfrm>
          <a:prstGeom prst="rect">
            <a:avLst/>
          </a:prstGeom>
          <a:noFill/>
          <a:ln>
            <a:noFill/>
          </a:ln>
        </p:spPr>
        <p:txBody>
          <a:bodyPr anchorCtr="0" anchor="b" bIns="15625" lIns="31250" spcFirstLastPara="1" rIns="31250" wrap="square" tIns="15625"/>
          <a:lstStyle>
            <a:lvl1pPr lvl="0" algn="ctr">
              <a:lnSpc>
                <a:spcPct val="90000"/>
              </a:lnSpc>
              <a:spcBef>
                <a:spcPts val="0"/>
              </a:spcBef>
              <a:spcAft>
                <a:spcPts val="0"/>
              </a:spcAft>
              <a:buClr>
                <a:schemeClr val="lt1"/>
              </a:buClr>
              <a:buSzPts val="2100"/>
              <a:buFont typeface="Calibri"/>
              <a:buNone/>
              <a:defRPr sz="21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58" name="Google Shape;58;p14"/>
          <p:cNvSpPr txBox="1"/>
          <p:nvPr>
            <p:ph idx="1" type="subTitle"/>
          </p:nvPr>
        </p:nvSpPr>
        <p:spPr>
          <a:xfrm>
            <a:off x="1143000" y="2701530"/>
            <a:ext cx="6858000" cy="1241822"/>
          </a:xfrm>
          <a:prstGeom prst="rect">
            <a:avLst/>
          </a:prstGeom>
          <a:noFill/>
          <a:ln>
            <a:noFill/>
          </a:ln>
        </p:spPr>
        <p:txBody>
          <a:bodyPr anchorCtr="0" anchor="t" bIns="15625" lIns="31250" spcFirstLastPara="1" rIns="31250" wrap="square" tIns="15625"/>
          <a:lstStyle>
            <a:lvl1pPr lvl="0" algn="ctr">
              <a:lnSpc>
                <a:spcPct val="90000"/>
              </a:lnSpc>
              <a:spcBef>
                <a:spcPts val="300"/>
              </a:spcBef>
              <a:spcAft>
                <a:spcPts val="0"/>
              </a:spcAft>
              <a:buClr>
                <a:schemeClr val="lt1"/>
              </a:buClr>
              <a:buSzPts val="800"/>
              <a:buNone/>
              <a:defRPr sz="800"/>
            </a:lvl1pPr>
            <a:lvl2pPr lvl="1" algn="ctr">
              <a:lnSpc>
                <a:spcPct val="90000"/>
              </a:lnSpc>
              <a:spcBef>
                <a:spcPts val="200"/>
              </a:spcBef>
              <a:spcAft>
                <a:spcPts val="0"/>
              </a:spcAft>
              <a:buClr>
                <a:schemeClr val="lt1"/>
              </a:buClr>
              <a:buSzPts val="700"/>
              <a:buNone/>
              <a:defRPr sz="700"/>
            </a:lvl2pPr>
            <a:lvl3pPr lvl="2" algn="ctr">
              <a:lnSpc>
                <a:spcPct val="90000"/>
              </a:lnSpc>
              <a:spcBef>
                <a:spcPts val="200"/>
              </a:spcBef>
              <a:spcAft>
                <a:spcPts val="0"/>
              </a:spcAft>
              <a:buClr>
                <a:schemeClr val="lt1"/>
              </a:buClr>
              <a:buSzPts val="600"/>
              <a:buNone/>
              <a:defRPr sz="600"/>
            </a:lvl3pPr>
            <a:lvl4pPr lvl="3" algn="ctr">
              <a:lnSpc>
                <a:spcPct val="90000"/>
              </a:lnSpc>
              <a:spcBef>
                <a:spcPts val="200"/>
              </a:spcBef>
              <a:spcAft>
                <a:spcPts val="0"/>
              </a:spcAft>
              <a:buClr>
                <a:schemeClr val="lt1"/>
              </a:buClr>
              <a:buSzPts val="500"/>
              <a:buNone/>
              <a:defRPr sz="500"/>
            </a:lvl4pPr>
            <a:lvl5pPr lvl="4" algn="ctr">
              <a:lnSpc>
                <a:spcPct val="90000"/>
              </a:lnSpc>
              <a:spcBef>
                <a:spcPts val="200"/>
              </a:spcBef>
              <a:spcAft>
                <a:spcPts val="0"/>
              </a:spcAft>
              <a:buClr>
                <a:schemeClr val="lt1"/>
              </a:buClr>
              <a:buSzPts val="500"/>
              <a:buNone/>
              <a:defRPr sz="500"/>
            </a:lvl5pPr>
            <a:lvl6pPr lvl="5" algn="ctr">
              <a:lnSpc>
                <a:spcPct val="90000"/>
              </a:lnSpc>
              <a:spcBef>
                <a:spcPts val="200"/>
              </a:spcBef>
              <a:spcAft>
                <a:spcPts val="0"/>
              </a:spcAft>
              <a:buClr>
                <a:schemeClr val="lt1"/>
              </a:buClr>
              <a:buSzPts val="500"/>
              <a:buNone/>
              <a:defRPr sz="500"/>
            </a:lvl6pPr>
            <a:lvl7pPr lvl="6" algn="ctr">
              <a:lnSpc>
                <a:spcPct val="90000"/>
              </a:lnSpc>
              <a:spcBef>
                <a:spcPts val="200"/>
              </a:spcBef>
              <a:spcAft>
                <a:spcPts val="0"/>
              </a:spcAft>
              <a:buClr>
                <a:schemeClr val="lt1"/>
              </a:buClr>
              <a:buSzPts val="500"/>
              <a:buNone/>
              <a:defRPr sz="500"/>
            </a:lvl7pPr>
            <a:lvl8pPr lvl="7" algn="ctr">
              <a:lnSpc>
                <a:spcPct val="90000"/>
              </a:lnSpc>
              <a:spcBef>
                <a:spcPts val="200"/>
              </a:spcBef>
              <a:spcAft>
                <a:spcPts val="0"/>
              </a:spcAft>
              <a:buClr>
                <a:schemeClr val="lt1"/>
              </a:buClr>
              <a:buSzPts val="500"/>
              <a:buNone/>
              <a:defRPr sz="500"/>
            </a:lvl8pPr>
            <a:lvl9pPr lvl="8" algn="ctr">
              <a:lnSpc>
                <a:spcPct val="90000"/>
              </a:lnSpc>
              <a:spcBef>
                <a:spcPts val="200"/>
              </a:spcBef>
              <a:spcAft>
                <a:spcPts val="0"/>
              </a:spcAft>
              <a:buClr>
                <a:schemeClr val="lt1"/>
              </a:buClr>
              <a:buSzPts val="500"/>
              <a:buNone/>
              <a:defRPr sz="500"/>
            </a:lvl9pPr>
          </a:lstStyle>
          <a:p/>
        </p:txBody>
      </p:sp>
      <p:sp>
        <p:nvSpPr>
          <p:cNvPr id="59" name="Google Shape;59;p14"/>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0" name="Google Shape;60;p14"/>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1" name="Google Shape;61;p14"/>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3"/>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4" name="Google Shape;64;p15"/>
          <p:cNvSpPr txBox="1"/>
          <p:nvPr>
            <p:ph idx="1" type="body"/>
          </p:nvPr>
        </p:nvSpPr>
        <p:spPr>
          <a:xfrm>
            <a:off x="628650" y="1369219"/>
            <a:ext cx="7886700" cy="3263505"/>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65" name="Google Shape;65;p15"/>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6" name="Google Shape;66;p15"/>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7" name="Google Shape;67;p15"/>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4"/>
          </a:xfrm>
          <a:prstGeom prst="rect">
            <a:avLst/>
          </a:prstGeom>
          <a:noFill/>
          <a:ln>
            <a:noFill/>
          </a:ln>
        </p:spPr>
        <p:txBody>
          <a:bodyPr anchorCtr="0" anchor="b" bIns="15625" lIns="31250" spcFirstLastPara="1" rIns="31250" wrap="square" tIns="15625"/>
          <a:lstStyle>
            <a:lvl1pPr lvl="0" algn="l">
              <a:lnSpc>
                <a:spcPct val="90000"/>
              </a:lnSpc>
              <a:spcBef>
                <a:spcPts val="0"/>
              </a:spcBef>
              <a:spcAft>
                <a:spcPts val="0"/>
              </a:spcAft>
              <a:buClr>
                <a:schemeClr val="lt1"/>
              </a:buClr>
              <a:buSzPts val="2100"/>
              <a:buFont typeface="Calibri"/>
              <a:buNone/>
              <a:defRPr sz="21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0" name="Google Shape;70;p16"/>
          <p:cNvSpPr txBox="1"/>
          <p:nvPr>
            <p:ph idx="1" type="body"/>
          </p:nvPr>
        </p:nvSpPr>
        <p:spPr>
          <a:xfrm>
            <a:off x="623888" y="3442099"/>
            <a:ext cx="7886700" cy="1125141"/>
          </a:xfrm>
          <a:prstGeom prst="rect">
            <a:avLst/>
          </a:prstGeom>
          <a:noFill/>
          <a:ln>
            <a:noFill/>
          </a:ln>
        </p:spPr>
        <p:txBody>
          <a:bodyPr anchorCtr="0" anchor="t" bIns="15625" lIns="31250" spcFirstLastPara="1" rIns="31250" wrap="square" tIns="15625"/>
          <a:lstStyle>
            <a:lvl1pPr indent="-228600" lvl="0" marL="457200" algn="l">
              <a:lnSpc>
                <a:spcPct val="90000"/>
              </a:lnSpc>
              <a:spcBef>
                <a:spcPts val="300"/>
              </a:spcBef>
              <a:spcAft>
                <a:spcPts val="0"/>
              </a:spcAft>
              <a:buClr>
                <a:schemeClr val="lt1"/>
              </a:buClr>
              <a:buSzPts val="800"/>
              <a:buNone/>
              <a:defRPr sz="800">
                <a:solidFill>
                  <a:schemeClr val="lt1"/>
                </a:solidFill>
              </a:defRPr>
            </a:lvl1pPr>
            <a:lvl2pPr indent="-228600" lvl="1" marL="914400" algn="l">
              <a:lnSpc>
                <a:spcPct val="90000"/>
              </a:lnSpc>
              <a:spcBef>
                <a:spcPts val="200"/>
              </a:spcBef>
              <a:spcAft>
                <a:spcPts val="0"/>
              </a:spcAft>
              <a:buClr>
                <a:schemeClr val="lt1"/>
              </a:buClr>
              <a:buSzPts val="700"/>
              <a:buNone/>
              <a:defRPr sz="700">
                <a:solidFill>
                  <a:schemeClr val="lt1"/>
                </a:solidFill>
              </a:defRPr>
            </a:lvl2pPr>
            <a:lvl3pPr indent="-228600" lvl="2" marL="1371600" algn="l">
              <a:lnSpc>
                <a:spcPct val="90000"/>
              </a:lnSpc>
              <a:spcBef>
                <a:spcPts val="200"/>
              </a:spcBef>
              <a:spcAft>
                <a:spcPts val="0"/>
              </a:spcAft>
              <a:buClr>
                <a:schemeClr val="lt1"/>
              </a:buClr>
              <a:buSzPts val="600"/>
              <a:buNone/>
              <a:defRPr sz="600">
                <a:solidFill>
                  <a:schemeClr val="lt1"/>
                </a:solidFill>
              </a:defRPr>
            </a:lvl3pPr>
            <a:lvl4pPr indent="-228600" lvl="3" marL="1828800" algn="l">
              <a:lnSpc>
                <a:spcPct val="90000"/>
              </a:lnSpc>
              <a:spcBef>
                <a:spcPts val="200"/>
              </a:spcBef>
              <a:spcAft>
                <a:spcPts val="0"/>
              </a:spcAft>
              <a:buClr>
                <a:schemeClr val="lt1"/>
              </a:buClr>
              <a:buSzPts val="500"/>
              <a:buNone/>
              <a:defRPr sz="500">
                <a:solidFill>
                  <a:schemeClr val="lt1"/>
                </a:solidFill>
              </a:defRPr>
            </a:lvl4pPr>
            <a:lvl5pPr indent="-228600" lvl="4" marL="2286000" algn="l">
              <a:lnSpc>
                <a:spcPct val="90000"/>
              </a:lnSpc>
              <a:spcBef>
                <a:spcPts val="200"/>
              </a:spcBef>
              <a:spcAft>
                <a:spcPts val="0"/>
              </a:spcAft>
              <a:buClr>
                <a:schemeClr val="lt1"/>
              </a:buClr>
              <a:buSzPts val="500"/>
              <a:buNone/>
              <a:defRPr sz="500">
                <a:solidFill>
                  <a:schemeClr val="lt1"/>
                </a:solidFill>
              </a:defRPr>
            </a:lvl5pPr>
            <a:lvl6pPr indent="-228600" lvl="5" marL="2743200" algn="l">
              <a:lnSpc>
                <a:spcPct val="90000"/>
              </a:lnSpc>
              <a:spcBef>
                <a:spcPts val="200"/>
              </a:spcBef>
              <a:spcAft>
                <a:spcPts val="0"/>
              </a:spcAft>
              <a:buClr>
                <a:schemeClr val="lt1"/>
              </a:buClr>
              <a:buSzPts val="500"/>
              <a:buNone/>
              <a:defRPr sz="500">
                <a:solidFill>
                  <a:schemeClr val="lt1"/>
                </a:solidFill>
              </a:defRPr>
            </a:lvl6pPr>
            <a:lvl7pPr indent="-228600" lvl="6" marL="3200400" algn="l">
              <a:lnSpc>
                <a:spcPct val="90000"/>
              </a:lnSpc>
              <a:spcBef>
                <a:spcPts val="200"/>
              </a:spcBef>
              <a:spcAft>
                <a:spcPts val="0"/>
              </a:spcAft>
              <a:buClr>
                <a:schemeClr val="lt1"/>
              </a:buClr>
              <a:buSzPts val="500"/>
              <a:buNone/>
              <a:defRPr sz="500">
                <a:solidFill>
                  <a:schemeClr val="lt1"/>
                </a:solidFill>
              </a:defRPr>
            </a:lvl7pPr>
            <a:lvl8pPr indent="-228600" lvl="7" marL="3657600" algn="l">
              <a:lnSpc>
                <a:spcPct val="90000"/>
              </a:lnSpc>
              <a:spcBef>
                <a:spcPts val="200"/>
              </a:spcBef>
              <a:spcAft>
                <a:spcPts val="0"/>
              </a:spcAft>
              <a:buClr>
                <a:schemeClr val="lt1"/>
              </a:buClr>
              <a:buSzPts val="500"/>
              <a:buNone/>
              <a:defRPr sz="500">
                <a:solidFill>
                  <a:schemeClr val="lt1"/>
                </a:solidFill>
              </a:defRPr>
            </a:lvl8pPr>
            <a:lvl9pPr indent="-228600" lvl="8" marL="4114800" algn="l">
              <a:lnSpc>
                <a:spcPct val="90000"/>
              </a:lnSpc>
              <a:spcBef>
                <a:spcPts val="200"/>
              </a:spcBef>
              <a:spcAft>
                <a:spcPts val="0"/>
              </a:spcAft>
              <a:buClr>
                <a:schemeClr val="lt1"/>
              </a:buClr>
              <a:buSzPts val="500"/>
              <a:buNone/>
              <a:defRPr sz="500">
                <a:solidFill>
                  <a:schemeClr val="lt1"/>
                </a:solidFill>
              </a:defRPr>
            </a:lvl9pPr>
          </a:lstStyle>
          <a:p/>
        </p:txBody>
      </p:sp>
      <p:sp>
        <p:nvSpPr>
          <p:cNvPr id="71" name="Google Shape;71;p16"/>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2" name="Google Shape;72;p16"/>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3" name="Google Shape;73;p16"/>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3"/>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6" name="Google Shape;76;p17"/>
          <p:cNvSpPr txBox="1"/>
          <p:nvPr>
            <p:ph idx="1" type="body"/>
          </p:nvPr>
        </p:nvSpPr>
        <p:spPr>
          <a:xfrm>
            <a:off x="628650" y="1369219"/>
            <a:ext cx="3886200" cy="3263505"/>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77" name="Google Shape;77;p17"/>
          <p:cNvSpPr txBox="1"/>
          <p:nvPr>
            <p:ph idx="2" type="body"/>
          </p:nvPr>
        </p:nvSpPr>
        <p:spPr>
          <a:xfrm>
            <a:off x="4629150" y="1369219"/>
            <a:ext cx="3886200" cy="3263505"/>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78" name="Google Shape;78;p17"/>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9" name="Google Shape;79;p17"/>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0" name="Google Shape;80;p17"/>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3"/>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3" name="Google Shape;83;p18"/>
          <p:cNvSpPr txBox="1"/>
          <p:nvPr>
            <p:ph idx="1" type="body"/>
          </p:nvPr>
        </p:nvSpPr>
        <p:spPr>
          <a:xfrm>
            <a:off x="629841" y="1260873"/>
            <a:ext cx="3868340" cy="617934"/>
          </a:xfrm>
          <a:prstGeom prst="rect">
            <a:avLst/>
          </a:prstGeom>
          <a:noFill/>
          <a:ln>
            <a:noFill/>
          </a:ln>
        </p:spPr>
        <p:txBody>
          <a:bodyPr anchorCtr="0" anchor="b" bIns="15625" lIns="31250" spcFirstLastPara="1" rIns="31250" wrap="square" tIns="15625"/>
          <a:lstStyle>
            <a:lvl1pPr indent="-228600" lvl="0" marL="457200" algn="l">
              <a:lnSpc>
                <a:spcPct val="90000"/>
              </a:lnSpc>
              <a:spcBef>
                <a:spcPts val="300"/>
              </a:spcBef>
              <a:spcAft>
                <a:spcPts val="0"/>
              </a:spcAft>
              <a:buClr>
                <a:schemeClr val="lt1"/>
              </a:buClr>
              <a:buSzPts val="800"/>
              <a:buNone/>
              <a:defRPr b="1" sz="800"/>
            </a:lvl1pPr>
            <a:lvl2pPr indent="-228600" lvl="1" marL="914400" algn="l">
              <a:lnSpc>
                <a:spcPct val="90000"/>
              </a:lnSpc>
              <a:spcBef>
                <a:spcPts val="200"/>
              </a:spcBef>
              <a:spcAft>
                <a:spcPts val="0"/>
              </a:spcAft>
              <a:buClr>
                <a:schemeClr val="lt1"/>
              </a:buClr>
              <a:buSzPts val="700"/>
              <a:buNone/>
              <a:defRPr b="1" sz="700"/>
            </a:lvl2pPr>
            <a:lvl3pPr indent="-228600" lvl="2" marL="1371600" algn="l">
              <a:lnSpc>
                <a:spcPct val="90000"/>
              </a:lnSpc>
              <a:spcBef>
                <a:spcPts val="200"/>
              </a:spcBef>
              <a:spcAft>
                <a:spcPts val="0"/>
              </a:spcAft>
              <a:buClr>
                <a:schemeClr val="lt1"/>
              </a:buClr>
              <a:buSzPts val="600"/>
              <a:buNone/>
              <a:defRPr b="1" sz="600"/>
            </a:lvl3pPr>
            <a:lvl4pPr indent="-228600" lvl="3" marL="1828800" algn="l">
              <a:lnSpc>
                <a:spcPct val="90000"/>
              </a:lnSpc>
              <a:spcBef>
                <a:spcPts val="200"/>
              </a:spcBef>
              <a:spcAft>
                <a:spcPts val="0"/>
              </a:spcAft>
              <a:buClr>
                <a:schemeClr val="lt1"/>
              </a:buClr>
              <a:buSzPts val="500"/>
              <a:buNone/>
              <a:defRPr b="1" sz="500"/>
            </a:lvl4pPr>
            <a:lvl5pPr indent="-228600" lvl="4" marL="2286000" algn="l">
              <a:lnSpc>
                <a:spcPct val="90000"/>
              </a:lnSpc>
              <a:spcBef>
                <a:spcPts val="200"/>
              </a:spcBef>
              <a:spcAft>
                <a:spcPts val="0"/>
              </a:spcAft>
              <a:buClr>
                <a:schemeClr val="lt1"/>
              </a:buClr>
              <a:buSzPts val="500"/>
              <a:buNone/>
              <a:defRPr b="1" sz="500"/>
            </a:lvl5pPr>
            <a:lvl6pPr indent="-228600" lvl="5" marL="2743200" algn="l">
              <a:lnSpc>
                <a:spcPct val="90000"/>
              </a:lnSpc>
              <a:spcBef>
                <a:spcPts val="200"/>
              </a:spcBef>
              <a:spcAft>
                <a:spcPts val="0"/>
              </a:spcAft>
              <a:buClr>
                <a:schemeClr val="lt1"/>
              </a:buClr>
              <a:buSzPts val="500"/>
              <a:buNone/>
              <a:defRPr b="1" sz="500"/>
            </a:lvl6pPr>
            <a:lvl7pPr indent="-228600" lvl="6" marL="3200400" algn="l">
              <a:lnSpc>
                <a:spcPct val="90000"/>
              </a:lnSpc>
              <a:spcBef>
                <a:spcPts val="200"/>
              </a:spcBef>
              <a:spcAft>
                <a:spcPts val="0"/>
              </a:spcAft>
              <a:buClr>
                <a:schemeClr val="lt1"/>
              </a:buClr>
              <a:buSzPts val="500"/>
              <a:buNone/>
              <a:defRPr b="1" sz="500"/>
            </a:lvl7pPr>
            <a:lvl8pPr indent="-228600" lvl="7" marL="3657600" algn="l">
              <a:lnSpc>
                <a:spcPct val="90000"/>
              </a:lnSpc>
              <a:spcBef>
                <a:spcPts val="200"/>
              </a:spcBef>
              <a:spcAft>
                <a:spcPts val="0"/>
              </a:spcAft>
              <a:buClr>
                <a:schemeClr val="lt1"/>
              </a:buClr>
              <a:buSzPts val="500"/>
              <a:buNone/>
              <a:defRPr b="1" sz="500"/>
            </a:lvl8pPr>
            <a:lvl9pPr indent="-228600" lvl="8" marL="4114800" algn="l">
              <a:lnSpc>
                <a:spcPct val="90000"/>
              </a:lnSpc>
              <a:spcBef>
                <a:spcPts val="200"/>
              </a:spcBef>
              <a:spcAft>
                <a:spcPts val="0"/>
              </a:spcAft>
              <a:buClr>
                <a:schemeClr val="lt1"/>
              </a:buClr>
              <a:buSzPts val="500"/>
              <a:buNone/>
              <a:defRPr b="1" sz="500"/>
            </a:lvl9pPr>
          </a:lstStyle>
          <a:p/>
        </p:txBody>
      </p:sp>
      <p:sp>
        <p:nvSpPr>
          <p:cNvPr id="84" name="Google Shape;84;p18"/>
          <p:cNvSpPr txBox="1"/>
          <p:nvPr>
            <p:ph idx="2" type="body"/>
          </p:nvPr>
        </p:nvSpPr>
        <p:spPr>
          <a:xfrm>
            <a:off x="629841" y="1878807"/>
            <a:ext cx="3868340" cy="2763442"/>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85" name="Google Shape;85;p18"/>
          <p:cNvSpPr txBox="1"/>
          <p:nvPr>
            <p:ph idx="3" type="body"/>
          </p:nvPr>
        </p:nvSpPr>
        <p:spPr>
          <a:xfrm>
            <a:off x="4629150" y="1260873"/>
            <a:ext cx="3887391" cy="617934"/>
          </a:xfrm>
          <a:prstGeom prst="rect">
            <a:avLst/>
          </a:prstGeom>
          <a:noFill/>
          <a:ln>
            <a:noFill/>
          </a:ln>
        </p:spPr>
        <p:txBody>
          <a:bodyPr anchorCtr="0" anchor="b" bIns="15625" lIns="31250" spcFirstLastPara="1" rIns="31250" wrap="square" tIns="15625"/>
          <a:lstStyle>
            <a:lvl1pPr indent="-228600" lvl="0" marL="457200" algn="l">
              <a:lnSpc>
                <a:spcPct val="90000"/>
              </a:lnSpc>
              <a:spcBef>
                <a:spcPts val="300"/>
              </a:spcBef>
              <a:spcAft>
                <a:spcPts val="0"/>
              </a:spcAft>
              <a:buClr>
                <a:schemeClr val="lt1"/>
              </a:buClr>
              <a:buSzPts val="800"/>
              <a:buNone/>
              <a:defRPr b="1" sz="800"/>
            </a:lvl1pPr>
            <a:lvl2pPr indent="-228600" lvl="1" marL="914400" algn="l">
              <a:lnSpc>
                <a:spcPct val="90000"/>
              </a:lnSpc>
              <a:spcBef>
                <a:spcPts val="200"/>
              </a:spcBef>
              <a:spcAft>
                <a:spcPts val="0"/>
              </a:spcAft>
              <a:buClr>
                <a:schemeClr val="lt1"/>
              </a:buClr>
              <a:buSzPts val="700"/>
              <a:buNone/>
              <a:defRPr b="1" sz="700"/>
            </a:lvl2pPr>
            <a:lvl3pPr indent="-228600" lvl="2" marL="1371600" algn="l">
              <a:lnSpc>
                <a:spcPct val="90000"/>
              </a:lnSpc>
              <a:spcBef>
                <a:spcPts val="200"/>
              </a:spcBef>
              <a:spcAft>
                <a:spcPts val="0"/>
              </a:spcAft>
              <a:buClr>
                <a:schemeClr val="lt1"/>
              </a:buClr>
              <a:buSzPts val="600"/>
              <a:buNone/>
              <a:defRPr b="1" sz="600"/>
            </a:lvl3pPr>
            <a:lvl4pPr indent="-228600" lvl="3" marL="1828800" algn="l">
              <a:lnSpc>
                <a:spcPct val="90000"/>
              </a:lnSpc>
              <a:spcBef>
                <a:spcPts val="200"/>
              </a:spcBef>
              <a:spcAft>
                <a:spcPts val="0"/>
              </a:spcAft>
              <a:buClr>
                <a:schemeClr val="lt1"/>
              </a:buClr>
              <a:buSzPts val="500"/>
              <a:buNone/>
              <a:defRPr b="1" sz="500"/>
            </a:lvl4pPr>
            <a:lvl5pPr indent="-228600" lvl="4" marL="2286000" algn="l">
              <a:lnSpc>
                <a:spcPct val="90000"/>
              </a:lnSpc>
              <a:spcBef>
                <a:spcPts val="200"/>
              </a:spcBef>
              <a:spcAft>
                <a:spcPts val="0"/>
              </a:spcAft>
              <a:buClr>
                <a:schemeClr val="lt1"/>
              </a:buClr>
              <a:buSzPts val="500"/>
              <a:buNone/>
              <a:defRPr b="1" sz="500"/>
            </a:lvl5pPr>
            <a:lvl6pPr indent="-228600" lvl="5" marL="2743200" algn="l">
              <a:lnSpc>
                <a:spcPct val="90000"/>
              </a:lnSpc>
              <a:spcBef>
                <a:spcPts val="200"/>
              </a:spcBef>
              <a:spcAft>
                <a:spcPts val="0"/>
              </a:spcAft>
              <a:buClr>
                <a:schemeClr val="lt1"/>
              </a:buClr>
              <a:buSzPts val="500"/>
              <a:buNone/>
              <a:defRPr b="1" sz="500"/>
            </a:lvl6pPr>
            <a:lvl7pPr indent="-228600" lvl="6" marL="3200400" algn="l">
              <a:lnSpc>
                <a:spcPct val="90000"/>
              </a:lnSpc>
              <a:spcBef>
                <a:spcPts val="200"/>
              </a:spcBef>
              <a:spcAft>
                <a:spcPts val="0"/>
              </a:spcAft>
              <a:buClr>
                <a:schemeClr val="lt1"/>
              </a:buClr>
              <a:buSzPts val="500"/>
              <a:buNone/>
              <a:defRPr b="1" sz="500"/>
            </a:lvl7pPr>
            <a:lvl8pPr indent="-228600" lvl="7" marL="3657600" algn="l">
              <a:lnSpc>
                <a:spcPct val="90000"/>
              </a:lnSpc>
              <a:spcBef>
                <a:spcPts val="200"/>
              </a:spcBef>
              <a:spcAft>
                <a:spcPts val="0"/>
              </a:spcAft>
              <a:buClr>
                <a:schemeClr val="lt1"/>
              </a:buClr>
              <a:buSzPts val="500"/>
              <a:buNone/>
              <a:defRPr b="1" sz="500"/>
            </a:lvl8pPr>
            <a:lvl9pPr indent="-228600" lvl="8" marL="4114800" algn="l">
              <a:lnSpc>
                <a:spcPct val="90000"/>
              </a:lnSpc>
              <a:spcBef>
                <a:spcPts val="200"/>
              </a:spcBef>
              <a:spcAft>
                <a:spcPts val="0"/>
              </a:spcAft>
              <a:buClr>
                <a:schemeClr val="lt1"/>
              </a:buClr>
              <a:buSzPts val="500"/>
              <a:buNone/>
              <a:defRPr b="1" sz="500"/>
            </a:lvl9pPr>
          </a:lstStyle>
          <a:p/>
        </p:txBody>
      </p:sp>
      <p:sp>
        <p:nvSpPr>
          <p:cNvPr id="86" name="Google Shape;86;p18"/>
          <p:cNvSpPr txBox="1"/>
          <p:nvPr>
            <p:ph idx="4" type="body"/>
          </p:nvPr>
        </p:nvSpPr>
        <p:spPr>
          <a:xfrm>
            <a:off x="4629150" y="1878807"/>
            <a:ext cx="3887391" cy="2763442"/>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87" name="Google Shape;87;p18"/>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8" name="Google Shape;88;p18"/>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9" name="Google Shape;89;p18"/>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3"/>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2" name="Google Shape;92;p19"/>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3" name="Google Shape;93;p19"/>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4" name="Google Shape;94;p19"/>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7" name="Google Shape;97;p20"/>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8" name="Google Shape;98;p20"/>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15625" lIns="31250" spcFirstLastPara="1" rIns="31250" wrap="square" tIns="15625"/>
          <a:lstStyle>
            <a:lvl1pPr lvl="0" algn="l">
              <a:lnSpc>
                <a:spcPct val="90000"/>
              </a:lnSpc>
              <a:spcBef>
                <a:spcPts val="0"/>
              </a:spcBef>
              <a:spcAft>
                <a:spcPts val="0"/>
              </a:spcAft>
              <a:buClr>
                <a:schemeClr val="lt1"/>
              </a:buClr>
              <a:buSzPts val="1100"/>
              <a:buFont typeface="Calibri"/>
              <a:buNone/>
              <a:defRPr sz="11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1" name="Google Shape;101;p21"/>
          <p:cNvSpPr txBox="1"/>
          <p:nvPr>
            <p:ph idx="1" type="body"/>
          </p:nvPr>
        </p:nvSpPr>
        <p:spPr>
          <a:xfrm>
            <a:off x="3887391" y="740569"/>
            <a:ext cx="4629150" cy="3655220"/>
          </a:xfrm>
          <a:prstGeom prst="rect">
            <a:avLst/>
          </a:prstGeom>
          <a:noFill/>
          <a:ln>
            <a:noFill/>
          </a:ln>
        </p:spPr>
        <p:txBody>
          <a:bodyPr anchorCtr="0" anchor="t" bIns="15625" lIns="31250" spcFirstLastPara="1" rIns="31250" wrap="square" tIns="15625"/>
          <a:lstStyle>
            <a:lvl1pPr indent="-298450" lvl="0" marL="457200" algn="l">
              <a:lnSpc>
                <a:spcPct val="90000"/>
              </a:lnSpc>
              <a:spcBef>
                <a:spcPts val="300"/>
              </a:spcBef>
              <a:spcAft>
                <a:spcPts val="0"/>
              </a:spcAft>
              <a:buClr>
                <a:schemeClr val="lt1"/>
              </a:buClr>
              <a:buSzPts val="1100"/>
              <a:buChar char="•"/>
              <a:defRPr sz="1100"/>
            </a:lvl1pPr>
            <a:lvl2pPr indent="-292100" lvl="1" marL="914400" algn="l">
              <a:lnSpc>
                <a:spcPct val="90000"/>
              </a:lnSpc>
              <a:spcBef>
                <a:spcPts val="200"/>
              </a:spcBef>
              <a:spcAft>
                <a:spcPts val="0"/>
              </a:spcAft>
              <a:buClr>
                <a:schemeClr val="lt1"/>
              </a:buClr>
              <a:buSzPts val="1000"/>
              <a:buChar char="•"/>
              <a:defRPr sz="1000"/>
            </a:lvl2pPr>
            <a:lvl3pPr indent="-279400" lvl="2" marL="1371600" algn="l">
              <a:lnSpc>
                <a:spcPct val="90000"/>
              </a:lnSpc>
              <a:spcBef>
                <a:spcPts val="200"/>
              </a:spcBef>
              <a:spcAft>
                <a:spcPts val="0"/>
              </a:spcAft>
              <a:buClr>
                <a:schemeClr val="lt1"/>
              </a:buClr>
              <a:buSzPts val="800"/>
              <a:buChar char="•"/>
              <a:defRPr sz="800"/>
            </a:lvl3pPr>
            <a:lvl4pPr indent="-273050" lvl="3" marL="1828800" algn="l">
              <a:lnSpc>
                <a:spcPct val="90000"/>
              </a:lnSpc>
              <a:spcBef>
                <a:spcPts val="200"/>
              </a:spcBef>
              <a:spcAft>
                <a:spcPts val="0"/>
              </a:spcAft>
              <a:buClr>
                <a:schemeClr val="lt1"/>
              </a:buClr>
              <a:buSzPts val="700"/>
              <a:buChar char="•"/>
              <a:defRPr sz="700"/>
            </a:lvl4pPr>
            <a:lvl5pPr indent="-273050" lvl="4" marL="2286000" algn="l">
              <a:lnSpc>
                <a:spcPct val="90000"/>
              </a:lnSpc>
              <a:spcBef>
                <a:spcPts val="200"/>
              </a:spcBef>
              <a:spcAft>
                <a:spcPts val="0"/>
              </a:spcAft>
              <a:buClr>
                <a:schemeClr val="lt1"/>
              </a:buClr>
              <a:buSzPts val="700"/>
              <a:buChar char="•"/>
              <a:defRPr sz="700"/>
            </a:lvl5pPr>
            <a:lvl6pPr indent="-273050" lvl="5" marL="2743200" algn="l">
              <a:lnSpc>
                <a:spcPct val="90000"/>
              </a:lnSpc>
              <a:spcBef>
                <a:spcPts val="200"/>
              </a:spcBef>
              <a:spcAft>
                <a:spcPts val="0"/>
              </a:spcAft>
              <a:buClr>
                <a:schemeClr val="lt1"/>
              </a:buClr>
              <a:buSzPts val="700"/>
              <a:buChar char="•"/>
              <a:defRPr sz="700"/>
            </a:lvl6pPr>
            <a:lvl7pPr indent="-273050" lvl="6" marL="3200400" algn="l">
              <a:lnSpc>
                <a:spcPct val="90000"/>
              </a:lnSpc>
              <a:spcBef>
                <a:spcPts val="200"/>
              </a:spcBef>
              <a:spcAft>
                <a:spcPts val="0"/>
              </a:spcAft>
              <a:buClr>
                <a:schemeClr val="lt1"/>
              </a:buClr>
              <a:buSzPts val="700"/>
              <a:buChar char="•"/>
              <a:defRPr sz="700"/>
            </a:lvl7pPr>
            <a:lvl8pPr indent="-273050" lvl="7" marL="3657600" algn="l">
              <a:lnSpc>
                <a:spcPct val="90000"/>
              </a:lnSpc>
              <a:spcBef>
                <a:spcPts val="200"/>
              </a:spcBef>
              <a:spcAft>
                <a:spcPts val="0"/>
              </a:spcAft>
              <a:buClr>
                <a:schemeClr val="lt1"/>
              </a:buClr>
              <a:buSzPts val="700"/>
              <a:buChar char="•"/>
              <a:defRPr sz="700"/>
            </a:lvl8pPr>
            <a:lvl9pPr indent="-273050" lvl="8" marL="4114800" algn="l">
              <a:lnSpc>
                <a:spcPct val="90000"/>
              </a:lnSpc>
              <a:spcBef>
                <a:spcPts val="200"/>
              </a:spcBef>
              <a:spcAft>
                <a:spcPts val="0"/>
              </a:spcAft>
              <a:buClr>
                <a:schemeClr val="lt1"/>
              </a:buClr>
              <a:buSzPts val="700"/>
              <a:buChar char="•"/>
              <a:defRPr sz="700"/>
            </a:lvl9pPr>
          </a:lstStyle>
          <a:p/>
        </p:txBody>
      </p:sp>
      <p:sp>
        <p:nvSpPr>
          <p:cNvPr id="102" name="Google Shape;102;p21"/>
          <p:cNvSpPr txBox="1"/>
          <p:nvPr>
            <p:ph idx="2" type="body"/>
          </p:nvPr>
        </p:nvSpPr>
        <p:spPr>
          <a:xfrm>
            <a:off x="629841" y="1543051"/>
            <a:ext cx="2949178" cy="2858692"/>
          </a:xfrm>
          <a:prstGeom prst="rect">
            <a:avLst/>
          </a:prstGeom>
          <a:noFill/>
          <a:ln>
            <a:noFill/>
          </a:ln>
        </p:spPr>
        <p:txBody>
          <a:bodyPr anchorCtr="0" anchor="t" bIns="15625" lIns="31250" spcFirstLastPara="1" rIns="31250" wrap="square" tIns="15625"/>
          <a:lstStyle>
            <a:lvl1pPr indent="-228600" lvl="0" marL="457200" algn="l">
              <a:lnSpc>
                <a:spcPct val="90000"/>
              </a:lnSpc>
              <a:spcBef>
                <a:spcPts val="300"/>
              </a:spcBef>
              <a:spcAft>
                <a:spcPts val="0"/>
              </a:spcAft>
              <a:buClr>
                <a:schemeClr val="lt1"/>
              </a:buClr>
              <a:buSzPts val="500"/>
              <a:buNone/>
              <a:defRPr sz="500"/>
            </a:lvl1pPr>
            <a:lvl2pPr indent="-228600" lvl="1" marL="914400" algn="l">
              <a:lnSpc>
                <a:spcPct val="90000"/>
              </a:lnSpc>
              <a:spcBef>
                <a:spcPts val="200"/>
              </a:spcBef>
              <a:spcAft>
                <a:spcPts val="0"/>
              </a:spcAft>
              <a:buClr>
                <a:schemeClr val="lt1"/>
              </a:buClr>
              <a:buSzPts val="500"/>
              <a:buNone/>
              <a:defRPr sz="500"/>
            </a:lvl2pPr>
            <a:lvl3pPr indent="-228600" lvl="2" marL="1371600" algn="l">
              <a:lnSpc>
                <a:spcPct val="90000"/>
              </a:lnSpc>
              <a:spcBef>
                <a:spcPts val="200"/>
              </a:spcBef>
              <a:spcAft>
                <a:spcPts val="0"/>
              </a:spcAft>
              <a:buClr>
                <a:schemeClr val="lt1"/>
              </a:buClr>
              <a:buSzPts val="400"/>
              <a:buNone/>
              <a:defRPr sz="400"/>
            </a:lvl3pPr>
            <a:lvl4pPr indent="-228600" lvl="3" marL="1828800" algn="l">
              <a:lnSpc>
                <a:spcPct val="90000"/>
              </a:lnSpc>
              <a:spcBef>
                <a:spcPts val="200"/>
              </a:spcBef>
              <a:spcAft>
                <a:spcPts val="0"/>
              </a:spcAft>
              <a:buClr>
                <a:schemeClr val="lt1"/>
              </a:buClr>
              <a:buSzPts val="300"/>
              <a:buNone/>
              <a:defRPr sz="300"/>
            </a:lvl4pPr>
            <a:lvl5pPr indent="-228600" lvl="4" marL="2286000" algn="l">
              <a:lnSpc>
                <a:spcPct val="90000"/>
              </a:lnSpc>
              <a:spcBef>
                <a:spcPts val="200"/>
              </a:spcBef>
              <a:spcAft>
                <a:spcPts val="0"/>
              </a:spcAft>
              <a:buClr>
                <a:schemeClr val="lt1"/>
              </a:buClr>
              <a:buSzPts val="300"/>
              <a:buNone/>
              <a:defRPr sz="300"/>
            </a:lvl5pPr>
            <a:lvl6pPr indent="-228600" lvl="5" marL="2743200" algn="l">
              <a:lnSpc>
                <a:spcPct val="90000"/>
              </a:lnSpc>
              <a:spcBef>
                <a:spcPts val="200"/>
              </a:spcBef>
              <a:spcAft>
                <a:spcPts val="0"/>
              </a:spcAft>
              <a:buClr>
                <a:schemeClr val="lt1"/>
              </a:buClr>
              <a:buSzPts val="300"/>
              <a:buNone/>
              <a:defRPr sz="300"/>
            </a:lvl6pPr>
            <a:lvl7pPr indent="-228600" lvl="6" marL="3200400" algn="l">
              <a:lnSpc>
                <a:spcPct val="90000"/>
              </a:lnSpc>
              <a:spcBef>
                <a:spcPts val="200"/>
              </a:spcBef>
              <a:spcAft>
                <a:spcPts val="0"/>
              </a:spcAft>
              <a:buClr>
                <a:schemeClr val="lt1"/>
              </a:buClr>
              <a:buSzPts val="300"/>
              <a:buNone/>
              <a:defRPr sz="300"/>
            </a:lvl7pPr>
            <a:lvl8pPr indent="-228600" lvl="7" marL="3657600" algn="l">
              <a:lnSpc>
                <a:spcPct val="90000"/>
              </a:lnSpc>
              <a:spcBef>
                <a:spcPts val="200"/>
              </a:spcBef>
              <a:spcAft>
                <a:spcPts val="0"/>
              </a:spcAft>
              <a:buClr>
                <a:schemeClr val="lt1"/>
              </a:buClr>
              <a:buSzPts val="300"/>
              <a:buNone/>
              <a:defRPr sz="300"/>
            </a:lvl8pPr>
            <a:lvl9pPr indent="-228600" lvl="8" marL="4114800" algn="l">
              <a:lnSpc>
                <a:spcPct val="90000"/>
              </a:lnSpc>
              <a:spcBef>
                <a:spcPts val="200"/>
              </a:spcBef>
              <a:spcAft>
                <a:spcPts val="0"/>
              </a:spcAft>
              <a:buClr>
                <a:schemeClr val="lt1"/>
              </a:buClr>
              <a:buSzPts val="300"/>
              <a:buNone/>
              <a:defRPr sz="300"/>
            </a:lvl9pPr>
          </a:lstStyle>
          <a:p/>
        </p:txBody>
      </p:sp>
      <p:sp>
        <p:nvSpPr>
          <p:cNvPr id="103" name="Google Shape;103;p21"/>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4" name="Google Shape;104;p21"/>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5" name="Google Shape;105;p21"/>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15625" lIns="31250" spcFirstLastPara="1" rIns="31250" wrap="square" tIns="15625"/>
          <a:lstStyle>
            <a:lvl1pPr lvl="0" algn="l">
              <a:lnSpc>
                <a:spcPct val="90000"/>
              </a:lnSpc>
              <a:spcBef>
                <a:spcPts val="0"/>
              </a:spcBef>
              <a:spcAft>
                <a:spcPts val="0"/>
              </a:spcAft>
              <a:buClr>
                <a:schemeClr val="lt1"/>
              </a:buClr>
              <a:buSzPts val="1100"/>
              <a:buFont typeface="Calibri"/>
              <a:buNone/>
              <a:defRPr sz="11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8" name="Google Shape;108;p22"/>
          <p:cNvSpPr/>
          <p:nvPr>
            <p:ph idx="2" type="pic"/>
          </p:nvPr>
        </p:nvSpPr>
        <p:spPr>
          <a:xfrm>
            <a:off x="3887391" y="740569"/>
            <a:ext cx="4629150" cy="3655220"/>
          </a:xfrm>
          <a:prstGeom prst="rect">
            <a:avLst/>
          </a:prstGeom>
          <a:noFill/>
          <a:ln>
            <a:noFill/>
          </a:ln>
        </p:spPr>
        <p:txBody>
          <a:bodyPr anchorCtr="0" anchor="t" bIns="15625" lIns="31250" spcFirstLastPara="1" rIns="31250" wrap="square" tIns="15625"/>
          <a:lstStyle>
            <a:lvl1pPr lvl="0" marR="0" rtl="0" algn="l">
              <a:lnSpc>
                <a:spcPct val="90000"/>
              </a:lnSpc>
              <a:spcBef>
                <a:spcPts val="3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2pPr>
            <a:lvl3pPr lvl="2" marR="0" rtl="0" algn="l">
              <a:lnSpc>
                <a:spcPct val="90000"/>
              </a:lnSpc>
              <a:spcBef>
                <a:spcPts val="200"/>
              </a:spcBef>
              <a:spcAft>
                <a:spcPts val="0"/>
              </a:spcAft>
              <a:buClr>
                <a:schemeClr val="lt1"/>
              </a:buClr>
              <a:buSzPts val="800"/>
              <a:buFont typeface="Arial"/>
              <a:buNone/>
              <a:defRPr b="0" i="0" sz="800" u="none" cap="none" strike="noStrike">
                <a:solidFill>
                  <a:schemeClr val="lt1"/>
                </a:solidFill>
                <a:latin typeface="Calibri"/>
                <a:ea typeface="Calibri"/>
                <a:cs typeface="Calibri"/>
                <a:sym typeface="Calibri"/>
              </a:defRPr>
            </a:lvl3pPr>
            <a:lvl4pPr lvl="3"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4pPr>
            <a:lvl5pPr lvl="4"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5pPr>
            <a:lvl6pPr lvl="5"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6pPr>
            <a:lvl7pPr lvl="6"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7pPr>
            <a:lvl8pPr lvl="7"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8pPr>
            <a:lvl9pPr lvl="8" marR="0" rtl="0" algn="l">
              <a:lnSpc>
                <a:spcPct val="90000"/>
              </a:lnSpc>
              <a:spcBef>
                <a:spcPts val="200"/>
              </a:spcBef>
              <a:spcAft>
                <a:spcPts val="0"/>
              </a:spcAft>
              <a:buClr>
                <a:schemeClr val="lt1"/>
              </a:buClr>
              <a:buSzPts val="700"/>
              <a:buFont typeface="Arial"/>
              <a:buNone/>
              <a:defRPr b="0" i="0" sz="700" u="none" cap="none" strike="noStrike">
                <a:solidFill>
                  <a:schemeClr val="lt1"/>
                </a:solidFill>
                <a:latin typeface="Calibri"/>
                <a:ea typeface="Calibri"/>
                <a:cs typeface="Calibri"/>
                <a:sym typeface="Calibri"/>
              </a:defRPr>
            </a:lvl9pPr>
          </a:lstStyle>
          <a:p/>
        </p:txBody>
      </p:sp>
      <p:sp>
        <p:nvSpPr>
          <p:cNvPr id="109" name="Google Shape;109;p22"/>
          <p:cNvSpPr txBox="1"/>
          <p:nvPr>
            <p:ph idx="1" type="body"/>
          </p:nvPr>
        </p:nvSpPr>
        <p:spPr>
          <a:xfrm>
            <a:off x="629841" y="1543051"/>
            <a:ext cx="2949178" cy="2858692"/>
          </a:xfrm>
          <a:prstGeom prst="rect">
            <a:avLst/>
          </a:prstGeom>
          <a:noFill/>
          <a:ln>
            <a:noFill/>
          </a:ln>
        </p:spPr>
        <p:txBody>
          <a:bodyPr anchorCtr="0" anchor="t" bIns="15625" lIns="31250" spcFirstLastPara="1" rIns="31250" wrap="square" tIns="15625"/>
          <a:lstStyle>
            <a:lvl1pPr indent="-228600" lvl="0" marL="457200" algn="l">
              <a:lnSpc>
                <a:spcPct val="90000"/>
              </a:lnSpc>
              <a:spcBef>
                <a:spcPts val="300"/>
              </a:spcBef>
              <a:spcAft>
                <a:spcPts val="0"/>
              </a:spcAft>
              <a:buClr>
                <a:schemeClr val="lt1"/>
              </a:buClr>
              <a:buSzPts val="500"/>
              <a:buNone/>
              <a:defRPr sz="500"/>
            </a:lvl1pPr>
            <a:lvl2pPr indent="-228600" lvl="1" marL="914400" algn="l">
              <a:lnSpc>
                <a:spcPct val="90000"/>
              </a:lnSpc>
              <a:spcBef>
                <a:spcPts val="200"/>
              </a:spcBef>
              <a:spcAft>
                <a:spcPts val="0"/>
              </a:spcAft>
              <a:buClr>
                <a:schemeClr val="lt1"/>
              </a:buClr>
              <a:buSzPts val="500"/>
              <a:buNone/>
              <a:defRPr sz="500"/>
            </a:lvl2pPr>
            <a:lvl3pPr indent="-228600" lvl="2" marL="1371600" algn="l">
              <a:lnSpc>
                <a:spcPct val="90000"/>
              </a:lnSpc>
              <a:spcBef>
                <a:spcPts val="200"/>
              </a:spcBef>
              <a:spcAft>
                <a:spcPts val="0"/>
              </a:spcAft>
              <a:buClr>
                <a:schemeClr val="lt1"/>
              </a:buClr>
              <a:buSzPts val="400"/>
              <a:buNone/>
              <a:defRPr sz="400"/>
            </a:lvl3pPr>
            <a:lvl4pPr indent="-228600" lvl="3" marL="1828800" algn="l">
              <a:lnSpc>
                <a:spcPct val="90000"/>
              </a:lnSpc>
              <a:spcBef>
                <a:spcPts val="200"/>
              </a:spcBef>
              <a:spcAft>
                <a:spcPts val="0"/>
              </a:spcAft>
              <a:buClr>
                <a:schemeClr val="lt1"/>
              </a:buClr>
              <a:buSzPts val="300"/>
              <a:buNone/>
              <a:defRPr sz="300"/>
            </a:lvl4pPr>
            <a:lvl5pPr indent="-228600" lvl="4" marL="2286000" algn="l">
              <a:lnSpc>
                <a:spcPct val="90000"/>
              </a:lnSpc>
              <a:spcBef>
                <a:spcPts val="200"/>
              </a:spcBef>
              <a:spcAft>
                <a:spcPts val="0"/>
              </a:spcAft>
              <a:buClr>
                <a:schemeClr val="lt1"/>
              </a:buClr>
              <a:buSzPts val="300"/>
              <a:buNone/>
              <a:defRPr sz="300"/>
            </a:lvl5pPr>
            <a:lvl6pPr indent="-228600" lvl="5" marL="2743200" algn="l">
              <a:lnSpc>
                <a:spcPct val="90000"/>
              </a:lnSpc>
              <a:spcBef>
                <a:spcPts val="200"/>
              </a:spcBef>
              <a:spcAft>
                <a:spcPts val="0"/>
              </a:spcAft>
              <a:buClr>
                <a:schemeClr val="lt1"/>
              </a:buClr>
              <a:buSzPts val="300"/>
              <a:buNone/>
              <a:defRPr sz="300"/>
            </a:lvl6pPr>
            <a:lvl7pPr indent="-228600" lvl="6" marL="3200400" algn="l">
              <a:lnSpc>
                <a:spcPct val="90000"/>
              </a:lnSpc>
              <a:spcBef>
                <a:spcPts val="200"/>
              </a:spcBef>
              <a:spcAft>
                <a:spcPts val="0"/>
              </a:spcAft>
              <a:buClr>
                <a:schemeClr val="lt1"/>
              </a:buClr>
              <a:buSzPts val="300"/>
              <a:buNone/>
              <a:defRPr sz="300"/>
            </a:lvl7pPr>
            <a:lvl8pPr indent="-228600" lvl="7" marL="3657600" algn="l">
              <a:lnSpc>
                <a:spcPct val="90000"/>
              </a:lnSpc>
              <a:spcBef>
                <a:spcPts val="200"/>
              </a:spcBef>
              <a:spcAft>
                <a:spcPts val="0"/>
              </a:spcAft>
              <a:buClr>
                <a:schemeClr val="lt1"/>
              </a:buClr>
              <a:buSzPts val="300"/>
              <a:buNone/>
              <a:defRPr sz="300"/>
            </a:lvl8pPr>
            <a:lvl9pPr indent="-228600" lvl="8" marL="4114800" algn="l">
              <a:lnSpc>
                <a:spcPct val="90000"/>
              </a:lnSpc>
              <a:spcBef>
                <a:spcPts val="200"/>
              </a:spcBef>
              <a:spcAft>
                <a:spcPts val="0"/>
              </a:spcAft>
              <a:buClr>
                <a:schemeClr val="lt1"/>
              </a:buClr>
              <a:buSzPts val="300"/>
              <a:buNone/>
              <a:defRPr sz="300"/>
            </a:lvl9pPr>
          </a:lstStyle>
          <a:p/>
        </p:txBody>
      </p:sp>
      <p:sp>
        <p:nvSpPr>
          <p:cNvPr id="110" name="Google Shape;110;p22"/>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1" name="Google Shape;111;p22"/>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2" name="Google Shape;112;p22"/>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3"/>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5" name="Google Shape;115;p23"/>
          <p:cNvSpPr txBox="1"/>
          <p:nvPr>
            <p:ph idx="1" type="body"/>
          </p:nvPr>
        </p:nvSpPr>
        <p:spPr>
          <a:xfrm rot="5400000">
            <a:off x="2940248" y="-942378"/>
            <a:ext cx="3263505" cy="7886700"/>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116" name="Google Shape;116;p23"/>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7" name="Google Shape;117;p23"/>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8" name="Google Shape;118;p23"/>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7"/>
            <a:ext cx="4358880" cy="1971675"/>
          </a:xfrm>
          <a:prstGeom prst="rect">
            <a:avLst/>
          </a:prstGeom>
          <a:noFill/>
          <a:ln>
            <a:noFill/>
          </a:ln>
        </p:spPr>
        <p:txBody>
          <a:bodyPr anchorCtr="0" anchor="ctr" bIns="15625" lIns="31250" spcFirstLastPara="1" rIns="31250" wrap="square" tIns="15625"/>
          <a:lstStyle>
            <a:lvl1pPr lvl="0" algn="l">
              <a:lnSpc>
                <a:spcPct val="90000"/>
              </a:lnSpc>
              <a:spcBef>
                <a:spcPts val="0"/>
              </a:spcBef>
              <a:spcAft>
                <a:spcPts val="0"/>
              </a:spcAft>
              <a:buClr>
                <a:schemeClr val="lt1"/>
              </a:buClr>
              <a:buSzPts val="6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1" name="Google Shape;121;p24"/>
          <p:cNvSpPr txBox="1"/>
          <p:nvPr>
            <p:ph idx="1" type="body"/>
          </p:nvPr>
        </p:nvSpPr>
        <p:spPr>
          <a:xfrm rot="5400000">
            <a:off x="1349572" y="-447078"/>
            <a:ext cx="4358880" cy="5800725"/>
          </a:xfrm>
          <a:prstGeom prst="rect">
            <a:avLst/>
          </a:prstGeom>
          <a:noFill/>
          <a:ln>
            <a:noFill/>
          </a:ln>
        </p:spPr>
        <p:txBody>
          <a:bodyPr anchorCtr="0" anchor="t" bIns="15625" lIns="31250" spcFirstLastPara="1" rIns="31250" wrap="square" tIns="15625"/>
          <a:lstStyle>
            <a:lvl1pPr indent="-266700" lvl="0" marL="457200" algn="l">
              <a:lnSpc>
                <a:spcPct val="90000"/>
              </a:lnSpc>
              <a:spcBef>
                <a:spcPts val="300"/>
              </a:spcBef>
              <a:spcAft>
                <a:spcPts val="0"/>
              </a:spcAft>
              <a:buClr>
                <a:schemeClr val="lt1"/>
              </a:buClr>
              <a:buSzPts val="600"/>
              <a:buChar char="•"/>
              <a:defRPr/>
            </a:lvl1pPr>
            <a:lvl2pPr indent="-266700" lvl="1" marL="914400" algn="l">
              <a:lnSpc>
                <a:spcPct val="90000"/>
              </a:lnSpc>
              <a:spcBef>
                <a:spcPts val="200"/>
              </a:spcBef>
              <a:spcAft>
                <a:spcPts val="0"/>
              </a:spcAft>
              <a:buClr>
                <a:schemeClr val="lt1"/>
              </a:buClr>
              <a:buSzPts val="600"/>
              <a:buChar char="•"/>
              <a:defRPr/>
            </a:lvl2pPr>
            <a:lvl3pPr indent="-266700" lvl="2" marL="1371600" algn="l">
              <a:lnSpc>
                <a:spcPct val="90000"/>
              </a:lnSpc>
              <a:spcBef>
                <a:spcPts val="200"/>
              </a:spcBef>
              <a:spcAft>
                <a:spcPts val="0"/>
              </a:spcAft>
              <a:buClr>
                <a:schemeClr val="lt1"/>
              </a:buClr>
              <a:buSzPts val="600"/>
              <a:buChar char="•"/>
              <a:defRPr/>
            </a:lvl3pPr>
            <a:lvl4pPr indent="-266700" lvl="3" marL="1828800" algn="l">
              <a:lnSpc>
                <a:spcPct val="90000"/>
              </a:lnSpc>
              <a:spcBef>
                <a:spcPts val="200"/>
              </a:spcBef>
              <a:spcAft>
                <a:spcPts val="0"/>
              </a:spcAft>
              <a:buClr>
                <a:schemeClr val="lt1"/>
              </a:buClr>
              <a:buSzPts val="600"/>
              <a:buChar char="•"/>
              <a:defRPr/>
            </a:lvl4pPr>
            <a:lvl5pPr indent="-266700" lvl="4" marL="2286000" algn="l">
              <a:lnSpc>
                <a:spcPct val="90000"/>
              </a:lnSpc>
              <a:spcBef>
                <a:spcPts val="200"/>
              </a:spcBef>
              <a:spcAft>
                <a:spcPts val="0"/>
              </a:spcAft>
              <a:buClr>
                <a:schemeClr val="lt1"/>
              </a:buClr>
              <a:buSzPts val="600"/>
              <a:buChar char="•"/>
              <a:defRPr/>
            </a:lvl5pPr>
            <a:lvl6pPr indent="-266700" lvl="5" marL="2743200" algn="l">
              <a:lnSpc>
                <a:spcPct val="90000"/>
              </a:lnSpc>
              <a:spcBef>
                <a:spcPts val="200"/>
              </a:spcBef>
              <a:spcAft>
                <a:spcPts val="0"/>
              </a:spcAft>
              <a:buClr>
                <a:schemeClr val="lt1"/>
              </a:buClr>
              <a:buSzPts val="600"/>
              <a:buChar char="•"/>
              <a:defRPr/>
            </a:lvl6pPr>
            <a:lvl7pPr indent="-266700" lvl="6" marL="3200400" algn="l">
              <a:lnSpc>
                <a:spcPct val="90000"/>
              </a:lnSpc>
              <a:spcBef>
                <a:spcPts val="200"/>
              </a:spcBef>
              <a:spcAft>
                <a:spcPts val="0"/>
              </a:spcAft>
              <a:buClr>
                <a:schemeClr val="lt1"/>
              </a:buClr>
              <a:buSzPts val="600"/>
              <a:buChar char="•"/>
              <a:defRPr/>
            </a:lvl7pPr>
            <a:lvl8pPr indent="-266700" lvl="7" marL="3657600" algn="l">
              <a:lnSpc>
                <a:spcPct val="90000"/>
              </a:lnSpc>
              <a:spcBef>
                <a:spcPts val="200"/>
              </a:spcBef>
              <a:spcAft>
                <a:spcPts val="0"/>
              </a:spcAft>
              <a:buClr>
                <a:schemeClr val="lt1"/>
              </a:buClr>
              <a:buSzPts val="600"/>
              <a:buChar char="•"/>
              <a:defRPr/>
            </a:lvl8pPr>
            <a:lvl9pPr indent="-266700" lvl="8" marL="4114800" algn="l">
              <a:lnSpc>
                <a:spcPct val="90000"/>
              </a:lnSpc>
              <a:spcBef>
                <a:spcPts val="200"/>
              </a:spcBef>
              <a:spcAft>
                <a:spcPts val="0"/>
              </a:spcAft>
              <a:buClr>
                <a:schemeClr val="lt1"/>
              </a:buClr>
              <a:buSzPts val="600"/>
              <a:buChar char="•"/>
              <a:defRPr/>
            </a:lvl9pPr>
          </a:lstStyle>
          <a:p/>
        </p:txBody>
      </p:sp>
      <p:sp>
        <p:nvSpPr>
          <p:cNvPr id="122" name="Google Shape;122;p24"/>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algn="l">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3" name="Google Shape;123;p24"/>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4" name="Google Shape;124;p24"/>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3"/>
          </a:xfrm>
          <a:prstGeom prst="rect">
            <a:avLst/>
          </a:prstGeom>
          <a:noFill/>
          <a:ln>
            <a:noFill/>
          </a:ln>
        </p:spPr>
        <p:txBody>
          <a:bodyPr anchorCtr="0" anchor="ctr" bIns="15625" lIns="31250" spcFirstLastPara="1" rIns="31250" wrap="square" tIns="15625"/>
          <a:lstStyle>
            <a:lvl1pPr lvl="0" marR="0" rtl="0" algn="l">
              <a:lnSpc>
                <a:spcPct val="90000"/>
              </a:lnSpc>
              <a:spcBef>
                <a:spcPts val="0"/>
              </a:spcBef>
              <a:spcAft>
                <a:spcPts val="0"/>
              </a:spcAft>
              <a:buClr>
                <a:schemeClr val="lt1"/>
              </a:buClr>
              <a:buSzPts val="1500"/>
              <a:buFont typeface="Calibri"/>
              <a:buNone/>
              <a:defRPr b="0" i="0" sz="15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6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5"/>
          </a:xfrm>
          <a:prstGeom prst="rect">
            <a:avLst/>
          </a:prstGeom>
          <a:noFill/>
          <a:ln>
            <a:noFill/>
          </a:ln>
        </p:spPr>
        <p:txBody>
          <a:bodyPr anchorCtr="0" anchor="t" bIns="15625" lIns="31250" spcFirstLastPara="1" rIns="31250" wrap="square" tIns="15625"/>
          <a:lstStyle>
            <a:lvl1pPr indent="-292100" lvl="0" marL="457200" marR="0" rtl="0" algn="l">
              <a:lnSpc>
                <a:spcPct val="90000"/>
              </a:lnSpc>
              <a:spcBef>
                <a:spcPts val="300"/>
              </a:spcBef>
              <a:spcAft>
                <a:spcPts val="0"/>
              </a:spcAft>
              <a:buClr>
                <a:schemeClr val="lt1"/>
              </a:buClr>
              <a:buSzPts val="1000"/>
              <a:buFont typeface="Arial"/>
              <a:buChar char="•"/>
              <a:defRPr b="0" i="0" sz="1000" u="none" cap="none" strike="noStrike">
                <a:solidFill>
                  <a:schemeClr val="lt1"/>
                </a:solidFill>
                <a:latin typeface="Calibri"/>
                <a:ea typeface="Calibri"/>
                <a:cs typeface="Calibri"/>
                <a:sym typeface="Calibri"/>
              </a:defRPr>
            </a:lvl1pPr>
            <a:lvl2pPr indent="-279400" lvl="1" marL="914400" marR="0" rtl="0" algn="l">
              <a:lnSpc>
                <a:spcPct val="90000"/>
              </a:lnSpc>
              <a:spcBef>
                <a:spcPts val="200"/>
              </a:spcBef>
              <a:spcAft>
                <a:spcPts val="0"/>
              </a:spcAft>
              <a:buClr>
                <a:schemeClr val="lt1"/>
              </a:buClr>
              <a:buSzPts val="800"/>
              <a:buFont typeface="Arial"/>
              <a:buChar char="•"/>
              <a:defRPr b="0" i="0" sz="800" u="none" cap="none" strike="noStrike">
                <a:solidFill>
                  <a:schemeClr val="lt1"/>
                </a:solidFill>
                <a:latin typeface="Calibri"/>
                <a:ea typeface="Calibri"/>
                <a:cs typeface="Calibri"/>
                <a:sym typeface="Calibri"/>
              </a:defRPr>
            </a:lvl2pPr>
            <a:lvl3pPr indent="-273050" lvl="2" marL="1371600" marR="0" rtl="0" algn="l">
              <a:lnSpc>
                <a:spcPct val="90000"/>
              </a:lnSpc>
              <a:spcBef>
                <a:spcPts val="200"/>
              </a:spcBef>
              <a:spcAft>
                <a:spcPts val="0"/>
              </a:spcAft>
              <a:buClr>
                <a:schemeClr val="lt1"/>
              </a:buClr>
              <a:buSzPts val="700"/>
              <a:buFont typeface="Arial"/>
              <a:buChar char="•"/>
              <a:defRPr b="0" i="0" sz="700" u="none" cap="none" strike="noStrike">
                <a:solidFill>
                  <a:schemeClr val="lt1"/>
                </a:solidFill>
                <a:latin typeface="Calibri"/>
                <a:ea typeface="Calibri"/>
                <a:cs typeface="Calibri"/>
                <a:sym typeface="Calibri"/>
              </a:defRPr>
            </a:lvl3pPr>
            <a:lvl4pPr indent="-266700" lvl="3" marL="18288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4pPr>
            <a:lvl5pPr indent="-266700" lvl="4" marL="22860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5pPr>
            <a:lvl6pPr indent="-266700" lvl="5" marL="27432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6pPr>
            <a:lvl7pPr indent="-266700" lvl="6" marL="32004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7pPr>
            <a:lvl8pPr indent="-266700" lvl="7" marL="36576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8pPr>
            <a:lvl9pPr indent="-266700" lvl="8" marL="4114800" marR="0" rtl="0" algn="l">
              <a:lnSpc>
                <a:spcPct val="90000"/>
              </a:lnSpc>
              <a:spcBef>
                <a:spcPts val="200"/>
              </a:spcBef>
              <a:spcAft>
                <a:spcPts val="0"/>
              </a:spcAft>
              <a:buClr>
                <a:schemeClr val="lt1"/>
              </a:buClr>
              <a:buSzPts val="600"/>
              <a:buFont typeface="Arial"/>
              <a:buChar char="•"/>
              <a:defRPr b="0" i="0" sz="600" u="none" cap="none" strike="noStrike">
                <a:solidFill>
                  <a:schemeClr val="lt1"/>
                </a:solidFill>
                <a:latin typeface="Calibri"/>
                <a:ea typeface="Calibri"/>
                <a:cs typeface="Calibri"/>
                <a:sym typeface="Calibri"/>
              </a:defRPr>
            </a:lvl9pPr>
          </a:lstStyle>
          <a:p/>
        </p:txBody>
      </p:sp>
      <p:sp>
        <p:nvSpPr>
          <p:cNvPr id="53" name="Google Shape;53;p13"/>
          <p:cNvSpPr txBox="1"/>
          <p:nvPr>
            <p:ph idx="10" type="dt"/>
          </p:nvPr>
        </p:nvSpPr>
        <p:spPr>
          <a:xfrm>
            <a:off x="628650" y="4767265"/>
            <a:ext cx="2057400" cy="273844"/>
          </a:xfrm>
          <a:prstGeom prst="rect">
            <a:avLst/>
          </a:prstGeom>
          <a:noFill/>
          <a:ln>
            <a:noFill/>
          </a:ln>
        </p:spPr>
        <p:txBody>
          <a:bodyPr anchorCtr="0" anchor="ctr" bIns="15625" lIns="31250" spcFirstLastPara="1" rIns="31250" wrap="square" tIns="15625"/>
          <a:lstStyle>
            <a:lvl1pPr lvl="0" marR="0" rtl="0" algn="l">
              <a:lnSpc>
                <a:spcPct val="100000"/>
              </a:lnSpc>
              <a:spcBef>
                <a:spcPts val="0"/>
              </a:spcBef>
              <a:spcAft>
                <a:spcPts val="0"/>
              </a:spcAft>
              <a:buClr>
                <a:srgbClr val="000000"/>
              </a:buClr>
              <a:buSzPts val="500"/>
              <a:buFont typeface="Arial"/>
              <a:buNone/>
              <a:defRPr b="0" i="0" sz="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9pPr>
          </a:lstStyle>
          <a:p/>
        </p:txBody>
      </p:sp>
      <p:sp>
        <p:nvSpPr>
          <p:cNvPr id="54" name="Google Shape;54;p13"/>
          <p:cNvSpPr txBox="1"/>
          <p:nvPr>
            <p:ph idx="11" type="ftr"/>
          </p:nvPr>
        </p:nvSpPr>
        <p:spPr>
          <a:xfrm>
            <a:off x="3028950" y="4767265"/>
            <a:ext cx="3086100" cy="273844"/>
          </a:xfrm>
          <a:prstGeom prst="rect">
            <a:avLst/>
          </a:prstGeom>
          <a:noFill/>
          <a:ln>
            <a:noFill/>
          </a:ln>
        </p:spPr>
        <p:txBody>
          <a:bodyPr anchorCtr="0" anchor="ctr" bIns="15625" lIns="31250" spcFirstLastPara="1" rIns="31250" wrap="square" tIns="15625"/>
          <a:lstStyle>
            <a:lvl1pPr lvl="0" marR="0" rtl="0" algn="ctr">
              <a:lnSpc>
                <a:spcPct val="100000"/>
              </a:lnSpc>
              <a:spcBef>
                <a:spcPts val="0"/>
              </a:spcBef>
              <a:spcAft>
                <a:spcPts val="0"/>
              </a:spcAft>
              <a:buClr>
                <a:srgbClr val="000000"/>
              </a:buClr>
              <a:buSzPts val="500"/>
              <a:buFont typeface="Arial"/>
              <a:buNone/>
              <a:defRPr b="0" i="0" sz="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500"/>
              <a:buFont typeface="Arial"/>
              <a:buNone/>
              <a:defRPr b="0" i="0" sz="1700" u="none" cap="none" strike="noStrike">
                <a:solidFill>
                  <a:schemeClr val="lt1"/>
                </a:solidFill>
                <a:latin typeface="Calibri"/>
                <a:ea typeface="Calibri"/>
                <a:cs typeface="Calibri"/>
                <a:sym typeface="Calibri"/>
              </a:defRPr>
            </a:lvl9pPr>
          </a:lstStyle>
          <a:p/>
        </p:txBody>
      </p:sp>
      <p:sp>
        <p:nvSpPr>
          <p:cNvPr id="55" name="Google Shape;55;p13"/>
          <p:cNvSpPr txBox="1"/>
          <p:nvPr>
            <p:ph idx="12" type="sldNum"/>
          </p:nvPr>
        </p:nvSpPr>
        <p:spPr>
          <a:xfrm>
            <a:off x="6457950" y="4767265"/>
            <a:ext cx="2057400" cy="273844"/>
          </a:xfrm>
          <a:prstGeom prst="rect">
            <a:avLst/>
          </a:prstGeom>
          <a:noFill/>
          <a:ln>
            <a:noFill/>
          </a:ln>
        </p:spPr>
        <p:txBody>
          <a:bodyPr anchorCtr="0" anchor="ctr" bIns="15625" lIns="31250" spcFirstLastPara="1" rIns="31250" wrap="square" tIns="15625">
            <a:noAutofit/>
          </a:bodyPr>
          <a:lstStyle>
            <a:lvl1pPr indent="0" lvl="0"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00"/>
              <a:buFont typeface="Arial"/>
              <a:buNone/>
              <a:defRPr b="0" i="0" sz="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6.jpg"/><Relationship Id="rId13" Type="http://schemas.openxmlformats.org/officeDocument/2006/relationships/image" Target="../media/image2.png"/><Relationship Id="rId12"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www.electronicsforu.com" TargetMode="External"/><Relationship Id="rId9" Type="http://schemas.openxmlformats.org/officeDocument/2006/relationships/image" Target="../media/image7.jpg"/><Relationship Id="rId14" Type="http://schemas.openxmlformats.org/officeDocument/2006/relationships/image" Target="../media/image11.jp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3C6E7"/>
        </a:solidFill>
      </p:bgPr>
    </p:bg>
    <p:spTree>
      <p:nvGrpSpPr>
        <p:cNvPr id="128" name="Shape 128"/>
        <p:cNvGrpSpPr/>
        <p:nvPr/>
      </p:nvGrpSpPr>
      <p:grpSpPr>
        <a:xfrm>
          <a:off x="0" y="0"/>
          <a:ext cx="0" cy="0"/>
          <a:chOff x="0" y="0"/>
          <a:chExt cx="0" cy="0"/>
        </a:xfrm>
      </p:grpSpPr>
      <p:sp>
        <p:nvSpPr>
          <p:cNvPr id="129" name="Google Shape;129;p25"/>
          <p:cNvSpPr txBox="1"/>
          <p:nvPr/>
        </p:nvSpPr>
        <p:spPr>
          <a:xfrm>
            <a:off x="0" y="32867"/>
            <a:ext cx="9144000" cy="478655"/>
          </a:xfrm>
          <a:prstGeom prst="rect">
            <a:avLst/>
          </a:prstGeom>
          <a:solidFill>
            <a:srgbClr val="BBD6EE"/>
          </a:solidFill>
          <a:ln>
            <a:noFill/>
          </a:ln>
        </p:spPr>
        <p:txBody>
          <a:bodyPr anchorCtr="0" anchor="t" bIns="0" lIns="0" spcFirstLastPara="1" rIns="0" wrap="square" tIns="6750">
            <a:noAutofit/>
          </a:bodyPr>
          <a:lstStyle/>
          <a:p>
            <a:pPr indent="0" lvl="0" marL="304800" marR="0" rtl="0" algn="ctr">
              <a:lnSpc>
                <a:spcPct val="100000"/>
              </a:lnSpc>
              <a:spcBef>
                <a:spcPts val="0"/>
              </a:spcBef>
              <a:spcAft>
                <a:spcPts val="0"/>
              </a:spcAft>
              <a:buClr>
                <a:schemeClr val="dk1"/>
              </a:buClr>
              <a:buSzPts val="1900"/>
              <a:buFont typeface="Calibri"/>
              <a:buNone/>
            </a:pPr>
            <a:r>
              <a:rPr b="1" i="0" lang="en" u="none" cap="none" strike="noStrike">
                <a:solidFill>
                  <a:schemeClr val="dk1"/>
                </a:solidFill>
                <a:latin typeface="Calibri"/>
                <a:ea typeface="Calibri"/>
                <a:cs typeface="Calibri"/>
                <a:sym typeface="Calibri"/>
              </a:rPr>
              <a:t>Lazy Fill</a:t>
            </a:r>
            <a:r>
              <a:rPr lang="en" sz="800">
                <a:solidFill>
                  <a:schemeClr val="dk1"/>
                </a:solidFill>
                <a:latin typeface="Calibri"/>
                <a:ea typeface="Calibri"/>
                <a:cs typeface="Calibri"/>
                <a:sym typeface="Calibri"/>
              </a:rPr>
              <a:t>(smart tap)</a:t>
            </a:r>
            <a:endParaRPr b="0" i="0" sz="800" u="none" cap="none" strike="noStrike">
              <a:solidFill>
                <a:schemeClr val="dk1"/>
              </a:solidFill>
              <a:latin typeface="Calibri"/>
              <a:ea typeface="Calibri"/>
              <a:cs typeface="Calibri"/>
              <a:sym typeface="Calibri"/>
            </a:endParaRPr>
          </a:p>
          <a:p>
            <a:pPr indent="0" lvl="0" marL="304800" marR="0" rtl="0" algn="ctr">
              <a:lnSpc>
                <a:spcPct val="100000"/>
              </a:lnSpc>
              <a:spcBef>
                <a:spcPts val="0"/>
              </a:spcBef>
              <a:spcAft>
                <a:spcPts val="0"/>
              </a:spcAft>
              <a:buClr>
                <a:schemeClr val="dk1"/>
              </a:buClr>
              <a:buSzPts val="1900"/>
              <a:buFont typeface="Calibri"/>
              <a:buNone/>
            </a:pPr>
            <a:r>
              <a:rPr b="1" i="0" lang="en" sz="900" u="sng" cap="none" strike="noStrike">
                <a:solidFill>
                  <a:schemeClr val="dk1"/>
                </a:solidFill>
                <a:latin typeface="Calibri"/>
                <a:ea typeface="Calibri"/>
                <a:cs typeface="Calibri"/>
                <a:sym typeface="Calibri"/>
              </a:rPr>
              <a:t>Mrinal Kanti Mahato &amp; Anant Ajaideep</a:t>
            </a:r>
            <a:endParaRPr b="0" i="0" sz="500" u="none" cap="none" strike="noStrike">
              <a:solidFill>
                <a:srgbClr val="000000"/>
              </a:solidFill>
              <a:latin typeface="Arial"/>
              <a:ea typeface="Arial"/>
              <a:cs typeface="Arial"/>
              <a:sym typeface="Arial"/>
            </a:endParaRPr>
          </a:p>
          <a:p>
            <a:pPr indent="30480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Calibri"/>
                <a:ea typeface="Calibri"/>
                <a:cs typeface="Calibri"/>
                <a:sym typeface="Calibri"/>
              </a:rPr>
              <a:t>Indian Institute of Technology, Guwahati</a:t>
            </a:r>
            <a:endParaRPr b="0" i="0" sz="1200" u="none" cap="none" strike="noStrike">
              <a:solidFill>
                <a:schemeClr val="dk1"/>
              </a:solidFill>
              <a:latin typeface="Calibri"/>
              <a:ea typeface="Calibri"/>
              <a:cs typeface="Calibri"/>
              <a:sym typeface="Calibri"/>
            </a:endParaRPr>
          </a:p>
          <a:p>
            <a:pPr indent="304800" lvl="0" marL="0" marR="0" rtl="0" algn="ctr">
              <a:lnSpc>
                <a:spcPct val="100000"/>
              </a:lnSpc>
              <a:spcBef>
                <a:spcPts val="0"/>
              </a:spcBef>
              <a:spcAft>
                <a:spcPts val="0"/>
              </a:spcAft>
              <a:buClr>
                <a:schemeClr val="lt1"/>
              </a:buClr>
              <a:buSzPts val="900"/>
              <a:buFont typeface="Calibri"/>
              <a:buNone/>
            </a:pPr>
            <a:r>
              <a:rPr b="1" i="0" lang="en" sz="900" u="sng" cap="none" strike="noStrike">
                <a:solidFill>
                  <a:schemeClr val="lt1"/>
                </a:solidFill>
                <a:latin typeface="Calibri"/>
                <a:ea typeface="Calibri"/>
                <a:cs typeface="Calibri"/>
                <a:sym typeface="Calibri"/>
              </a:rPr>
              <a:t>  </a:t>
            </a:r>
            <a:endParaRPr b="0" i="0" sz="900" u="none" cap="none" strike="noStrike">
              <a:solidFill>
                <a:schemeClr val="lt1"/>
              </a:solidFill>
              <a:latin typeface="Calibri"/>
              <a:ea typeface="Calibri"/>
              <a:cs typeface="Calibri"/>
              <a:sym typeface="Calibri"/>
            </a:endParaRPr>
          </a:p>
        </p:txBody>
      </p:sp>
      <p:sp>
        <p:nvSpPr>
          <p:cNvPr id="130" name="Google Shape;130;p25"/>
          <p:cNvSpPr/>
          <p:nvPr/>
        </p:nvSpPr>
        <p:spPr>
          <a:xfrm flipH="1" rot="5400000">
            <a:off x="4554200" y="-4554200"/>
            <a:ext cx="35601" cy="9144000"/>
          </a:xfrm>
          <a:prstGeom prst="rect">
            <a:avLst/>
          </a:prstGeom>
          <a:solidFill>
            <a:srgbClr val="08A1D9"/>
          </a:solidFill>
          <a:ln>
            <a:noFill/>
          </a:ln>
        </p:spPr>
        <p:txBody>
          <a:bodyPr anchorCtr="0" anchor="ctr" bIns="15625" lIns="31250" spcFirstLastPara="1" rIns="31250" wrap="square" tIns="156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pic>
        <p:nvPicPr>
          <p:cNvPr descr="Image result for inter iit tech meet logo" id="131" name="Google Shape;131;p25"/>
          <p:cNvPicPr preferRelativeResize="0"/>
          <p:nvPr/>
        </p:nvPicPr>
        <p:blipFill rotWithShape="1">
          <a:blip r:embed="rId3">
            <a:alphaModFix/>
          </a:blip>
          <a:srcRect b="0" l="0" r="0" t="0"/>
          <a:stretch/>
        </p:blipFill>
        <p:spPr>
          <a:xfrm>
            <a:off x="319390" y="67163"/>
            <a:ext cx="487683" cy="430259"/>
          </a:xfrm>
          <a:prstGeom prst="rect">
            <a:avLst/>
          </a:prstGeom>
          <a:noFill/>
          <a:ln>
            <a:noFill/>
          </a:ln>
        </p:spPr>
      </p:pic>
      <p:graphicFrame>
        <p:nvGraphicFramePr>
          <p:cNvPr id="132" name="Google Shape;132;p25"/>
          <p:cNvGraphicFramePr/>
          <p:nvPr/>
        </p:nvGraphicFramePr>
        <p:xfrm>
          <a:off x="100906" y="582293"/>
          <a:ext cx="3000000" cy="3000000"/>
        </p:xfrm>
        <a:graphic>
          <a:graphicData uri="http://schemas.openxmlformats.org/drawingml/2006/table">
            <a:tbl>
              <a:tblPr firstRow="1">
                <a:noFill/>
                <a:tableStyleId>{0D06DEEF-EC21-4A8D-A5C1-250FAE204249}</a:tableStyleId>
              </a:tblPr>
              <a:tblGrid>
                <a:gridCol w="4439775"/>
              </a:tblGrid>
              <a:tr h="88250">
                <a:tc>
                  <a:txBody>
                    <a:bodyPr>
                      <a:noAutofit/>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t>Abstract/Introduction</a:t>
                      </a:r>
                      <a:endParaRPr sz="200" u="none" cap="none" strike="noStrike"/>
                    </a:p>
                  </a:txBody>
                  <a:tcPr marT="7775" marB="7775" marR="39100" marL="39100"/>
                </a:tc>
              </a:tr>
              <a:tr h="1901175">
                <a:tc>
                  <a:txBody>
                    <a:bodyPr>
                      <a:noAutofit/>
                    </a:bodyPr>
                    <a:lstStyle/>
                    <a:p>
                      <a:pPr indent="0" lvl="0" marL="38100" marR="0" rtl="0" algn="l">
                        <a:lnSpc>
                          <a:spcPct val="100000"/>
                        </a:lnSpc>
                        <a:spcBef>
                          <a:spcPts val="0"/>
                        </a:spcBef>
                        <a:spcAft>
                          <a:spcPts val="0"/>
                        </a:spcAft>
                        <a:buClr>
                          <a:schemeClr val="lt1"/>
                        </a:buClr>
                        <a:buSzPts val="400"/>
                        <a:buFont typeface="Arial"/>
                        <a:buNone/>
                      </a:pPr>
                      <a:r>
                        <a:rPr lang="en" sz="400" u="none" cap="none" strike="noStrike">
                          <a:latin typeface="Calibri"/>
                          <a:ea typeface="Calibri"/>
                          <a:cs typeface="Calibri"/>
                          <a:sym typeface="Calibri"/>
                        </a:rPr>
                        <a:t>We looked into the simple, everyday task of filling the water bottles and realised that a task this simple and frequent, still isn’t as easy and efficient as it should have been. The number of steps involved to have this task done can be reduced with help of technology and innovation, plus current way involves a considerable amount of wastage of usable water if the user isn’t careful. Seeing this we tried to use our engineering and design knowledge to make this task done more efficiently. </a:t>
                      </a:r>
                      <a:endParaRPr sz="200" u="none" cap="none" strike="noStrike"/>
                    </a:p>
                    <a:p>
                      <a:pPr indent="0" lvl="0" marL="38100" marR="0" rtl="0" algn="l">
                        <a:lnSpc>
                          <a:spcPct val="100000"/>
                        </a:lnSpc>
                        <a:spcBef>
                          <a:spcPts val="0"/>
                        </a:spcBef>
                        <a:spcAft>
                          <a:spcPts val="0"/>
                        </a:spcAft>
                        <a:buClr>
                          <a:schemeClr val="lt1"/>
                        </a:buClr>
                        <a:buSzPts val="400"/>
                        <a:buFont typeface="Arial"/>
                        <a:buNone/>
                      </a:pPr>
                      <a:r>
                        <a:rPr lang="en" sz="400" u="none" cap="none" strike="noStrike">
                          <a:latin typeface="Calibri"/>
                          <a:ea typeface="Calibri"/>
                          <a:cs typeface="Calibri"/>
                          <a:sym typeface="Calibri"/>
                        </a:rPr>
                        <a:t>We came up with an idea of making a snap on device for kitchen taps which will convert a basic simple tap into a Smart Tap</a:t>
                      </a:r>
                      <a:r>
                        <a:rPr lang="en" sz="400" u="none" cap="none" strike="noStrike"/>
                        <a:t>. </a:t>
                      </a:r>
                      <a:r>
                        <a:rPr lang="en" sz="400" u="none" cap="none" strike="noStrike">
                          <a:latin typeface="Calibri"/>
                          <a:ea typeface="Calibri"/>
                          <a:cs typeface="Calibri"/>
                          <a:sym typeface="Calibri"/>
                        </a:rPr>
                        <a:t> </a:t>
                      </a:r>
                      <a:r>
                        <a:rPr lang="en" sz="400" u="none" cap="none" strike="noStrike"/>
                        <a:t>T</a:t>
                      </a:r>
                      <a:r>
                        <a:rPr lang="en" sz="400" u="none" cap="none" strike="noStrike">
                          <a:latin typeface="Calibri"/>
                          <a:ea typeface="Calibri"/>
                          <a:cs typeface="Calibri"/>
                          <a:sym typeface="Calibri"/>
                        </a:rPr>
                        <a:t>his device will sense a bottle kept under it </a:t>
                      </a:r>
                      <a:r>
                        <a:rPr lang="en" sz="400" u="none" cap="none" strike="noStrike"/>
                        <a:t>and</a:t>
                      </a:r>
                      <a:r>
                        <a:rPr lang="en" sz="400" u="none" cap="none" strike="noStrike">
                          <a:latin typeface="Calibri"/>
                          <a:ea typeface="Calibri"/>
                          <a:cs typeface="Calibri"/>
                          <a:sym typeface="Calibri"/>
                        </a:rPr>
                        <a:t> will turn on the water supply and cut it as soon as it detects that the bottle is filled completely.</a:t>
                      </a:r>
                      <a:endParaRPr sz="200" u="none" cap="none" strike="noStrike"/>
                    </a:p>
                    <a:p>
                      <a:pPr indent="0" lvl="0" marL="38100" marR="0" rtl="0" algn="l">
                        <a:lnSpc>
                          <a:spcPct val="100000"/>
                        </a:lnSpc>
                        <a:spcBef>
                          <a:spcPts val="0"/>
                        </a:spcBef>
                        <a:spcAft>
                          <a:spcPts val="0"/>
                        </a:spcAft>
                        <a:buClr>
                          <a:schemeClr val="lt1"/>
                        </a:buClr>
                        <a:buSzPts val="400"/>
                        <a:buFont typeface="Arial"/>
                        <a:buNone/>
                      </a:pPr>
                      <a:r>
                        <a:rPr lang="en" sz="400" u="none" cap="none" strike="noStrike">
                          <a:latin typeface="Calibri"/>
                          <a:ea typeface="Calibri"/>
                          <a:cs typeface="Calibri"/>
                          <a:sym typeface="Calibri"/>
                        </a:rPr>
                        <a:t>Along with these things the device </a:t>
                      </a:r>
                      <a:r>
                        <a:rPr lang="en" sz="400" u="none" cap="none" strike="noStrike"/>
                        <a:t>is</a:t>
                      </a:r>
                      <a:r>
                        <a:rPr lang="en" sz="400" u="none" cap="none" strike="noStrike">
                          <a:latin typeface="Calibri"/>
                          <a:ea typeface="Calibri"/>
                          <a:cs typeface="Calibri"/>
                          <a:sym typeface="Calibri"/>
                        </a:rPr>
                        <a:t> supposed to be ergonomically fit and should be easy to approach and use for any user.</a:t>
                      </a:r>
                      <a:endParaRPr sz="200" u="none" cap="none" strike="noStrike"/>
                    </a:p>
                  </a:txBody>
                  <a:tcPr marT="7775" marB="7775" marR="39100" marL="39100"/>
                </a:tc>
              </a:tr>
              <a:tr h="1901175">
                <a:tc>
                  <a:txBody>
                    <a:bodyPr>
                      <a:noAutofit/>
                    </a:bodyPr>
                    <a:lstStyle/>
                    <a:p>
                      <a:pPr indent="0" lvl="0" marL="38100" marR="0" rtl="0" algn="l">
                        <a:lnSpc>
                          <a:spcPct val="100000"/>
                        </a:lnSpc>
                        <a:spcBef>
                          <a:spcPts val="0"/>
                        </a:spcBef>
                        <a:spcAft>
                          <a:spcPts val="0"/>
                        </a:spcAft>
                        <a:buClr>
                          <a:schemeClr val="lt1"/>
                        </a:buClr>
                        <a:buSzPts val="400"/>
                        <a:buFont typeface="Arial"/>
                        <a:buNone/>
                      </a:pPr>
                      <a:r>
                        <a:t/>
                      </a:r>
                      <a:endParaRPr sz="200" u="none" cap="none" strike="noStrike"/>
                    </a:p>
                  </a:txBody>
                  <a:tcPr marT="7775" marB="7775" marR="39100" marL="39100"/>
                </a:tc>
              </a:tr>
            </a:tbl>
          </a:graphicData>
        </a:graphic>
      </p:graphicFrame>
      <p:sp>
        <p:nvSpPr>
          <p:cNvPr id="133" name="Google Shape;133;p25"/>
          <p:cNvSpPr/>
          <p:nvPr/>
        </p:nvSpPr>
        <p:spPr>
          <a:xfrm flipH="1" rot="5400000">
            <a:off x="4554150" y="-4007541"/>
            <a:ext cx="35700" cy="9144000"/>
          </a:xfrm>
          <a:prstGeom prst="rect">
            <a:avLst/>
          </a:prstGeom>
          <a:solidFill>
            <a:srgbClr val="08A1D9"/>
          </a:solidFill>
          <a:ln>
            <a:noFill/>
          </a:ln>
        </p:spPr>
        <p:txBody>
          <a:bodyPr anchorCtr="0" anchor="ctr" bIns="15625" lIns="31250" spcFirstLastPara="1" rIns="31250" wrap="square" tIns="156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graphicFrame>
        <p:nvGraphicFramePr>
          <p:cNvPr id="134" name="Google Shape;134;p25"/>
          <p:cNvGraphicFramePr/>
          <p:nvPr/>
        </p:nvGraphicFramePr>
        <p:xfrm>
          <a:off x="4603297" y="592606"/>
          <a:ext cx="3000000" cy="3000000"/>
        </p:xfrm>
        <a:graphic>
          <a:graphicData uri="http://schemas.openxmlformats.org/drawingml/2006/table">
            <a:tbl>
              <a:tblPr firstRow="1">
                <a:noFill/>
                <a:tableStyleId>{0D06DEEF-EC21-4A8D-A5C1-250FAE204249}</a:tableStyleId>
              </a:tblPr>
              <a:tblGrid>
                <a:gridCol w="4439775"/>
              </a:tblGrid>
              <a:tr h="113650">
                <a:tc>
                  <a:txBody>
                    <a:bodyPr>
                      <a:noAutofit/>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t>Results</a:t>
                      </a:r>
                      <a:endParaRPr sz="200" u="none" cap="none" strike="noStrike"/>
                    </a:p>
                  </a:txBody>
                  <a:tcPr marT="7775" marB="7775" marR="39100" marL="39100"/>
                </a:tc>
              </a:tr>
              <a:tr h="1920150">
                <a:tc>
                  <a:txBody>
                    <a:bodyPr>
                      <a:noAutofit/>
                    </a:bodyPr>
                    <a:lstStyle/>
                    <a:p>
                      <a:pPr indent="0" lvl="0" marL="0" marR="0" rtl="0" algn="l">
                        <a:lnSpc>
                          <a:spcPct val="100000"/>
                        </a:lnSpc>
                        <a:spcBef>
                          <a:spcPts val="0"/>
                        </a:spcBef>
                        <a:spcAft>
                          <a:spcPts val="0"/>
                        </a:spcAft>
                        <a:buClr>
                          <a:srgbClr val="000000"/>
                        </a:buClr>
                        <a:buSzPts val="400"/>
                        <a:buFont typeface="Arial"/>
                        <a:buNone/>
                      </a:pPr>
                      <a:r>
                        <a:rPr lang="en" sz="400" u="none" cap="none" strike="noStrike"/>
                        <a:t>Finally we have a device(product) which snaps on a tap with the help of a rubber cup, holds a bottle in place with the help of one of it’s limb, detects it’s presence with help of light sensors present on the other 2 limbs which opens the solenoid valve hence allowing the flow of water in the bottle. The nozzle of the device has a mesh inside it to provide a proper undisturbed stream, and the nozzle has two limbs on opposite side in order hold the sensors which detect the level of water and close the solenoid valve.</a:t>
                      </a:r>
                      <a:endParaRPr sz="400" u="none" cap="none" strike="noStrike"/>
                    </a:p>
                  </a:txBody>
                  <a:tcPr marT="7775" marB="7775" marR="39100" marL="39100"/>
                </a:tc>
              </a:tr>
            </a:tbl>
          </a:graphicData>
        </a:graphic>
      </p:graphicFrame>
      <p:graphicFrame>
        <p:nvGraphicFramePr>
          <p:cNvPr id="135" name="Google Shape;135;p25"/>
          <p:cNvGraphicFramePr/>
          <p:nvPr/>
        </p:nvGraphicFramePr>
        <p:xfrm>
          <a:off x="4603297" y="2636695"/>
          <a:ext cx="3000000" cy="3000000"/>
        </p:xfrm>
        <a:graphic>
          <a:graphicData uri="http://schemas.openxmlformats.org/drawingml/2006/table">
            <a:tbl>
              <a:tblPr firstRow="1">
                <a:noFill/>
                <a:tableStyleId>{0D06DEEF-EC21-4A8D-A5C1-250FAE204249}</a:tableStyleId>
              </a:tblPr>
              <a:tblGrid>
                <a:gridCol w="4461225"/>
              </a:tblGrid>
              <a:tr h="128750">
                <a:tc>
                  <a:txBody>
                    <a:bodyPr>
                      <a:noAutofit/>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t>Conclusion</a:t>
                      </a:r>
                      <a:endParaRPr sz="200" u="none" cap="none" strike="noStrike"/>
                    </a:p>
                  </a:txBody>
                  <a:tcPr marT="7775" marB="7775" marR="39100" marL="39100"/>
                </a:tc>
              </a:tr>
              <a:tr h="1301200">
                <a:tc>
                  <a:txBody>
                    <a:bodyPr>
                      <a:noAutofit/>
                    </a:bodyPr>
                    <a:lstStyle/>
                    <a:p>
                      <a:pPr indent="0" lvl="0" marL="0" marR="0" rtl="0" algn="l">
                        <a:lnSpc>
                          <a:spcPct val="100000"/>
                        </a:lnSpc>
                        <a:spcBef>
                          <a:spcPts val="0"/>
                        </a:spcBef>
                        <a:spcAft>
                          <a:spcPts val="0"/>
                        </a:spcAft>
                        <a:buClr>
                          <a:srgbClr val="000000"/>
                        </a:buClr>
                        <a:buSzPts val="400"/>
                        <a:buFont typeface="Arial"/>
                        <a:buNone/>
                      </a:pPr>
                      <a:r>
                        <a:rPr lang="en" sz="600" u="none" cap="none" strike="noStrike"/>
                        <a:t>After all the efforts, we have </a:t>
                      </a:r>
                      <a:r>
                        <a:rPr lang="en" sz="600"/>
                        <a:t> a touch less water filling device. </a:t>
                      </a:r>
                      <a:r>
                        <a:rPr lang="en" sz="600">
                          <a:solidFill>
                            <a:srgbClr val="222222"/>
                          </a:solidFill>
                        </a:rPr>
                        <a:t>Hundreds of people in hospitals, offices, schools, factories, malls and other public places touch the same drinking water dispenser and spread infections that cause diarrhoea, fever, fatigue, vomiting, abdominal pain, flu and even pimples. The taps on drinking water dispensers are among the most commonly touched surfaces.</a:t>
                      </a:r>
                      <a:r>
                        <a:rPr lang="en" sz="600" u="none" cap="none" strike="noStrike"/>
                        <a:t> This device will also prevent wasting of precious drinkable water and make this task of filling up water bottles really quick and easy, owing to these characteristics this device is perfect for places like railway stations, tourist places, hospitals</a:t>
                      </a:r>
                      <a:r>
                        <a:rPr lang="en" sz="600"/>
                        <a:t>, malls </a:t>
                      </a:r>
                      <a:r>
                        <a:rPr lang="en" sz="600" u="none" cap="none" strike="noStrike"/>
                        <a:t> etc. </a:t>
                      </a:r>
                      <a:r>
                        <a:rPr lang="en" sz="600"/>
                        <a:t>because of its modular design it can be fit into existing water supply system easily It is small, easy to use.</a:t>
                      </a:r>
                      <a:endParaRPr sz="600"/>
                    </a:p>
                  </a:txBody>
                  <a:tcPr marT="7775" marB="7775" marR="39100" marL="39100"/>
                </a:tc>
              </a:tr>
            </a:tbl>
          </a:graphicData>
        </a:graphic>
      </p:graphicFrame>
      <p:graphicFrame>
        <p:nvGraphicFramePr>
          <p:cNvPr id="136" name="Google Shape;136;p25"/>
          <p:cNvGraphicFramePr/>
          <p:nvPr/>
        </p:nvGraphicFramePr>
        <p:xfrm>
          <a:off x="4603297" y="4026656"/>
          <a:ext cx="3000000" cy="3000000"/>
        </p:xfrm>
        <a:graphic>
          <a:graphicData uri="http://schemas.openxmlformats.org/drawingml/2006/table">
            <a:tbl>
              <a:tblPr firstRow="1">
                <a:noFill/>
                <a:tableStyleId>{0D06DEEF-EC21-4A8D-A5C1-250FAE204249}</a:tableStyleId>
              </a:tblPr>
              <a:tblGrid>
                <a:gridCol w="4439775"/>
              </a:tblGrid>
              <a:tr h="121525">
                <a:tc>
                  <a:txBody>
                    <a:bodyPr>
                      <a:noAutofit/>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t>References</a:t>
                      </a:r>
                      <a:endParaRPr sz="200" u="none" cap="none" strike="noStrike"/>
                    </a:p>
                  </a:txBody>
                  <a:tcPr marT="7775" marB="7775" marR="39100" marL="39100"/>
                </a:tc>
              </a:tr>
              <a:tr h="912950">
                <a:tc>
                  <a:txBody>
                    <a:bodyPr>
                      <a:noAutofit/>
                    </a:bodyPr>
                    <a:lstStyle/>
                    <a:p>
                      <a:pPr indent="0" lvl="0" marL="0" marR="0" rtl="0" algn="l">
                        <a:lnSpc>
                          <a:spcPct val="100000"/>
                        </a:lnSpc>
                        <a:spcBef>
                          <a:spcPts val="0"/>
                        </a:spcBef>
                        <a:spcAft>
                          <a:spcPts val="0"/>
                        </a:spcAft>
                        <a:buClr>
                          <a:srgbClr val="000000"/>
                        </a:buClr>
                        <a:buSzPts val="400"/>
                        <a:buFont typeface="Arial"/>
                        <a:buNone/>
                      </a:pPr>
                      <a:r>
                        <a:rPr lang="en" sz="400" u="none" cap="none" strike="noStrike"/>
                        <a:t>1.Wikipedia</a:t>
                      </a:r>
                      <a:endParaRPr sz="400" u="none" cap="none" strike="noStrike"/>
                    </a:p>
                    <a:p>
                      <a:pPr indent="0" lvl="0" marL="0" marR="0" rtl="0" algn="l">
                        <a:lnSpc>
                          <a:spcPct val="100000"/>
                        </a:lnSpc>
                        <a:spcBef>
                          <a:spcPts val="0"/>
                        </a:spcBef>
                        <a:spcAft>
                          <a:spcPts val="0"/>
                        </a:spcAft>
                        <a:buClr>
                          <a:srgbClr val="000000"/>
                        </a:buClr>
                        <a:buSzPts val="400"/>
                        <a:buFont typeface="Arial"/>
                        <a:buNone/>
                      </a:pPr>
                      <a:r>
                        <a:rPr lang="en" sz="400" u="none" cap="none" strike="noStrike"/>
                        <a:t>2.EasyEda (for simple and powerful electronic circuit design tools) </a:t>
                      </a:r>
                      <a:endParaRPr sz="200"/>
                    </a:p>
                    <a:p>
                      <a:pPr indent="0" lvl="0" marL="0" marR="0" rtl="0" algn="l">
                        <a:lnSpc>
                          <a:spcPct val="100000"/>
                        </a:lnSpc>
                        <a:spcBef>
                          <a:spcPts val="0"/>
                        </a:spcBef>
                        <a:spcAft>
                          <a:spcPts val="0"/>
                        </a:spcAft>
                        <a:buClr>
                          <a:srgbClr val="000000"/>
                        </a:buClr>
                        <a:buSzPts val="400"/>
                        <a:buFont typeface="Arial"/>
                        <a:buNone/>
                      </a:pPr>
                      <a:r>
                        <a:rPr lang="en" sz="400"/>
                        <a:t>3.IEEE</a:t>
                      </a:r>
                      <a:endParaRPr sz="400"/>
                    </a:p>
                    <a:p>
                      <a:pPr indent="0" lvl="0" marL="0" marR="0" rtl="0" algn="l">
                        <a:lnSpc>
                          <a:spcPct val="100000"/>
                        </a:lnSpc>
                        <a:spcBef>
                          <a:spcPts val="0"/>
                        </a:spcBef>
                        <a:spcAft>
                          <a:spcPts val="0"/>
                        </a:spcAft>
                        <a:buClr>
                          <a:srgbClr val="000000"/>
                        </a:buClr>
                        <a:buSzPts val="400"/>
                        <a:buFont typeface="Arial"/>
                        <a:buNone/>
                      </a:pPr>
                      <a:r>
                        <a:rPr lang="en" sz="400"/>
                        <a:t>4.</a:t>
                      </a:r>
                      <a:r>
                        <a:rPr lang="en" sz="400" u="sng">
                          <a:solidFill>
                            <a:schemeClr val="hlink"/>
                          </a:solidFill>
                          <a:hlinkClick r:id="rId4"/>
                        </a:rPr>
                        <a:t>www.electronicsforu.com</a:t>
                      </a:r>
                      <a:r>
                        <a:rPr lang="en" sz="400"/>
                        <a:t> </a:t>
                      </a:r>
                      <a:endParaRPr sz="400"/>
                    </a:p>
                  </a:txBody>
                  <a:tcPr marT="7775" marB="7775" marR="39100" marL="39100"/>
                </a:tc>
              </a:tr>
            </a:tbl>
          </a:graphicData>
        </a:graphic>
      </p:graphicFrame>
      <p:sp>
        <p:nvSpPr>
          <p:cNvPr id="137" name="Google Shape;137;p25"/>
          <p:cNvSpPr/>
          <p:nvPr/>
        </p:nvSpPr>
        <p:spPr>
          <a:xfrm>
            <a:off x="7390144" y="35601"/>
            <a:ext cx="1414163" cy="4403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15625" lIns="31250" spcFirstLastPara="1" rIns="31250" wrap="square" tIns="15625">
            <a:noAutofit/>
          </a:bodyPr>
          <a:lstStyle/>
          <a:p>
            <a:pPr indent="0" lvl="0" marL="0"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graphicFrame>
        <p:nvGraphicFramePr>
          <p:cNvPr id="138" name="Google Shape;138;p25"/>
          <p:cNvGraphicFramePr/>
          <p:nvPr/>
        </p:nvGraphicFramePr>
        <p:xfrm>
          <a:off x="93614" y="2636695"/>
          <a:ext cx="3000000" cy="3000000"/>
        </p:xfrm>
        <a:graphic>
          <a:graphicData uri="http://schemas.openxmlformats.org/drawingml/2006/table">
            <a:tbl>
              <a:tblPr firstRow="1">
                <a:noFill/>
                <a:tableStyleId>{0D06DEEF-EC21-4A8D-A5C1-250FAE204249}</a:tableStyleId>
              </a:tblPr>
              <a:tblGrid>
                <a:gridCol w="4439775"/>
              </a:tblGrid>
              <a:tr h="135475">
                <a:tc>
                  <a:txBody>
                    <a:bodyPr>
                      <a:noAutofit/>
                    </a:bodyPr>
                    <a:lstStyle/>
                    <a:p>
                      <a:pPr indent="0" lvl="0" marL="0" marR="0" rtl="0" algn="ctr">
                        <a:lnSpc>
                          <a:spcPct val="100000"/>
                        </a:lnSpc>
                        <a:spcBef>
                          <a:spcPts val="0"/>
                        </a:spcBef>
                        <a:spcAft>
                          <a:spcPts val="0"/>
                        </a:spcAft>
                        <a:buClr>
                          <a:srgbClr val="000000"/>
                        </a:buClr>
                        <a:buSzPts val="600"/>
                        <a:buFont typeface="Arial"/>
                        <a:buNone/>
                      </a:pPr>
                      <a:r>
                        <a:rPr lang="en" sz="600" u="none" cap="none" strike="noStrike"/>
                        <a:t>Methodology</a:t>
                      </a:r>
                      <a:endParaRPr sz="200" u="none" cap="none" strike="noStrike"/>
                    </a:p>
                  </a:txBody>
                  <a:tcPr marT="7775" marB="7775" marR="39100" marL="39100"/>
                </a:tc>
              </a:tr>
              <a:tr h="2288950">
                <a:tc>
                  <a:txBody>
                    <a:bodyPr>
                      <a:noAutofit/>
                    </a:bodyPr>
                    <a:lstStyle/>
                    <a:p>
                      <a:pPr indent="0" lvl="0" marL="0" marR="0" rtl="0" algn="l">
                        <a:lnSpc>
                          <a:spcPct val="100000"/>
                        </a:lnSpc>
                        <a:spcBef>
                          <a:spcPts val="0"/>
                        </a:spcBef>
                        <a:spcAft>
                          <a:spcPts val="0"/>
                        </a:spcAft>
                        <a:buClr>
                          <a:srgbClr val="000000"/>
                        </a:buClr>
                        <a:buSzPts val="400"/>
                        <a:buFont typeface="Arial"/>
                        <a:buNone/>
                      </a:pPr>
                      <a:r>
                        <a:rPr lang="en" sz="400" u="none" cap="none" strike="noStrike"/>
                        <a:t>After some research we decided on fixing two things initially :</a:t>
                      </a:r>
                      <a:endParaRPr sz="400" u="none" cap="none" strike="noStrike"/>
                    </a:p>
                    <a:p>
                      <a:pPr indent="-63500" lvl="0" marL="76200" marR="0" rtl="0" algn="l">
                        <a:lnSpc>
                          <a:spcPct val="100000"/>
                        </a:lnSpc>
                        <a:spcBef>
                          <a:spcPts val="0"/>
                        </a:spcBef>
                        <a:spcAft>
                          <a:spcPts val="0"/>
                        </a:spcAft>
                        <a:buClr>
                          <a:srgbClr val="000000"/>
                        </a:buClr>
                        <a:buSzPts val="400"/>
                        <a:buFont typeface="Arial"/>
                        <a:buAutoNum type="arabicPeriod"/>
                      </a:pPr>
                      <a:r>
                        <a:rPr lang="en" sz="400" u="none" cap="none" strike="noStrike"/>
                        <a:t>That we will have to use a solenoid valve to control the flow of water </a:t>
                      </a:r>
                      <a:endParaRPr sz="400" u="none" cap="none" strike="noStrike"/>
                    </a:p>
                    <a:p>
                      <a:pPr indent="-63500" lvl="0" marL="76200" marR="0" rtl="0" algn="l">
                        <a:lnSpc>
                          <a:spcPct val="100000"/>
                        </a:lnSpc>
                        <a:spcBef>
                          <a:spcPts val="0"/>
                        </a:spcBef>
                        <a:spcAft>
                          <a:spcPts val="0"/>
                        </a:spcAft>
                        <a:buClr>
                          <a:srgbClr val="000000"/>
                        </a:buClr>
                        <a:buSzPts val="400"/>
                        <a:buFont typeface="Arial"/>
                        <a:buAutoNum type="arabicPeriod"/>
                      </a:pPr>
                      <a:r>
                        <a:rPr lang="en" sz="400" u="none" cap="none" strike="noStrike"/>
                        <a:t>That a scale body will have to be made by using a 3D printer.</a:t>
                      </a:r>
                      <a:endParaRPr sz="200" u="none" cap="none" strike="noStrike"/>
                    </a:p>
                    <a:p>
                      <a:pPr indent="0" lvl="0" marL="0" marR="0" rtl="0" algn="l">
                        <a:lnSpc>
                          <a:spcPct val="100000"/>
                        </a:lnSpc>
                        <a:spcBef>
                          <a:spcPts val="0"/>
                        </a:spcBef>
                        <a:spcAft>
                          <a:spcPts val="0"/>
                        </a:spcAft>
                        <a:buClr>
                          <a:srgbClr val="000000"/>
                        </a:buClr>
                        <a:buSzPts val="400"/>
                        <a:buFont typeface="Arial"/>
                        <a:buNone/>
                      </a:pPr>
                      <a:r>
                        <a:rPr lang="en" sz="400" u="none" cap="none" strike="noStrike"/>
                        <a:t>After some series of thoughts on implementing techniques we decided that we will use two  types of sensors, one for detecting the placement of bottle and second to detect the level of water. These sensors will eventually control the solenoid valve and control the flow of water.</a:t>
                      </a:r>
                      <a:endParaRPr b="1" sz="400" u="sng" cap="none" strike="noStrike"/>
                    </a:p>
                    <a:p>
                      <a:pPr indent="0" lvl="0" marL="0" marR="0" rtl="0" algn="l">
                        <a:lnSpc>
                          <a:spcPct val="100000"/>
                        </a:lnSpc>
                        <a:spcBef>
                          <a:spcPts val="0"/>
                        </a:spcBef>
                        <a:spcAft>
                          <a:spcPts val="0"/>
                        </a:spcAft>
                        <a:buClr>
                          <a:srgbClr val="000000"/>
                        </a:buClr>
                        <a:buSzPts val="400"/>
                        <a:buFont typeface="Arial"/>
                        <a:buNone/>
                      </a:pPr>
                      <a:r>
                        <a:rPr lang="en" sz="400" u="none" cap="none" strike="noStrike"/>
                        <a:t>An ultra low power infrared light from the LED is when incident on the photo diode a potential of 4.2 V is generated across the 10k ohm resistor(R1).</a:t>
                      </a:r>
                      <a:endParaRPr sz="200"/>
                    </a:p>
                    <a:p>
                      <a:pPr indent="0" lvl="0" marL="0" marR="0" rtl="0" algn="l">
                        <a:lnSpc>
                          <a:spcPct val="100000"/>
                        </a:lnSpc>
                        <a:spcBef>
                          <a:spcPts val="0"/>
                        </a:spcBef>
                        <a:spcAft>
                          <a:spcPts val="0"/>
                        </a:spcAft>
                        <a:buClr>
                          <a:srgbClr val="000000"/>
                        </a:buClr>
                        <a:buSzPts val="400"/>
                        <a:buFont typeface="Arial"/>
                        <a:buNone/>
                      </a:pPr>
                      <a:r>
                        <a:rPr lang="en" sz="400" u="none" cap="none" strike="noStrike"/>
                        <a:t>We compare this potential(using comparatorLM358) with 3.5 V (generated using 10k potentiometer), so now in this case the output of the comparator is high (according to the table).</a:t>
                      </a:r>
                      <a:endParaRPr sz="200"/>
                    </a:p>
                    <a:p>
                      <a:pPr indent="0" lvl="0" marL="0" marR="0" rtl="0" algn="l">
                        <a:lnSpc>
                          <a:spcPct val="100000"/>
                        </a:lnSpc>
                        <a:spcBef>
                          <a:spcPts val="0"/>
                        </a:spcBef>
                        <a:spcAft>
                          <a:spcPts val="0"/>
                        </a:spcAft>
                        <a:buClr>
                          <a:srgbClr val="000000"/>
                        </a:buClr>
                        <a:buSzPts val="400"/>
                        <a:buFont typeface="Arial"/>
                        <a:buNone/>
                      </a:pPr>
                      <a:r>
                        <a:rPr lang="en" sz="400" u="none" cap="none" strike="noStrike"/>
                        <a:t>Now, if any obstacle come in between the LED and the photo diode, we will get a potential across R1 to be 0V hence, turning the comparator output to ‘low’.</a:t>
                      </a:r>
                      <a:endParaRPr sz="200"/>
                    </a:p>
                    <a:p>
                      <a:pPr indent="0" lvl="0" marL="0" marR="0" rtl="0" algn="l">
                        <a:lnSpc>
                          <a:spcPct val="100000"/>
                        </a:lnSpc>
                        <a:spcBef>
                          <a:spcPts val="0"/>
                        </a:spcBef>
                        <a:spcAft>
                          <a:spcPts val="0"/>
                        </a:spcAft>
                        <a:buClr>
                          <a:srgbClr val="000000"/>
                        </a:buClr>
                        <a:buSzPts val="400"/>
                        <a:buFont typeface="Arial"/>
                        <a:buNone/>
                      </a:pPr>
                      <a:r>
                        <a:rPr lang="en" sz="400" u="none" cap="none" strike="noStrike"/>
                        <a:t>We use this output to drive a NPN high current transistor BD139 which switches on 12V 4.8W power to normally closed solenoid valve, which controls the water flow. </a:t>
                      </a:r>
                      <a:endParaRPr sz="200"/>
                    </a:p>
                    <a:p>
                      <a:pPr indent="0" lvl="0" marL="0" marR="0" rtl="0" algn="l">
                        <a:lnSpc>
                          <a:spcPct val="100000"/>
                        </a:lnSpc>
                        <a:spcBef>
                          <a:spcPts val="0"/>
                        </a:spcBef>
                        <a:spcAft>
                          <a:spcPts val="0"/>
                        </a:spcAft>
                        <a:buClr>
                          <a:srgbClr val="000000"/>
                        </a:buClr>
                        <a:buSzPts val="400"/>
                        <a:buFont typeface="Arial"/>
                        <a:buNone/>
                      </a:pPr>
                      <a:r>
                        <a:rPr lang="en" sz="400" u="none" cap="none" strike="noStrike"/>
                        <a:t>For switching the circuit off we are using a ground trigger mechanism using 2 PNP transistors (BC557) in saturation mode(as a switch).</a:t>
                      </a:r>
                      <a:endParaRPr sz="200"/>
                    </a:p>
                    <a:p>
                      <a:pPr indent="0" lvl="0" marL="0" marR="0" rtl="0" algn="l">
                        <a:lnSpc>
                          <a:spcPct val="100000"/>
                        </a:lnSpc>
                        <a:spcBef>
                          <a:spcPts val="0"/>
                        </a:spcBef>
                        <a:spcAft>
                          <a:spcPts val="0"/>
                        </a:spcAft>
                        <a:buClr>
                          <a:srgbClr val="000000"/>
                        </a:buClr>
                        <a:buSzPts val="400"/>
                        <a:buFont typeface="Arial"/>
                        <a:buNone/>
                      </a:pPr>
                      <a:r>
                        <a:rPr lang="en" sz="400" u="none" cap="none" strike="noStrike"/>
                        <a:t>In our prototype the current consumption is 8.4mA in normal off state and 0.48A in on State</a:t>
                      </a:r>
                      <a:r>
                        <a:rPr lang="en" sz="200" u="none" cap="none" strike="noStrike"/>
                        <a:t>.</a:t>
                      </a:r>
                      <a:endParaRPr sz="200" u="none" cap="none" strike="noStrike"/>
                    </a:p>
                    <a:p>
                      <a:pPr indent="0" lvl="0" marL="0" marR="0" rtl="0" algn="l">
                        <a:lnSpc>
                          <a:spcPct val="100000"/>
                        </a:lnSpc>
                        <a:spcBef>
                          <a:spcPts val="0"/>
                        </a:spcBef>
                        <a:spcAft>
                          <a:spcPts val="0"/>
                        </a:spcAft>
                        <a:buClr>
                          <a:srgbClr val="000000"/>
                        </a:buClr>
                        <a:buSzPts val="400"/>
                        <a:buFont typeface="Arial"/>
                        <a:buNone/>
                      </a:pPr>
                      <a:r>
                        <a:rPr lang="en" sz="400" u="none" cap="none" strike="noStrike"/>
                        <a:t>From design point of view this device should have been able to do two things correctly, first holding the bottle right under the nozzle and second placing at the right place in such a way that it doesn’t affect the in and out movement of the bottle. </a:t>
                      </a:r>
                      <a:endParaRPr sz="200" u="none" cap="none" strike="noStrike"/>
                    </a:p>
                    <a:p>
                      <a:pPr indent="0" lvl="0" marL="0" marR="0" rtl="0" algn="l">
                        <a:lnSpc>
                          <a:spcPct val="100000"/>
                        </a:lnSpc>
                        <a:spcBef>
                          <a:spcPts val="0"/>
                        </a:spcBef>
                        <a:spcAft>
                          <a:spcPts val="0"/>
                        </a:spcAft>
                        <a:buClr>
                          <a:srgbClr val="000000"/>
                        </a:buClr>
                        <a:buSzPts val="400"/>
                        <a:buFont typeface="Arial"/>
                        <a:buNone/>
                      </a:pPr>
                      <a:r>
                        <a:rPr lang="en" sz="400" u="none" cap="none" strike="noStrike"/>
                        <a:t>We cruised through few ideas and decided upon having a main unit which will be attached to the tap having 3 limbs coming down from it, one to stop the bottle in place and other 2 to hold the sensors which will detect the bottle kept under it.</a:t>
                      </a:r>
                      <a:endParaRPr sz="200" u="none" cap="none" strike="noStrike"/>
                    </a:p>
                  </a:txBody>
                  <a:tcPr marT="7775" marB="7775" marR="39100" marL="39100"/>
                </a:tc>
              </a:tr>
            </a:tbl>
          </a:graphicData>
        </a:graphic>
      </p:graphicFrame>
      <p:pic>
        <p:nvPicPr>
          <p:cNvPr id="139" name="Google Shape;139;p25"/>
          <p:cNvPicPr preferRelativeResize="0"/>
          <p:nvPr/>
        </p:nvPicPr>
        <p:blipFill rotWithShape="1">
          <a:blip r:embed="rId5">
            <a:alphaModFix/>
          </a:blip>
          <a:srcRect b="0" l="0" r="0" t="0"/>
          <a:stretch/>
        </p:blipFill>
        <p:spPr>
          <a:xfrm>
            <a:off x="7891679" y="48154"/>
            <a:ext cx="411102" cy="415213"/>
          </a:xfrm>
          <a:prstGeom prst="rect">
            <a:avLst/>
          </a:prstGeom>
          <a:noFill/>
          <a:ln>
            <a:noFill/>
          </a:ln>
        </p:spPr>
      </p:pic>
      <p:pic>
        <p:nvPicPr>
          <p:cNvPr id="140" name="Google Shape;140;p25"/>
          <p:cNvPicPr preferRelativeResize="0"/>
          <p:nvPr/>
        </p:nvPicPr>
        <p:blipFill rotWithShape="1">
          <a:blip r:embed="rId6">
            <a:alphaModFix/>
          </a:blip>
          <a:srcRect b="0" l="0" r="0" t="0"/>
          <a:stretch/>
        </p:blipFill>
        <p:spPr>
          <a:xfrm>
            <a:off x="2466625" y="1246250"/>
            <a:ext cx="1305274" cy="1120726"/>
          </a:xfrm>
          <a:prstGeom prst="rect">
            <a:avLst/>
          </a:prstGeom>
          <a:noFill/>
          <a:ln>
            <a:noFill/>
          </a:ln>
        </p:spPr>
      </p:pic>
      <p:pic>
        <p:nvPicPr>
          <p:cNvPr id="141" name="Google Shape;141;p25"/>
          <p:cNvPicPr preferRelativeResize="0"/>
          <p:nvPr/>
        </p:nvPicPr>
        <p:blipFill rotWithShape="1">
          <a:blip r:embed="rId7">
            <a:alphaModFix/>
          </a:blip>
          <a:srcRect b="0" l="0" r="0" t="0"/>
          <a:stretch/>
        </p:blipFill>
        <p:spPr>
          <a:xfrm>
            <a:off x="1226874" y="1246252"/>
            <a:ext cx="842505" cy="1120724"/>
          </a:xfrm>
          <a:prstGeom prst="rect">
            <a:avLst/>
          </a:prstGeom>
          <a:noFill/>
          <a:ln>
            <a:noFill/>
          </a:ln>
        </p:spPr>
      </p:pic>
      <p:pic>
        <p:nvPicPr>
          <p:cNvPr id="142" name="Google Shape;142;p25"/>
          <p:cNvPicPr preferRelativeResize="0"/>
          <p:nvPr/>
        </p:nvPicPr>
        <p:blipFill rotWithShape="1">
          <a:blip r:embed="rId8">
            <a:alphaModFix/>
          </a:blip>
          <a:srcRect b="0" l="0" r="0" t="0"/>
          <a:stretch/>
        </p:blipFill>
        <p:spPr>
          <a:xfrm>
            <a:off x="3063100" y="3786769"/>
            <a:ext cx="675799" cy="970806"/>
          </a:xfrm>
          <a:prstGeom prst="rect">
            <a:avLst/>
          </a:prstGeom>
          <a:noFill/>
          <a:ln>
            <a:noFill/>
          </a:ln>
        </p:spPr>
      </p:pic>
      <p:pic>
        <p:nvPicPr>
          <p:cNvPr id="143" name="Google Shape;143;p25"/>
          <p:cNvPicPr preferRelativeResize="0"/>
          <p:nvPr/>
        </p:nvPicPr>
        <p:blipFill rotWithShape="1">
          <a:blip r:embed="rId9">
            <a:alphaModFix/>
          </a:blip>
          <a:srcRect b="0" l="0" r="0" t="0"/>
          <a:stretch/>
        </p:blipFill>
        <p:spPr>
          <a:xfrm>
            <a:off x="776775" y="3833025"/>
            <a:ext cx="675799" cy="987424"/>
          </a:xfrm>
          <a:prstGeom prst="rect">
            <a:avLst/>
          </a:prstGeom>
          <a:noFill/>
          <a:ln>
            <a:noFill/>
          </a:ln>
        </p:spPr>
      </p:pic>
      <p:sp>
        <p:nvSpPr>
          <p:cNvPr id="144" name="Google Shape;144;p25"/>
          <p:cNvSpPr txBox="1"/>
          <p:nvPr/>
        </p:nvSpPr>
        <p:spPr>
          <a:xfrm>
            <a:off x="1599414" y="5018960"/>
            <a:ext cx="1248463" cy="52289"/>
          </a:xfrm>
          <a:prstGeom prst="rect">
            <a:avLst/>
          </a:prstGeom>
          <a:noFill/>
          <a:ln>
            <a:noFill/>
          </a:ln>
        </p:spPr>
        <p:txBody>
          <a:bodyPr anchorCtr="0" anchor="t" bIns="15625" lIns="31250" spcFirstLastPara="1" rIns="31250" wrap="square" tIns="15625">
            <a:noAutofit/>
          </a:bodyPr>
          <a:lstStyle/>
          <a:p>
            <a:pPr indent="0" lvl="0" marL="0" marR="0" rtl="0" algn="l">
              <a:lnSpc>
                <a:spcPct val="100000"/>
              </a:lnSpc>
              <a:spcBef>
                <a:spcPts val="0"/>
              </a:spcBef>
              <a:spcAft>
                <a:spcPts val="0"/>
              </a:spcAft>
              <a:buNone/>
            </a:pPr>
            <a:r>
              <a:rPr b="0" i="0" lang="en" sz="500" u="none" cap="none" strike="noStrike">
                <a:solidFill>
                  <a:srgbClr val="000000"/>
                </a:solidFill>
                <a:latin typeface="Arial"/>
                <a:ea typeface="Arial"/>
                <a:cs typeface="Arial"/>
                <a:sym typeface="Arial"/>
              </a:rPr>
              <a:t>Initial pencil sketches and circuits.</a:t>
            </a:r>
            <a:endParaRPr sz="500"/>
          </a:p>
        </p:txBody>
      </p:sp>
      <p:pic>
        <p:nvPicPr>
          <p:cNvPr id="145" name="Google Shape;145;p25"/>
          <p:cNvPicPr preferRelativeResize="0"/>
          <p:nvPr/>
        </p:nvPicPr>
        <p:blipFill rotWithShape="1">
          <a:blip r:embed="rId10">
            <a:alphaModFix/>
          </a:blip>
          <a:srcRect b="0" l="0" r="0" t="0"/>
          <a:stretch/>
        </p:blipFill>
        <p:spPr>
          <a:xfrm>
            <a:off x="1964525" y="3793458"/>
            <a:ext cx="542812" cy="964118"/>
          </a:xfrm>
          <a:prstGeom prst="rect">
            <a:avLst/>
          </a:prstGeom>
          <a:noFill/>
          <a:ln>
            <a:noFill/>
          </a:ln>
        </p:spPr>
      </p:pic>
      <p:pic>
        <p:nvPicPr>
          <p:cNvPr id="146" name="Google Shape;146;p25"/>
          <p:cNvPicPr preferRelativeResize="0"/>
          <p:nvPr/>
        </p:nvPicPr>
        <p:blipFill rotWithShape="1">
          <a:blip r:embed="rId11">
            <a:alphaModFix/>
          </a:blip>
          <a:srcRect b="0" l="0" r="0" t="0"/>
          <a:stretch/>
        </p:blipFill>
        <p:spPr>
          <a:xfrm>
            <a:off x="7221067" y="1254001"/>
            <a:ext cx="1583237" cy="890576"/>
          </a:xfrm>
          <a:prstGeom prst="rect">
            <a:avLst/>
          </a:prstGeom>
          <a:noFill/>
          <a:ln>
            <a:noFill/>
          </a:ln>
        </p:spPr>
      </p:pic>
      <p:pic>
        <p:nvPicPr>
          <p:cNvPr id="147" name="Google Shape;147;p25"/>
          <p:cNvPicPr preferRelativeResize="0"/>
          <p:nvPr/>
        </p:nvPicPr>
        <p:blipFill>
          <a:blip r:embed="rId12">
            <a:alphaModFix/>
          </a:blip>
          <a:stretch>
            <a:fillRect/>
          </a:stretch>
        </p:blipFill>
        <p:spPr>
          <a:xfrm>
            <a:off x="6102537" y="1296538"/>
            <a:ext cx="968825" cy="805500"/>
          </a:xfrm>
          <a:prstGeom prst="rect">
            <a:avLst/>
          </a:prstGeom>
          <a:noFill/>
          <a:ln>
            <a:noFill/>
          </a:ln>
        </p:spPr>
      </p:pic>
      <p:pic>
        <p:nvPicPr>
          <p:cNvPr id="148" name="Google Shape;148;p25"/>
          <p:cNvPicPr preferRelativeResize="0"/>
          <p:nvPr/>
        </p:nvPicPr>
        <p:blipFill>
          <a:blip r:embed="rId13">
            <a:alphaModFix/>
          </a:blip>
          <a:stretch>
            <a:fillRect/>
          </a:stretch>
        </p:blipFill>
        <p:spPr>
          <a:xfrm>
            <a:off x="6276963" y="2102023"/>
            <a:ext cx="619971" cy="95138"/>
          </a:xfrm>
          <a:prstGeom prst="rect">
            <a:avLst/>
          </a:prstGeom>
          <a:noFill/>
          <a:ln>
            <a:noFill/>
          </a:ln>
        </p:spPr>
      </p:pic>
      <p:pic>
        <p:nvPicPr>
          <p:cNvPr id="149" name="Google Shape;149;p25"/>
          <p:cNvPicPr preferRelativeResize="0"/>
          <p:nvPr/>
        </p:nvPicPr>
        <p:blipFill>
          <a:blip r:embed="rId14">
            <a:alphaModFix/>
          </a:blip>
          <a:stretch>
            <a:fillRect/>
          </a:stretch>
        </p:blipFill>
        <p:spPr>
          <a:xfrm rot="5400000">
            <a:off x="4874963" y="1214675"/>
            <a:ext cx="1305299" cy="850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