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9472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1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5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81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0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46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6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22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6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6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48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20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4D25-FC70-4990-8F6C-0249EA3B1661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7314-DC20-4A51-B848-5578095B9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3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11007646" y="1787998"/>
            <a:ext cx="631654" cy="350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080533" y="5346452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26826" y="534100"/>
            <a:ext cx="2011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"Icon from </a:t>
            </a:r>
            <a:r>
              <a:rPr lang="en-US" sz="1100" b="0" i="0" dirty="0" smtClean="0">
                <a:effectLst/>
                <a:latin typeface="Times New Roman" panose="02020603050405020304" pitchFamily="18" charset="0"/>
                <a:hlinkClick r:id="rId2"/>
              </a:rPr>
              <a:t>www.flaticon.com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endParaRPr lang="en-GB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57" y="4258189"/>
            <a:ext cx="883583" cy="883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55" y="3961017"/>
            <a:ext cx="1286101" cy="12861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80533" y="5393412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Load (Input)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0533" y="5778925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2818235" y="5841798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295174" y="607884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2818234" y="6170073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371332" y="6474321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137945" y="6474320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63699" y="639483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47403" y="637598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8141096" y="5365305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141096" y="5412265"/>
            <a:ext cx="1020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PV (Input)</a:t>
            </a:r>
            <a:endParaRPr lang="en-GB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141096" y="57977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29" name="Rectangle 28"/>
          <p:cNvSpPr/>
          <p:nvPr/>
        </p:nvSpPr>
        <p:spPr>
          <a:xfrm>
            <a:off x="8878798" y="586065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8355737" y="609769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31" name="Rectangle 30"/>
          <p:cNvSpPr/>
          <p:nvPr/>
        </p:nvSpPr>
        <p:spPr>
          <a:xfrm>
            <a:off x="8878797" y="618892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1895" y="649317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9198508" y="6493173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8524262" y="641368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307966" y="639483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51133" y="3429000"/>
            <a:ext cx="101096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906426" y="343604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969379" y="3429000"/>
            <a:ext cx="1" cy="532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096000" y="571500"/>
            <a:ext cx="0" cy="2857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3050" y="1276350"/>
            <a:ext cx="1514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79836" y="201410"/>
            <a:ext cx="907974" cy="499622"/>
          </a:xfrm>
          <a:prstGeom prst="rect">
            <a:avLst/>
          </a:prstGeom>
          <a:pattFill prst="pct25">
            <a:fgClr>
              <a:srgbClr val="C00000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5924550" y="1419225"/>
            <a:ext cx="371475" cy="266700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810604" y="1403441"/>
            <a:ext cx="1913922" cy="54918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4491361" y="1609707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5146611" y="1609706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4583728" y="153021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Close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210122" y="15302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Open</a:t>
            </a:r>
            <a:endParaRPr lang="en-GB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03973" y="57787"/>
            <a:ext cx="46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MicroGrid</a:t>
            </a:r>
            <a:r>
              <a:rPr lang="en-GB" dirty="0" smtClean="0"/>
              <a:t> </a:t>
            </a:r>
            <a:r>
              <a:rPr lang="en-GB" dirty="0" err="1" smtClean="0"/>
              <a:t>Simulator_Demo</a:t>
            </a:r>
            <a:r>
              <a:rPr lang="en-GB" dirty="0" smtClean="0"/>
              <a:t> 02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755214" y="1510835"/>
            <a:ext cx="73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Switch</a:t>
            </a:r>
            <a:endParaRPr lang="en-GB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059968" y="909799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2" name="Rectangle 81"/>
          <p:cNvSpPr/>
          <p:nvPr/>
        </p:nvSpPr>
        <p:spPr>
          <a:xfrm>
            <a:off x="7742801" y="99027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894146" y="1171681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4" name="Rectangle 83"/>
          <p:cNvSpPr/>
          <p:nvPr/>
        </p:nvSpPr>
        <p:spPr>
          <a:xfrm>
            <a:off x="7743687" y="126762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1467350" y="275806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6" name="Rectangle 85"/>
          <p:cNvSpPr/>
          <p:nvPr/>
        </p:nvSpPr>
        <p:spPr>
          <a:xfrm>
            <a:off x="2150183" y="283853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1301528" y="3019947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8" name="Rectangle 87"/>
          <p:cNvSpPr/>
          <p:nvPr/>
        </p:nvSpPr>
        <p:spPr>
          <a:xfrm>
            <a:off x="2151069" y="311589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237006" y="207368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1" name="Rectangle 90"/>
          <p:cNvSpPr/>
          <p:nvPr/>
        </p:nvSpPr>
        <p:spPr>
          <a:xfrm>
            <a:off x="7022333" y="215560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6240054" y="2443522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93" name="Rectangle 92"/>
          <p:cNvSpPr/>
          <p:nvPr/>
        </p:nvSpPr>
        <p:spPr>
          <a:xfrm>
            <a:off x="7025381" y="251592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4186" y="388384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9" name="Rectangle 98"/>
          <p:cNvSpPr/>
          <p:nvPr/>
        </p:nvSpPr>
        <p:spPr>
          <a:xfrm>
            <a:off x="1419513" y="396576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637234" y="425368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1" name="Rectangle 100"/>
          <p:cNvSpPr/>
          <p:nvPr/>
        </p:nvSpPr>
        <p:spPr>
          <a:xfrm>
            <a:off x="1422561" y="432608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9828207" y="382183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03" name="Rectangle 102"/>
          <p:cNvSpPr/>
          <p:nvPr/>
        </p:nvSpPr>
        <p:spPr>
          <a:xfrm>
            <a:off x="10613534" y="390375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9831255" y="419167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5" name="Rectangle 104"/>
          <p:cNvSpPr/>
          <p:nvPr/>
        </p:nvSpPr>
        <p:spPr>
          <a:xfrm>
            <a:off x="10616582" y="426407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/>
          <p:cNvSpPr txBox="1"/>
          <p:nvPr/>
        </p:nvSpPr>
        <p:spPr>
          <a:xfrm>
            <a:off x="5118133" y="86667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Main</a:t>
            </a:r>
            <a:endParaRPr lang="en-GB" sz="1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863112" y="297415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PCC</a:t>
            </a:r>
            <a:endParaRPr lang="en-GB" sz="18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4" y="113914"/>
            <a:ext cx="1163873" cy="116243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678" y="1142728"/>
            <a:ext cx="589277" cy="589277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1055332" y="178206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Run</a:t>
            </a:r>
            <a:endParaRPr lang="en-GB" sz="1600" dirty="0"/>
          </a:p>
        </p:txBody>
      </p:sp>
      <p:sp>
        <p:nvSpPr>
          <p:cNvPr id="65" name="Rectangle 64"/>
          <p:cNvSpPr/>
          <p:nvPr/>
        </p:nvSpPr>
        <p:spPr>
          <a:xfrm>
            <a:off x="3820134" y="2118474"/>
            <a:ext cx="1913922" cy="41344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3810604" y="216334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Line (m)</a:t>
            </a:r>
            <a:endParaRPr lang="en-GB" sz="1600" dirty="0"/>
          </a:p>
        </p:txBody>
      </p:sp>
      <p:sp>
        <p:nvSpPr>
          <p:cNvPr id="67" name="Rectangle 66"/>
          <p:cNvSpPr/>
          <p:nvPr/>
        </p:nvSpPr>
        <p:spPr>
          <a:xfrm>
            <a:off x="4689136" y="224168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5258149" y="5362116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258149" y="5409076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EV (Input)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258149" y="579458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74" name="Rectangle 73"/>
          <p:cNvSpPr/>
          <p:nvPr/>
        </p:nvSpPr>
        <p:spPr>
          <a:xfrm>
            <a:off x="5995851" y="5857462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5472790" y="6094508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94" name="Rectangle 93"/>
          <p:cNvSpPr/>
          <p:nvPr/>
        </p:nvSpPr>
        <p:spPr>
          <a:xfrm>
            <a:off x="5995850" y="618573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5548948" y="6489985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315561" y="648998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5641315" y="6410497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425019" y="639164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6092588" y="341752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20348" y="388241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14" name="Rectangle 113"/>
          <p:cNvSpPr/>
          <p:nvPr/>
        </p:nvSpPr>
        <p:spPr>
          <a:xfrm>
            <a:off x="4605675" y="396434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3823396" y="4252259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17" name="Rectangle 116"/>
          <p:cNvSpPr/>
          <p:nvPr/>
        </p:nvSpPr>
        <p:spPr>
          <a:xfrm>
            <a:off x="4608723" y="432465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355" y="3926733"/>
            <a:ext cx="1255804" cy="125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6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11007646" y="1787998"/>
            <a:ext cx="631654" cy="350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080533" y="5346452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26826" y="534100"/>
            <a:ext cx="2011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"Icon from </a:t>
            </a:r>
            <a:r>
              <a:rPr lang="en-US" sz="1100" b="0" i="0" dirty="0" smtClean="0">
                <a:effectLst/>
                <a:latin typeface="Times New Roman" panose="02020603050405020304" pitchFamily="18" charset="0"/>
                <a:hlinkClick r:id="rId2"/>
              </a:rPr>
              <a:t>www.flaticon.com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endParaRPr lang="en-GB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57" y="4258189"/>
            <a:ext cx="883583" cy="883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55" y="3961017"/>
            <a:ext cx="1286101" cy="12861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80533" y="5393412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Load (Input)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0533" y="5778925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2818235" y="5841798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295174" y="607884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2818234" y="6170073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371332" y="6474321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137945" y="6474320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63699" y="639483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47403" y="637598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8141096" y="5365305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141096" y="5412265"/>
            <a:ext cx="1020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PV (Input)</a:t>
            </a:r>
            <a:endParaRPr lang="en-GB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141096" y="57977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29" name="Rectangle 28"/>
          <p:cNvSpPr/>
          <p:nvPr/>
        </p:nvSpPr>
        <p:spPr>
          <a:xfrm>
            <a:off x="8878798" y="586065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8355737" y="609769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31" name="Rectangle 30"/>
          <p:cNvSpPr/>
          <p:nvPr/>
        </p:nvSpPr>
        <p:spPr>
          <a:xfrm>
            <a:off x="8878797" y="618892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1895" y="649317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9198508" y="6493173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8524262" y="641368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307966" y="639483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51133" y="3429000"/>
            <a:ext cx="101096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906426" y="343604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969379" y="3429000"/>
            <a:ext cx="1" cy="532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096000" y="571500"/>
            <a:ext cx="0" cy="2857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3050" y="1276350"/>
            <a:ext cx="1514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79836" y="201410"/>
            <a:ext cx="907974" cy="499622"/>
          </a:xfrm>
          <a:prstGeom prst="rect">
            <a:avLst/>
          </a:prstGeom>
          <a:pattFill prst="pct25">
            <a:fgClr>
              <a:srgbClr val="C00000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5924550" y="1419225"/>
            <a:ext cx="371475" cy="266700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810604" y="1403441"/>
            <a:ext cx="1913922" cy="54918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4491361" y="1609707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5146611" y="1609706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4583728" y="153021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Close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210122" y="15302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Open</a:t>
            </a:r>
            <a:endParaRPr lang="en-GB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03973" y="57787"/>
            <a:ext cx="46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MicroGrid</a:t>
            </a:r>
            <a:r>
              <a:rPr lang="en-GB" dirty="0" smtClean="0"/>
              <a:t> </a:t>
            </a:r>
            <a:r>
              <a:rPr lang="en-GB" dirty="0" err="1" smtClean="0"/>
              <a:t>Simulator_Demo</a:t>
            </a:r>
            <a:r>
              <a:rPr lang="en-GB" dirty="0" smtClean="0"/>
              <a:t> 02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755214" y="1510835"/>
            <a:ext cx="73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Switch</a:t>
            </a:r>
            <a:endParaRPr lang="en-GB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059968" y="909799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2" name="Rectangle 81"/>
          <p:cNvSpPr/>
          <p:nvPr/>
        </p:nvSpPr>
        <p:spPr>
          <a:xfrm>
            <a:off x="7742801" y="99027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894146" y="1171681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4" name="Rectangle 83"/>
          <p:cNvSpPr/>
          <p:nvPr/>
        </p:nvSpPr>
        <p:spPr>
          <a:xfrm>
            <a:off x="7743687" y="126762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1467350" y="275806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6" name="Rectangle 85"/>
          <p:cNvSpPr/>
          <p:nvPr/>
        </p:nvSpPr>
        <p:spPr>
          <a:xfrm>
            <a:off x="2150183" y="283853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1301528" y="3019947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8" name="Rectangle 87"/>
          <p:cNvSpPr/>
          <p:nvPr/>
        </p:nvSpPr>
        <p:spPr>
          <a:xfrm>
            <a:off x="2151069" y="311589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237006" y="207368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1" name="Rectangle 90"/>
          <p:cNvSpPr/>
          <p:nvPr/>
        </p:nvSpPr>
        <p:spPr>
          <a:xfrm>
            <a:off x="7022333" y="215560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6240054" y="2443522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93" name="Rectangle 92"/>
          <p:cNvSpPr/>
          <p:nvPr/>
        </p:nvSpPr>
        <p:spPr>
          <a:xfrm>
            <a:off x="7025381" y="251592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4186" y="388384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9" name="Rectangle 98"/>
          <p:cNvSpPr/>
          <p:nvPr/>
        </p:nvSpPr>
        <p:spPr>
          <a:xfrm>
            <a:off x="1419513" y="396576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637234" y="425368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1" name="Rectangle 100"/>
          <p:cNvSpPr/>
          <p:nvPr/>
        </p:nvSpPr>
        <p:spPr>
          <a:xfrm>
            <a:off x="1422561" y="432608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9828207" y="382183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03" name="Rectangle 102"/>
          <p:cNvSpPr/>
          <p:nvPr/>
        </p:nvSpPr>
        <p:spPr>
          <a:xfrm>
            <a:off x="10613534" y="390375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9831255" y="419167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5" name="Rectangle 104"/>
          <p:cNvSpPr/>
          <p:nvPr/>
        </p:nvSpPr>
        <p:spPr>
          <a:xfrm>
            <a:off x="10616582" y="426407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/>
          <p:cNvSpPr txBox="1"/>
          <p:nvPr/>
        </p:nvSpPr>
        <p:spPr>
          <a:xfrm>
            <a:off x="5118133" y="86667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Main</a:t>
            </a:r>
            <a:endParaRPr lang="en-GB" sz="1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863112" y="297415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PCC</a:t>
            </a:r>
            <a:endParaRPr lang="en-GB" sz="18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4" y="113914"/>
            <a:ext cx="1163873" cy="116243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678" y="1142728"/>
            <a:ext cx="589277" cy="589277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1055332" y="178206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Run</a:t>
            </a:r>
            <a:endParaRPr lang="en-GB" sz="1600" dirty="0"/>
          </a:p>
        </p:txBody>
      </p:sp>
      <p:sp>
        <p:nvSpPr>
          <p:cNvPr id="65" name="Rectangle 64"/>
          <p:cNvSpPr/>
          <p:nvPr/>
        </p:nvSpPr>
        <p:spPr>
          <a:xfrm>
            <a:off x="3820134" y="2118474"/>
            <a:ext cx="1913922" cy="41344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3810604" y="216334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Line (m)</a:t>
            </a:r>
            <a:endParaRPr lang="en-GB" sz="1600" dirty="0"/>
          </a:p>
        </p:txBody>
      </p:sp>
      <p:sp>
        <p:nvSpPr>
          <p:cNvPr id="67" name="Rectangle 66"/>
          <p:cNvSpPr/>
          <p:nvPr/>
        </p:nvSpPr>
        <p:spPr>
          <a:xfrm>
            <a:off x="4689136" y="224168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5258149" y="5362116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258149" y="5409076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EV (Input)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258149" y="579458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74" name="Rectangle 73"/>
          <p:cNvSpPr/>
          <p:nvPr/>
        </p:nvSpPr>
        <p:spPr>
          <a:xfrm>
            <a:off x="5995851" y="5857462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5472790" y="6094508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94" name="Rectangle 93"/>
          <p:cNvSpPr/>
          <p:nvPr/>
        </p:nvSpPr>
        <p:spPr>
          <a:xfrm>
            <a:off x="5995850" y="618573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5548948" y="6489985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315561" y="648998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5641315" y="6410497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425019" y="639164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6092588" y="341752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20348" y="388241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14" name="Rectangle 113"/>
          <p:cNvSpPr/>
          <p:nvPr/>
        </p:nvSpPr>
        <p:spPr>
          <a:xfrm>
            <a:off x="4605675" y="396434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3823396" y="4252259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17" name="Rectangle 116"/>
          <p:cNvSpPr/>
          <p:nvPr/>
        </p:nvSpPr>
        <p:spPr>
          <a:xfrm>
            <a:off x="4608723" y="432465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355" y="3926733"/>
            <a:ext cx="1255804" cy="1255804"/>
          </a:xfrm>
          <a:prstGeom prst="rect">
            <a:avLst/>
          </a:prstGeom>
        </p:spPr>
      </p:pic>
      <p:sp>
        <p:nvSpPr>
          <p:cNvPr id="118" name="Down Arrow 117"/>
          <p:cNvSpPr/>
          <p:nvPr/>
        </p:nvSpPr>
        <p:spPr>
          <a:xfrm>
            <a:off x="5932206" y="2752594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4534225" y="1657422"/>
            <a:ext cx="594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Down Arrow 119"/>
          <p:cNvSpPr/>
          <p:nvPr/>
        </p:nvSpPr>
        <p:spPr>
          <a:xfrm rot="10800000">
            <a:off x="8807454" y="3519377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Down Arrow 120"/>
          <p:cNvSpPr/>
          <p:nvPr/>
        </p:nvSpPr>
        <p:spPr>
          <a:xfrm>
            <a:off x="5930167" y="3582905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Down Arrow 121"/>
          <p:cNvSpPr/>
          <p:nvPr/>
        </p:nvSpPr>
        <p:spPr>
          <a:xfrm>
            <a:off x="2744501" y="3630188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5183788" y="2652514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P(+)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70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11007646" y="1787998"/>
            <a:ext cx="631654" cy="350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080533" y="5346452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26826" y="534100"/>
            <a:ext cx="2011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"Icon from </a:t>
            </a:r>
            <a:r>
              <a:rPr lang="en-US" sz="1100" b="0" i="0" dirty="0" smtClean="0">
                <a:effectLst/>
                <a:latin typeface="Times New Roman" panose="02020603050405020304" pitchFamily="18" charset="0"/>
                <a:hlinkClick r:id="rId2"/>
              </a:rPr>
              <a:t>www.flaticon.com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endParaRPr lang="en-GB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57" y="4258189"/>
            <a:ext cx="883583" cy="883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55" y="3961017"/>
            <a:ext cx="1286101" cy="12861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80533" y="5393412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Load (Input)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0533" y="5778925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2818235" y="5841798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295174" y="607884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2818234" y="6170073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371332" y="6474321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137945" y="6474320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63699" y="639483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47403" y="637598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8141096" y="5365305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141096" y="5412265"/>
            <a:ext cx="1020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PV (Input)</a:t>
            </a:r>
            <a:endParaRPr lang="en-GB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141096" y="57977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29" name="Rectangle 28"/>
          <p:cNvSpPr/>
          <p:nvPr/>
        </p:nvSpPr>
        <p:spPr>
          <a:xfrm>
            <a:off x="8878798" y="586065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8355737" y="609769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31" name="Rectangle 30"/>
          <p:cNvSpPr/>
          <p:nvPr/>
        </p:nvSpPr>
        <p:spPr>
          <a:xfrm>
            <a:off x="8878797" y="618892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1895" y="649317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9198508" y="6493173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8524262" y="641368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307966" y="639483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51133" y="3429000"/>
            <a:ext cx="101096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906426" y="343604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969379" y="3429000"/>
            <a:ext cx="1" cy="532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096000" y="571500"/>
            <a:ext cx="0" cy="2857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3050" y="1276350"/>
            <a:ext cx="1514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79836" y="201410"/>
            <a:ext cx="907974" cy="499622"/>
          </a:xfrm>
          <a:prstGeom prst="rect">
            <a:avLst/>
          </a:prstGeom>
          <a:pattFill prst="pct25">
            <a:fgClr>
              <a:srgbClr val="C00000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5924550" y="1419225"/>
            <a:ext cx="371475" cy="266700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810604" y="1403441"/>
            <a:ext cx="1913922" cy="54918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4491361" y="1609707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5146611" y="1609706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4583728" y="153021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Close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210122" y="15302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Open</a:t>
            </a:r>
            <a:endParaRPr lang="en-GB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03973" y="57787"/>
            <a:ext cx="46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MicroGrid</a:t>
            </a:r>
            <a:r>
              <a:rPr lang="en-GB" dirty="0" smtClean="0"/>
              <a:t> </a:t>
            </a:r>
            <a:r>
              <a:rPr lang="en-GB" dirty="0" err="1" smtClean="0"/>
              <a:t>Simulator_Demo</a:t>
            </a:r>
            <a:r>
              <a:rPr lang="en-GB" dirty="0" smtClean="0"/>
              <a:t> 02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755214" y="1510835"/>
            <a:ext cx="73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Switch</a:t>
            </a:r>
            <a:endParaRPr lang="en-GB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059968" y="909799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2" name="Rectangle 81"/>
          <p:cNvSpPr/>
          <p:nvPr/>
        </p:nvSpPr>
        <p:spPr>
          <a:xfrm>
            <a:off x="7742801" y="99027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894146" y="1171681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4" name="Rectangle 83"/>
          <p:cNvSpPr/>
          <p:nvPr/>
        </p:nvSpPr>
        <p:spPr>
          <a:xfrm>
            <a:off x="7743687" y="126762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1467350" y="275806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6" name="Rectangle 85"/>
          <p:cNvSpPr/>
          <p:nvPr/>
        </p:nvSpPr>
        <p:spPr>
          <a:xfrm>
            <a:off x="2150183" y="283853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1301528" y="3019947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8" name="Rectangle 87"/>
          <p:cNvSpPr/>
          <p:nvPr/>
        </p:nvSpPr>
        <p:spPr>
          <a:xfrm>
            <a:off x="2151069" y="311589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237006" y="207368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1" name="Rectangle 90"/>
          <p:cNvSpPr/>
          <p:nvPr/>
        </p:nvSpPr>
        <p:spPr>
          <a:xfrm>
            <a:off x="7022333" y="215560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6240054" y="2443522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93" name="Rectangle 92"/>
          <p:cNvSpPr/>
          <p:nvPr/>
        </p:nvSpPr>
        <p:spPr>
          <a:xfrm>
            <a:off x="7025381" y="251592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4186" y="388384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9" name="Rectangle 98"/>
          <p:cNvSpPr/>
          <p:nvPr/>
        </p:nvSpPr>
        <p:spPr>
          <a:xfrm>
            <a:off x="1419513" y="396576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637234" y="425368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1" name="Rectangle 100"/>
          <p:cNvSpPr/>
          <p:nvPr/>
        </p:nvSpPr>
        <p:spPr>
          <a:xfrm>
            <a:off x="1422561" y="432608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9828207" y="382183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03" name="Rectangle 102"/>
          <p:cNvSpPr/>
          <p:nvPr/>
        </p:nvSpPr>
        <p:spPr>
          <a:xfrm>
            <a:off x="10613534" y="390375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9831255" y="419167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5" name="Rectangle 104"/>
          <p:cNvSpPr/>
          <p:nvPr/>
        </p:nvSpPr>
        <p:spPr>
          <a:xfrm>
            <a:off x="10616582" y="426407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/>
          <p:cNvSpPr txBox="1"/>
          <p:nvPr/>
        </p:nvSpPr>
        <p:spPr>
          <a:xfrm>
            <a:off x="5118133" y="86667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Main</a:t>
            </a:r>
            <a:endParaRPr lang="en-GB" sz="1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863112" y="297415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PCC</a:t>
            </a:r>
            <a:endParaRPr lang="en-GB" sz="18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4" y="113914"/>
            <a:ext cx="1163873" cy="116243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678" y="1142728"/>
            <a:ext cx="589277" cy="589277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1055332" y="178206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Run</a:t>
            </a:r>
            <a:endParaRPr lang="en-GB" sz="1600" dirty="0"/>
          </a:p>
        </p:txBody>
      </p:sp>
      <p:sp>
        <p:nvSpPr>
          <p:cNvPr id="65" name="Rectangle 64"/>
          <p:cNvSpPr/>
          <p:nvPr/>
        </p:nvSpPr>
        <p:spPr>
          <a:xfrm>
            <a:off x="3820134" y="2118474"/>
            <a:ext cx="1913922" cy="41344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3810604" y="216334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Line (m)</a:t>
            </a:r>
            <a:endParaRPr lang="en-GB" sz="1600" dirty="0"/>
          </a:p>
        </p:txBody>
      </p:sp>
      <p:sp>
        <p:nvSpPr>
          <p:cNvPr id="67" name="Rectangle 66"/>
          <p:cNvSpPr/>
          <p:nvPr/>
        </p:nvSpPr>
        <p:spPr>
          <a:xfrm>
            <a:off x="4689136" y="224168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5258149" y="5362116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258149" y="5409076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EV (Input)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258149" y="579458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74" name="Rectangle 73"/>
          <p:cNvSpPr/>
          <p:nvPr/>
        </p:nvSpPr>
        <p:spPr>
          <a:xfrm>
            <a:off x="5995851" y="5857462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5472790" y="6094508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94" name="Rectangle 93"/>
          <p:cNvSpPr/>
          <p:nvPr/>
        </p:nvSpPr>
        <p:spPr>
          <a:xfrm>
            <a:off x="5995850" y="618573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5548948" y="6489985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315561" y="648998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5641315" y="6410497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425019" y="639164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6092588" y="341752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20348" y="388241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14" name="Rectangle 113"/>
          <p:cNvSpPr/>
          <p:nvPr/>
        </p:nvSpPr>
        <p:spPr>
          <a:xfrm>
            <a:off x="4605675" y="396434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3823396" y="4252259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17" name="Rectangle 116"/>
          <p:cNvSpPr/>
          <p:nvPr/>
        </p:nvSpPr>
        <p:spPr>
          <a:xfrm>
            <a:off x="4608723" y="432465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355" y="3926733"/>
            <a:ext cx="1255804" cy="1255804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4534225" y="1657422"/>
            <a:ext cx="594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Down Arrow 119"/>
          <p:cNvSpPr/>
          <p:nvPr/>
        </p:nvSpPr>
        <p:spPr>
          <a:xfrm rot="10800000">
            <a:off x="8807454" y="3519377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Down Arrow 120"/>
          <p:cNvSpPr/>
          <p:nvPr/>
        </p:nvSpPr>
        <p:spPr>
          <a:xfrm>
            <a:off x="5930167" y="3582905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Down Arrow 121"/>
          <p:cNvSpPr/>
          <p:nvPr/>
        </p:nvSpPr>
        <p:spPr>
          <a:xfrm>
            <a:off x="2744501" y="3630188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5183788" y="2652514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P(-)</a:t>
            </a:r>
            <a:endParaRPr lang="en-GB" dirty="0"/>
          </a:p>
        </p:txBody>
      </p:sp>
      <p:sp>
        <p:nvSpPr>
          <p:cNvPr id="124" name="Down Arrow 123"/>
          <p:cNvSpPr/>
          <p:nvPr/>
        </p:nvSpPr>
        <p:spPr>
          <a:xfrm rot="10800000">
            <a:off x="5934563" y="2765653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18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11007646" y="1787998"/>
            <a:ext cx="631654" cy="350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080533" y="5346452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26826" y="534100"/>
            <a:ext cx="2011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"Icon from </a:t>
            </a:r>
            <a:r>
              <a:rPr lang="en-US" sz="1100" b="0" i="0" dirty="0" smtClean="0">
                <a:effectLst/>
                <a:latin typeface="Times New Roman" panose="02020603050405020304" pitchFamily="18" charset="0"/>
                <a:hlinkClick r:id="rId2"/>
              </a:rPr>
              <a:t>www.flaticon.com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endParaRPr lang="en-GB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57" y="4258189"/>
            <a:ext cx="883583" cy="883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55" y="3961017"/>
            <a:ext cx="1286101" cy="12861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80533" y="5393412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Load (Input)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0533" y="5778925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2818235" y="5841798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295174" y="607884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2818234" y="6170073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371332" y="6474321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137945" y="6474320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63699" y="639483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47403" y="637598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8141096" y="5365305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141096" y="5412265"/>
            <a:ext cx="1020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PV (Input)</a:t>
            </a:r>
            <a:endParaRPr lang="en-GB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141096" y="57977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29" name="Rectangle 28"/>
          <p:cNvSpPr/>
          <p:nvPr/>
        </p:nvSpPr>
        <p:spPr>
          <a:xfrm>
            <a:off x="8878798" y="586065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8355737" y="609769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31" name="Rectangle 30"/>
          <p:cNvSpPr/>
          <p:nvPr/>
        </p:nvSpPr>
        <p:spPr>
          <a:xfrm>
            <a:off x="8878797" y="618892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1895" y="649317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9198508" y="6493173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8524262" y="641368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307966" y="639483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51133" y="3429000"/>
            <a:ext cx="101096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906426" y="343604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969379" y="3429000"/>
            <a:ext cx="1" cy="532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096000" y="571500"/>
            <a:ext cx="0" cy="2857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3050" y="1276350"/>
            <a:ext cx="1514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79836" y="201410"/>
            <a:ext cx="907974" cy="499622"/>
          </a:xfrm>
          <a:prstGeom prst="rect">
            <a:avLst/>
          </a:prstGeom>
          <a:pattFill prst="pct25">
            <a:fgClr>
              <a:srgbClr val="C00000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5924550" y="1419225"/>
            <a:ext cx="371475" cy="2667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810604" y="1403441"/>
            <a:ext cx="1913922" cy="54918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4499907" y="1609707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5146611" y="1609706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4583728" y="153021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Close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210122" y="15302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Open</a:t>
            </a:r>
            <a:endParaRPr lang="en-GB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03973" y="57787"/>
            <a:ext cx="46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MicroGrid</a:t>
            </a:r>
            <a:r>
              <a:rPr lang="en-GB" dirty="0" smtClean="0"/>
              <a:t> </a:t>
            </a:r>
            <a:r>
              <a:rPr lang="en-GB" dirty="0" err="1" smtClean="0"/>
              <a:t>Simulator_Demo</a:t>
            </a:r>
            <a:r>
              <a:rPr lang="en-GB" dirty="0" smtClean="0"/>
              <a:t> 02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755214" y="1510835"/>
            <a:ext cx="73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Switch</a:t>
            </a:r>
            <a:endParaRPr lang="en-GB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059968" y="909799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2" name="Rectangle 81"/>
          <p:cNvSpPr/>
          <p:nvPr/>
        </p:nvSpPr>
        <p:spPr>
          <a:xfrm>
            <a:off x="7742801" y="99027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894146" y="1171681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4" name="Rectangle 83"/>
          <p:cNvSpPr/>
          <p:nvPr/>
        </p:nvSpPr>
        <p:spPr>
          <a:xfrm>
            <a:off x="7743687" y="126762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1467350" y="275806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6" name="Rectangle 85"/>
          <p:cNvSpPr/>
          <p:nvPr/>
        </p:nvSpPr>
        <p:spPr>
          <a:xfrm>
            <a:off x="2150183" y="283853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1301528" y="3019947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8" name="Rectangle 87"/>
          <p:cNvSpPr/>
          <p:nvPr/>
        </p:nvSpPr>
        <p:spPr>
          <a:xfrm>
            <a:off x="2151069" y="311589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237006" y="207368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1" name="Rectangle 90"/>
          <p:cNvSpPr/>
          <p:nvPr/>
        </p:nvSpPr>
        <p:spPr>
          <a:xfrm>
            <a:off x="7022333" y="215560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6240054" y="2443522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93" name="Rectangle 92"/>
          <p:cNvSpPr/>
          <p:nvPr/>
        </p:nvSpPr>
        <p:spPr>
          <a:xfrm>
            <a:off x="7025381" y="251592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4186" y="388384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9" name="Rectangle 98"/>
          <p:cNvSpPr/>
          <p:nvPr/>
        </p:nvSpPr>
        <p:spPr>
          <a:xfrm>
            <a:off x="1419513" y="396576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637234" y="425368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1" name="Rectangle 100"/>
          <p:cNvSpPr/>
          <p:nvPr/>
        </p:nvSpPr>
        <p:spPr>
          <a:xfrm>
            <a:off x="1422561" y="432608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9828207" y="382183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03" name="Rectangle 102"/>
          <p:cNvSpPr/>
          <p:nvPr/>
        </p:nvSpPr>
        <p:spPr>
          <a:xfrm>
            <a:off x="10613534" y="390375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9831255" y="419167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5" name="Rectangle 104"/>
          <p:cNvSpPr/>
          <p:nvPr/>
        </p:nvSpPr>
        <p:spPr>
          <a:xfrm>
            <a:off x="10616582" y="426407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/>
          <p:cNvSpPr txBox="1"/>
          <p:nvPr/>
        </p:nvSpPr>
        <p:spPr>
          <a:xfrm>
            <a:off x="5118133" y="86667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Main</a:t>
            </a:r>
            <a:endParaRPr lang="en-GB" sz="1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863112" y="297415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PCC</a:t>
            </a:r>
            <a:endParaRPr lang="en-GB" sz="18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4" y="113914"/>
            <a:ext cx="1163873" cy="116243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678" y="1142728"/>
            <a:ext cx="589277" cy="589277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1055332" y="178206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Run</a:t>
            </a:r>
            <a:endParaRPr lang="en-GB" sz="1600" dirty="0"/>
          </a:p>
        </p:txBody>
      </p:sp>
      <p:sp>
        <p:nvSpPr>
          <p:cNvPr id="65" name="Rectangle 64"/>
          <p:cNvSpPr/>
          <p:nvPr/>
        </p:nvSpPr>
        <p:spPr>
          <a:xfrm>
            <a:off x="3820134" y="2118474"/>
            <a:ext cx="1913922" cy="41344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3810604" y="216334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Line (m)</a:t>
            </a:r>
            <a:endParaRPr lang="en-GB" sz="1600" dirty="0"/>
          </a:p>
        </p:txBody>
      </p:sp>
      <p:sp>
        <p:nvSpPr>
          <p:cNvPr id="67" name="Rectangle 66"/>
          <p:cNvSpPr/>
          <p:nvPr/>
        </p:nvSpPr>
        <p:spPr>
          <a:xfrm>
            <a:off x="4689136" y="224168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5258149" y="5362116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258149" y="5409076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EV (Input)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258149" y="579458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74" name="Rectangle 73"/>
          <p:cNvSpPr/>
          <p:nvPr/>
        </p:nvSpPr>
        <p:spPr>
          <a:xfrm>
            <a:off x="5995851" y="5857462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5472790" y="6094508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94" name="Rectangle 93"/>
          <p:cNvSpPr/>
          <p:nvPr/>
        </p:nvSpPr>
        <p:spPr>
          <a:xfrm>
            <a:off x="5995850" y="618573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5548948" y="6489985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315561" y="648998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5641315" y="6410497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425019" y="639164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6092588" y="341752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20348" y="388241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14" name="Rectangle 113"/>
          <p:cNvSpPr/>
          <p:nvPr/>
        </p:nvSpPr>
        <p:spPr>
          <a:xfrm>
            <a:off x="4605675" y="396434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3823396" y="4252259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17" name="Rectangle 116"/>
          <p:cNvSpPr/>
          <p:nvPr/>
        </p:nvSpPr>
        <p:spPr>
          <a:xfrm>
            <a:off x="4608723" y="432465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355" y="3926733"/>
            <a:ext cx="1255804" cy="1255804"/>
          </a:xfrm>
          <a:prstGeom prst="rect">
            <a:avLst/>
          </a:prstGeom>
        </p:spPr>
      </p:pic>
      <p:sp>
        <p:nvSpPr>
          <p:cNvPr id="120" name="Down Arrow 119"/>
          <p:cNvSpPr/>
          <p:nvPr/>
        </p:nvSpPr>
        <p:spPr>
          <a:xfrm rot="10800000">
            <a:off x="8807454" y="3519377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Down Arrow 120"/>
          <p:cNvSpPr/>
          <p:nvPr/>
        </p:nvSpPr>
        <p:spPr>
          <a:xfrm>
            <a:off x="5930167" y="3582905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Down Arrow 121"/>
          <p:cNvSpPr/>
          <p:nvPr/>
        </p:nvSpPr>
        <p:spPr>
          <a:xfrm>
            <a:off x="2744501" y="3630188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5190354" y="1648535"/>
            <a:ext cx="594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44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11007646" y="1787998"/>
            <a:ext cx="631654" cy="350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080533" y="5346452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26826" y="534100"/>
            <a:ext cx="2011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"Icon from </a:t>
            </a:r>
            <a:r>
              <a:rPr lang="en-US" sz="1100" b="0" i="0" dirty="0" smtClean="0">
                <a:effectLst/>
                <a:latin typeface="Times New Roman" panose="02020603050405020304" pitchFamily="18" charset="0"/>
                <a:hlinkClick r:id="rId2"/>
              </a:rPr>
              <a:t>www.flaticon.com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endParaRPr lang="en-GB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57" y="4258189"/>
            <a:ext cx="883583" cy="883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55" y="3961017"/>
            <a:ext cx="1286101" cy="12861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80533" y="5393412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Load (Input)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0533" y="5778925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2818235" y="5841798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295174" y="607884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2818234" y="6170073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371332" y="6474321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137945" y="6474320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63699" y="639483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47403" y="637598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8141096" y="5365305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141096" y="5412265"/>
            <a:ext cx="1020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PV (Input)</a:t>
            </a:r>
            <a:endParaRPr lang="en-GB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141096" y="57977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29" name="Rectangle 28"/>
          <p:cNvSpPr/>
          <p:nvPr/>
        </p:nvSpPr>
        <p:spPr>
          <a:xfrm>
            <a:off x="8878798" y="586065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8355737" y="609769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31" name="Rectangle 30"/>
          <p:cNvSpPr/>
          <p:nvPr/>
        </p:nvSpPr>
        <p:spPr>
          <a:xfrm>
            <a:off x="8878797" y="618892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1895" y="649317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9198508" y="6493173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8524262" y="641368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307966" y="639483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51133" y="3429000"/>
            <a:ext cx="101096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906426" y="343604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969379" y="3429000"/>
            <a:ext cx="1" cy="532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096000" y="571500"/>
            <a:ext cx="0" cy="2857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3050" y="1276350"/>
            <a:ext cx="1514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79836" y="201410"/>
            <a:ext cx="907974" cy="499622"/>
          </a:xfrm>
          <a:prstGeom prst="rect">
            <a:avLst/>
          </a:prstGeom>
          <a:pattFill prst="pct25">
            <a:fgClr>
              <a:srgbClr val="C00000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5924550" y="1419225"/>
            <a:ext cx="371475" cy="2667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810604" y="1403441"/>
            <a:ext cx="1913922" cy="54918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4499907" y="1609707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5146611" y="1609706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4583728" y="153021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Close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210122" y="15302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Open</a:t>
            </a:r>
            <a:endParaRPr lang="en-GB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03973" y="57787"/>
            <a:ext cx="46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MicroGrid</a:t>
            </a:r>
            <a:r>
              <a:rPr lang="en-GB" dirty="0" smtClean="0"/>
              <a:t> </a:t>
            </a:r>
            <a:r>
              <a:rPr lang="en-GB" dirty="0" err="1" smtClean="0"/>
              <a:t>Simulator_Demo</a:t>
            </a:r>
            <a:r>
              <a:rPr lang="en-GB" dirty="0" smtClean="0"/>
              <a:t> 02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755214" y="1510835"/>
            <a:ext cx="73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Switch</a:t>
            </a:r>
            <a:endParaRPr lang="en-GB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059968" y="909799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2" name="Rectangle 81"/>
          <p:cNvSpPr/>
          <p:nvPr/>
        </p:nvSpPr>
        <p:spPr>
          <a:xfrm>
            <a:off x="7742801" y="99027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894146" y="1171681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4" name="Rectangle 83"/>
          <p:cNvSpPr/>
          <p:nvPr/>
        </p:nvSpPr>
        <p:spPr>
          <a:xfrm>
            <a:off x="7743687" y="126762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1467350" y="275806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6" name="Rectangle 85"/>
          <p:cNvSpPr/>
          <p:nvPr/>
        </p:nvSpPr>
        <p:spPr>
          <a:xfrm>
            <a:off x="2150183" y="283853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1301528" y="3019947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8" name="Rectangle 87"/>
          <p:cNvSpPr/>
          <p:nvPr/>
        </p:nvSpPr>
        <p:spPr>
          <a:xfrm>
            <a:off x="2151069" y="311589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237006" y="207368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1" name="Rectangle 90"/>
          <p:cNvSpPr/>
          <p:nvPr/>
        </p:nvSpPr>
        <p:spPr>
          <a:xfrm>
            <a:off x="7022333" y="215560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6240054" y="2443522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93" name="Rectangle 92"/>
          <p:cNvSpPr/>
          <p:nvPr/>
        </p:nvSpPr>
        <p:spPr>
          <a:xfrm>
            <a:off x="7025381" y="251592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4186" y="388384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9" name="Rectangle 98"/>
          <p:cNvSpPr/>
          <p:nvPr/>
        </p:nvSpPr>
        <p:spPr>
          <a:xfrm>
            <a:off x="1419513" y="396576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637234" y="425368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1" name="Rectangle 100"/>
          <p:cNvSpPr/>
          <p:nvPr/>
        </p:nvSpPr>
        <p:spPr>
          <a:xfrm>
            <a:off x="1422561" y="432608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9828207" y="382183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03" name="Rectangle 102"/>
          <p:cNvSpPr/>
          <p:nvPr/>
        </p:nvSpPr>
        <p:spPr>
          <a:xfrm>
            <a:off x="10613534" y="390375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9831255" y="419167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5" name="Rectangle 104"/>
          <p:cNvSpPr/>
          <p:nvPr/>
        </p:nvSpPr>
        <p:spPr>
          <a:xfrm>
            <a:off x="10616582" y="426407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/>
          <p:cNvSpPr txBox="1"/>
          <p:nvPr/>
        </p:nvSpPr>
        <p:spPr>
          <a:xfrm>
            <a:off x="5118133" y="86667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Main</a:t>
            </a:r>
            <a:endParaRPr lang="en-GB" sz="1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863112" y="297415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PCC</a:t>
            </a:r>
            <a:endParaRPr lang="en-GB" sz="18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4" y="113914"/>
            <a:ext cx="1163873" cy="116243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678" y="1142728"/>
            <a:ext cx="589277" cy="589277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1055332" y="178206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Run</a:t>
            </a:r>
            <a:endParaRPr lang="en-GB" sz="1600" dirty="0"/>
          </a:p>
        </p:txBody>
      </p:sp>
      <p:sp>
        <p:nvSpPr>
          <p:cNvPr id="65" name="Rectangle 64"/>
          <p:cNvSpPr/>
          <p:nvPr/>
        </p:nvSpPr>
        <p:spPr>
          <a:xfrm>
            <a:off x="3820134" y="2118474"/>
            <a:ext cx="1913922" cy="41344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3810604" y="216334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Line (m)</a:t>
            </a:r>
            <a:endParaRPr lang="en-GB" sz="1600" dirty="0"/>
          </a:p>
        </p:txBody>
      </p:sp>
      <p:sp>
        <p:nvSpPr>
          <p:cNvPr id="67" name="Rectangle 66"/>
          <p:cNvSpPr/>
          <p:nvPr/>
        </p:nvSpPr>
        <p:spPr>
          <a:xfrm>
            <a:off x="4689136" y="224168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5258149" y="5362116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258149" y="5409076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EV (Input)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258149" y="579458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74" name="Rectangle 73"/>
          <p:cNvSpPr/>
          <p:nvPr/>
        </p:nvSpPr>
        <p:spPr>
          <a:xfrm>
            <a:off x="5995851" y="5857462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5472790" y="6094508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94" name="Rectangle 93"/>
          <p:cNvSpPr/>
          <p:nvPr/>
        </p:nvSpPr>
        <p:spPr>
          <a:xfrm>
            <a:off x="5995850" y="618573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5548948" y="6489985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315561" y="648998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5641315" y="6410497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425019" y="639164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6092588" y="341752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20348" y="388241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14" name="Rectangle 113"/>
          <p:cNvSpPr/>
          <p:nvPr/>
        </p:nvSpPr>
        <p:spPr>
          <a:xfrm>
            <a:off x="4605675" y="396434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3823396" y="4252259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17" name="Rectangle 116"/>
          <p:cNvSpPr/>
          <p:nvPr/>
        </p:nvSpPr>
        <p:spPr>
          <a:xfrm>
            <a:off x="4608723" y="432465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11" y="3952489"/>
            <a:ext cx="1230048" cy="1230048"/>
          </a:xfrm>
          <a:prstGeom prst="rect">
            <a:avLst/>
          </a:prstGeom>
        </p:spPr>
      </p:pic>
      <p:sp>
        <p:nvSpPr>
          <p:cNvPr id="120" name="Down Arrow 119"/>
          <p:cNvSpPr/>
          <p:nvPr/>
        </p:nvSpPr>
        <p:spPr>
          <a:xfrm rot="10800000">
            <a:off x="8807454" y="3519377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Down Arrow 120"/>
          <p:cNvSpPr/>
          <p:nvPr/>
        </p:nvSpPr>
        <p:spPr>
          <a:xfrm rot="10800000">
            <a:off x="5930167" y="3582905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Down Arrow 121"/>
          <p:cNvSpPr/>
          <p:nvPr/>
        </p:nvSpPr>
        <p:spPr>
          <a:xfrm>
            <a:off x="2744501" y="3630188"/>
            <a:ext cx="323850" cy="392070"/>
          </a:xfrm>
          <a:prstGeom prst="downArrow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5190354" y="1648535"/>
            <a:ext cx="5943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28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11007646" y="1787998"/>
            <a:ext cx="631654" cy="3501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080533" y="5346452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26826" y="534100"/>
            <a:ext cx="2011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"Icon from </a:t>
            </a:r>
            <a:r>
              <a:rPr lang="en-US" sz="1100" b="0" i="0" dirty="0" smtClean="0">
                <a:effectLst/>
                <a:latin typeface="Times New Roman" panose="02020603050405020304" pitchFamily="18" charset="0"/>
                <a:hlinkClick r:id="rId2"/>
              </a:rPr>
              <a:t>www.flaticon.com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endParaRPr lang="en-GB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57" y="4258189"/>
            <a:ext cx="883583" cy="883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55" y="3961017"/>
            <a:ext cx="1286101" cy="12861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80533" y="5393412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Load (Input)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0533" y="5778925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2818235" y="5841798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295174" y="607884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2818234" y="6170073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371332" y="6474321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137945" y="6474320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63699" y="639483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47403" y="637598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8141096" y="5365305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141096" y="5412265"/>
            <a:ext cx="1020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PV (Input)</a:t>
            </a:r>
            <a:endParaRPr lang="en-GB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141096" y="57977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29" name="Rectangle 28"/>
          <p:cNvSpPr/>
          <p:nvPr/>
        </p:nvSpPr>
        <p:spPr>
          <a:xfrm>
            <a:off x="8878798" y="586065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8355737" y="609769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31" name="Rectangle 30"/>
          <p:cNvSpPr/>
          <p:nvPr/>
        </p:nvSpPr>
        <p:spPr>
          <a:xfrm>
            <a:off x="8878797" y="618892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1895" y="649317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9198508" y="6493173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8524262" y="641368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307966" y="639483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51133" y="3429000"/>
            <a:ext cx="101096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906426" y="343604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969379" y="3429000"/>
            <a:ext cx="1" cy="532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096000" y="571500"/>
            <a:ext cx="0" cy="2857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53050" y="1276350"/>
            <a:ext cx="1514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79836" y="201410"/>
            <a:ext cx="907974" cy="499622"/>
          </a:xfrm>
          <a:prstGeom prst="rect">
            <a:avLst/>
          </a:prstGeom>
          <a:pattFill prst="pct25">
            <a:fgClr>
              <a:srgbClr val="C00000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5924550" y="1419225"/>
            <a:ext cx="371475" cy="266700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810604" y="1403441"/>
            <a:ext cx="1913922" cy="54918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4491361" y="1609707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5146611" y="1609706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4583728" y="153021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Close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210122" y="15302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Open</a:t>
            </a:r>
            <a:endParaRPr lang="en-GB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03973" y="57787"/>
            <a:ext cx="46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MicroGrid</a:t>
            </a:r>
            <a:r>
              <a:rPr lang="en-GB" dirty="0" smtClean="0"/>
              <a:t> </a:t>
            </a:r>
            <a:r>
              <a:rPr lang="en-GB" dirty="0" err="1" smtClean="0"/>
              <a:t>Simulator_Demo</a:t>
            </a:r>
            <a:r>
              <a:rPr lang="en-GB" dirty="0" smtClean="0"/>
              <a:t> 02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755214" y="1510835"/>
            <a:ext cx="731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Switch</a:t>
            </a:r>
            <a:endParaRPr lang="en-GB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059968" y="909799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2" name="Rectangle 81"/>
          <p:cNvSpPr/>
          <p:nvPr/>
        </p:nvSpPr>
        <p:spPr>
          <a:xfrm>
            <a:off x="7742801" y="99027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>
            <a:off x="6894146" y="1171681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4" name="Rectangle 83"/>
          <p:cNvSpPr/>
          <p:nvPr/>
        </p:nvSpPr>
        <p:spPr>
          <a:xfrm>
            <a:off x="7743687" y="126762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1467350" y="275806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 (</a:t>
            </a:r>
            <a:r>
              <a:rPr lang="en-GB" sz="1600" dirty="0" err="1" smtClean="0"/>
              <a:t>pu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6" name="Rectangle 85"/>
          <p:cNvSpPr/>
          <p:nvPr/>
        </p:nvSpPr>
        <p:spPr>
          <a:xfrm>
            <a:off x="2150183" y="2838536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1301528" y="3019947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Angle (</a:t>
            </a:r>
            <a:r>
              <a:rPr lang="en-GB" sz="1600" baseline="30000" dirty="0" smtClean="0"/>
              <a:t>o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88" name="Rectangle 87"/>
          <p:cNvSpPr/>
          <p:nvPr/>
        </p:nvSpPr>
        <p:spPr>
          <a:xfrm>
            <a:off x="2151069" y="311589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237006" y="207368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1" name="Rectangle 90"/>
          <p:cNvSpPr/>
          <p:nvPr/>
        </p:nvSpPr>
        <p:spPr>
          <a:xfrm>
            <a:off x="7022333" y="2155604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6240054" y="2443522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93" name="Rectangle 92"/>
          <p:cNvSpPr/>
          <p:nvPr/>
        </p:nvSpPr>
        <p:spPr>
          <a:xfrm>
            <a:off x="7025381" y="2515920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4186" y="388384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99" name="Rectangle 98"/>
          <p:cNvSpPr/>
          <p:nvPr/>
        </p:nvSpPr>
        <p:spPr>
          <a:xfrm>
            <a:off x="1419513" y="396576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637234" y="425368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1" name="Rectangle 100"/>
          <p:cNvSpPr/>
          <p:nvPr/>
        </p:nvSpPr>
        <p:spPr>
          <a:xfrm>
            <a:off x="1422561" y="432608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9828207" y="3821836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03" name="Rectangle 102"/>
          <p:cNvSpPr/>
          <p:nvPr/>
        </p:nvSpPr>
        <p:spPr>
          <a:xfrm>
            <a:off x="10613534" y="3903759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9831255" y="4191677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05" name="Rectangle 104"/>
          <p:cNvSpPr/>
          <p:nvPr/>
        </p:nvSpPr>
        <p:spPr>
          <a:xfrm>
            <a:off x="10616582" y="4264075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/>
          <p:cNvSpPr txBox="1"/>
          <p:nvPr/>
        </p:nvSpPr>
        <p:spPr>
          <a:xfrm>
            <a:off x="5118133" y="86667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Main</a:t>
            </a:r>
            <a:endParaRPr lang="en-GB" sz="1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863112" y="297415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PCC</a:t>
            </a:r>
            <a:endParaRPr lang="en-GB" sz="18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74" y="113914"/>
            <a:ext cx="1163873" cy="116243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678" y="1142728"/>
            <a:ext cx="589277" cy="589277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11055332" y="178206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Run</a:t>
            </a:r>
            <a:endParaRPr lang="en-GB" sz="1600" dirty="0"/>
          </a:p>
        </p:txBody>
      </p:sp>
      <p:sp>
        <p:nvSpPr>
          <p:cNvPr id="65" name="Rectangle 64"/>
          <p:cNvSpPr/>
          <p:nvPr/>
        </p:nvSpPr>
        <p:spPr>
          <a:xfrm>
            <a:off x="3820134" y="2118474"/>
            <a:ext cx="1913922" cy="41344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3810604" y="2163347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Line (m)</a:t>
            </a:r>
            <a:endParaRPr lang="en-GB" sz="1600" dirty="0"/>
          </a:p>
        </p:txBody>
      </p:sp>
      <p:sp>
        <p:nvSpPr>
          <p:cNvPr id="67" name="Rectangle 66"/>
          <p:cNvSpPr/>
          <p:nvPr/>
        </p:nvSpPr>
        <p:spPr>
          <a:xfrm>
            <a:off x="4689136" y="224168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5258149" y="5362116"/>
            <a:ext cx="1780773" cy="135615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5258149" y="5409076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EV (Input)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258149" y="579458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74" name="Rectangle 73"/>
          <p:cNvSpPr/>
          <p:nvPr/>
        </p:nvSpPr>
        <p:spPr>
          <a:xfrm>
            <a:off x="5995851" y="5857462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5472790" y="6094508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PF</a:t>
            </a:r>
            <a:endParaRPr lang="en-GB" sz="1600" dirty="0"/>
          </a:p>
        </p:txBody>
      </p:sp>
      <p:sp>
        <p:nvSpPr>
          <p:cNvPr id="94" name="Rectangle 93"/>
          <p:cNvSpPr/>
          <p:nvPr/>
        </p:nvSpPr>
        <p:spPr>
          <a:xfrm>
            <a:off x="5995850" y="618573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5548948" y="6489985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315561" y="6489984"/>
            <a:ext cx="137816" cy="1222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5641315" y="6410497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Lead</a:t>
            </a:r>
            <a:endParaRPr lang="en-GB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425019" y="639164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Lag</a:t>
            </a:r>
            <a:endParaRPr lang="en-GB" sz="1400" dirty="0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6092588" y="3417520"/>
            <a:ext cx="0" cy="742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20348" y="388241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 (kW)</a:t>
            </a:r>
            <a:endParaRPr lang="en-GB" sz="1600" dirty="0"/>
          </a:p>
        </p:txBody>
      </p:sp>
      <p:sp>
        <p:nvSpPr>
          <p:cNvPr id="114" name="Rectangle 113"/>
          <p:cNvSpPr/>
          <p:nvPr/>
        </p:nvSpPr>
        <p:spPr>
          <a:xfrm>
            <a:off x="4605675" y="3964341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3823396" y="4252259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17" name="Rectangle 116"/>
          <p:cNvSpPr/>
          <p:nvPr/>
        </p:nvSpPr>
        <p:spPr>
          <a:xfrm>
            <a:off x="4608723" y="4324657"/>
            <a:ext cx="915055" cy="172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355" y="3926733"/>
            <a:ext cx="1255804" cy="1255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6665" y="148587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nput 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07710" y="204208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nput (8)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29703" y="574321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nput (9)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4201" y="60637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nput (3)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182003" y="8459348"/>
            <a:ext cx="8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 (</a:t>
            </a:r>
            <a:r>
              <a:rPr lang="en-GB" sz="1600" dirty="0" err="1" smtClean="0"/>
              <a:t>kVar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945272" y="569295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nput (2)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60564" y="637971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nput (4)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27752" y="60871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nput (10)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00121" y="63300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nput (11)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169383" y="570589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nput (5)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167432" y="604983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nput (6)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139801" y="629277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nput (7)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85019" y="86667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(1)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781974" y="113877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(2)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209285" y="271755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(3)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206240" y="298965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(4)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004973" y="206414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(5)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001928" y="23362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(6)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05658" y="454491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(7)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02613" y="481701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(8)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321844" y="454491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(9)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318799" y="48170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(10)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0622678" y="449852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(11)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0619633" y="477062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(12)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7087" y="159924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output (13)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7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686</Words>
  <Application>Microsoft Office PowerPoint</Application>
  <PresentationFormat>Widescreen</PresentationFormat>
  <Paragraphs>243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itcorner</dc:creator>
  <cp:lastModifiedBy>Admin</cp:lastModifiedBy>
  <cp:revision>14</cp:revision>
  <cp:lastPrinted>2020-01-06T11:43:30Z</cp:lastPrinted>
  <dcterms:created xsi:type="dcterms:W3CDTF">2020-01-06T08:19:05Z</dcterms:created>
  <dcterms:modified xsi:type="dcterms:W3CDTF">2020-01-08T03:04:01Z</dcterms:modified>
</cp:coreProperties>
</file>