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362065" y="3531235"/>
            <a:ext cx="5722620" cy="33267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6210" y="3531870"/>
            <a:ext cx="5722620" cy="33267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" y="3607435"/>
            <a:ext cx="640715" cy="6559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74255" y="4985385"/>
            <a:ext cx="640715" cy="6559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6210" y="3531870"/>
            <a:ext cx="5722620" cy="33267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62065" y="3531235"/>
            <a:ext cx="5722620" cy="33267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83310" y="4034790"/>
            <a:ext cx="2578100" cy="6559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07045" y="4034790"/>
            <a:ext cx="2578100" cy="6559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nick</dc:creator>
  <cp:lastModifiedBy>nick</cp:lastModifiedBy>
  <cp:revision>5</cp:revision>
  <dcterms:created xsi:type="dcterms:W3CDTF">2022-03-14T20:37:00Z</dcterms:created>
  <dcterms:modified xsi:type="dcterms:W3CDTF">2022-04-15T23:10:42Z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0A9D4A4BDD73407A9578CED528CC5C58</vt:lpwstr>
  </property>
  <property fmtid="{D5CDD505-2E9C-101B-9397-08002B2CF9AE}" pid="3" name="KSOProductBuildVer">
    <vt:lpwstr>1033-11.2.0.11074</vt:lpwstr>
  </property>
</Properties>
</file>