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hyperlink" Target="http://archive.ics.uci.edu/ml/datasets/Smartphone-Based+Recognition+of+Human+Activities+and+Postural+Transitions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38.png"/><Relationship Id="rId3" Type="http://schemas.openxmlformats.org/officeDocument/2006/relationships/image" Target="../media/image9.png"/><Relationship Id="rId7" Type="http://schemas.openxmlformats.org/officeDocument/2006/relationships/image" Target="../media/image34.png"/><Relationship Id="rId12" Type="http://schemas.openxmlformats.org/officeDocument/2006/relationships/image" Target="../media/image37.sv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3.svg"/><Relationship Id="rId11" Type="http://schemas.openxmlformats.org/officeDocument/2006/relationships/image" Target="../media/image36.png"/><Relationship Id="rId5" Type="http://schemas.openxmlformats.org/officeDocument/2006/relationships/image" Target="../media/image32.png"/><Relationship Id="rId10" Type="http://schemas.openxmlformats.org/officeDocument/2006/relationships/image" Target="../media/image14.svg"/><Relationship Id="rId4" Type="http://schemas.openxmlformats.org/officeDocument/2006/relationships/image" Target="../media/image10.svg"/><Relationship Id="rId9" Type="http://schemas.openxmlformats.org/officeDocument/2006/relationships/image" Target="../media/image13.png"/><Relationship Id="rId1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archive.ics.uci.edu/ml/datasets/Smartphone-Based+Recognition+of+Human+Activities+and+Postural+Transitions" TargetMode="External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38.png"/><Relationship Id="rId3" Type="http://schemas.openxmlformats.org/officeDocument/2006/relationships/image" Target="../media/image9.png"/><Relationship Id="rId7" Type="http://schemas.openxmlformats.org/officeDocument/2006/relationships/image" Target="../media/image34.png"/><Relationship Id="rId12" Type="http://schemas.openxmlformats.org/officeDocument/2006/relationships/image" Target="../media/image37.sv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3.svg"/><Relationship Id="rId11" Type="http://schemas.openxmlformats.org/officeDocument/2006/relationships/image" Target="../media/image36.png"/><Relationship Id="rId5" Type="http://schemas.openxmlformats.org/officeDocument/2006/relationships/image" Target="../media/image32.png"/><Relationship Id="rId10" Type="http://schemas.openxmlformats.org/officeDocument/2006/relationships/image" Target="../media/image14.svg"/><Relationship Id="rId4" Type="http://schemas.openxmlformats.org/officeDocument/2006/relationships/image" Target="../media/image10.svg"/><Relationship Id="rId9" Type="http://schemas.openxmlformats.org/officeDocument/2006/relationships/image" Target="../media/image13.png"/><Relationship Id="rId1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CE5C7D-F809-463E-857C-F32AD2E79B5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DEB3A77-F97F-438A-9CFF-1DFDFC1EF935}">
      <dgm:prSet/>
      <dgm:spPr/>
      <dgm:t>
        <a:bodyPr/>
        <a:lstStyle/>
        <a:p>
          <a:r>
            <a:rPr lang="en-US"/>
            <a:t>Collected from 30 subjects, performing different activities with a smartphone to their waists.</a:t>
          </a:r>
        </a:p>
      </dgm:t>
    </dgm:pt>
    <dgm:pt modelId="{8EA3670C-EA6B-4A2C-B02E-7032E41E6247}" type="parTrans" cxnId="{75C3272C-3864-4A4F-AF06-BC77A10D9B7B}">
      <dgm:prSet/>
      <dgm:spPr/>
      <dgm:t>
        <a:bodyPr/>
        <a:lstStyle/>
        <a:p>
          <a:endParaRPr lang="en-US"/>
        </a:p>
      </dgm:t>
    </dgm:pt>
    <dgm:pt modelId="{D9C116A7-F98A-4B68-B0B8-4240CD18076A}" type="sibTrans" cxnId="{75C3272C-3864-4A4F-AF06-BC77A10D9B7B}">
      <dgm:prSet/>
      <dgm:spPr/>
      <dgm:t>
        <a:bodyPr/>
        <a:lstStyle/>
        <a:p>
          <a:endParaRPr lang="en-US"/>
        </a:p>
      </dgm:t>
    </dgm:pt>
    <dgm:pt modelId="{D4112FFA-A247-4BA7-8C0E-D6F62632CAF1}">
      <dgm:prSet/>
      <dgm:spPr/>
      <dgm:t>
        <a:bodyPr/>
        <a:lstStyle/>
        <a:p>
          <a:r>
            <a:rPr lang="en-US"/>
            <a:t>Data is recorded with the help of sensors (accelerometer and Gyroscope) in that smartphone.</a:t>
          </a:r>
        </a:p>
      </dgm:t>
    </dgm:pt>
    <dgm:pt modelId="{0AA30E77-5D8B-407C-97F4-0B954594ED8E}" type="parTrans" cxnId="{21AD8F36-0622-477E-8A28-D879B98A0326}">
      <dgm:prSet/>
      <dgm:spPr/>
      <dgm:t>
        <a:bodyPr/>
        <a:lstStyle/>
        <a:p>
          <a:endParaRPr lang="en-US"/>
        </a:p>
      </dgm:t>
    </dgm:pt>
    <dgm:pt modelId="{EE53224E-E1DE-4B04-AB83-7CBA310B63FA}" type="sibTrans" cxnId="{21AD8F36-0622-477E-8A28-D879B98A0326}">
      <dgm:prSet/>
      <dgm:spPr/>
      <dgm:t>
        <a:bodyPr/>
        <a:lstStyle/>
        <a:p>
          <a:endParaRPr lang="en-US"/>
        </a:p>
      </dgm:t>
    </dgm:pt>
    <dgm:pt modelId="{5ECD2762-DC60-473A-855C-16EAA74B1625}">
      <dgm:prSet/>
      <dgm:spPr/>
      <dgm:t>
        <a:bodyPr/>
        <a:lstStyle/>
        <a:p>
          <a:r>
            <a:rPr lang="en-US" dirty="0"/>
            <a:t>Data is collected from the </a:t>
          </a:r>
          <a:r>
            <a:rPr lang="en-US" u="sng" dirty="0">
              <a:solidFill>
                <a:schemeClr val="accent5">
                  <a:lumMod val="5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http://archive.ics.uci.edu/ml/datasets/Smartphone-Based+Recognition+of+Human+Activities+and+Postural+Transitions#</a:t>
          </a:r>
          <a:r>
            <a:rPr lang="en-US" dirty="0">
              <a:solidFill>
                <a:schemeClr val="accent5">
                  <a:lumMod val="50000"/>
                </a:schemeClr>
              </a:solidFill>
            </a:rPr>
            <a:t> .</a:t>
          </a:r>
        </a:p>
      </dgm:t>
    </dgm:pt>
    <dgm:pt modelId="{AA1C7D00-3B33-4717-9B7D-9C4A88CB84F3}" type="parTrans" cxnId="{788D3A4D-24F7-4BE2-9FC8-9C40BBEC95AB}">
      <dgm:prSet/>
      <dgm:spPr/>
      <dgm:t>
        <a:bodyPr/>
        <a:lstStyle/>
        <a:p>
          <a:endParaRPr lang="en-US"/>
        </a:p>
      </dgm:t>
    </dgm:pt>
    <dgm:pt modelId="{917834B5-FE8D-48E1-BF44-51F81B2BBEC6}" type="sibTrans" cxnId="{788D3A4D-24F7-4BE2-9FC8-9C40BBEC95AB}">
      <dgm:prSet/>
      <dgm:spPr/>
      <dgm:t>
        <a:bodyPr/>
        <a:lstStyle/>
        <a:p>
          <a:endParaRPr lang="en-US"/>
        </a:p>
      </dgm:t>
    </dgm:pt>
    <dgm:pt modelId="{C809581E-09BD-46C8-A381-FDBB1F10DE17}" type="pres">
      <dgm:prSet presAssocID="{92CE5C7D-F809-463E-857C-F32AD2E79B53}" presName="root" presStyleCnt="0">
        <dgm:presLayoutVars>
          <dgm:dir/>
          <dgm:resizeHandles val="exact"/>
        </dgm:presLayoutVars>
      </dgm:prSet>
      <dgm:spPr/>
    </dgm:pt>
    <dgm:pt modelId="{627D7120-0F93-4EB3-8DC8-AE8D78776AE0}" type="pres">
      <dgm:prSet presAssocID="{EDEB3A77-F97F-438A-9CFF-1DFDFC1EF935}" presName="compNode" presStyleCnt="0"/>
      <dgm:spPr/>
    </dgm:pt>
    <dgm:pt modelId="{773C89D7-EBF3-40C7-8589-E2708A96B042}" type="pres">
      <dgm:prSet presAssocID="{EDEB3A77-F97F-438A-9CFF-1DFDFC1EF935}" presName="bgRect" presStyleLbl="bgShp" presStyleIdx="0" presStyleCnt="3"/>
      <dgm:spPr/>
    </dgm:pt>
    <dgm:pt modelId="{E1D3D6DB-ED4D-4F74-8500-B1674C09B154}" type="pres">
      <dgm:prSet presAssocID="{EDEB3A77-F97F-438A-9CFF-1DFDFC1EF935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ort Balls"/>
        </a:ext>
      </dgm:extLst>
    </dgm:pt>
    <dgm:pt modelId="{7F037B50-C604-45EC-8B84-E2DF2CA12F44}" type="pres">
      <dgm:prSet presAssocID="{EDEB3A77-F97F-438A-9CFF-1DFDFC1EF935}" presName="spaceRect" presStyleCnt="0"/>
      <dgm:spPr/>
    </dgm:pt>
    <dgm:pt modelId="{D75EE734-BB13-4485-94F3-D91162576754}" type="pres">
      <dgm:prSet presAssocID="{EDEB3A77-F97F-438A-9CFF-1DFDFC1EF935}" presName="parTx" presStyleLbl="revTx" presStyleIdx="0" presStyleCnt="3">
        <dgm:presLayoutVars>
          <dgm:chMax val="0"/>
          <dgm:chPref val="0"/>
        </dgm:presLayoutVars>
      </dgm:prSet>
      <dgm:spPr/>
    </dgm:pt>
    <dgm:pt modelId="{AB1ECC06-9BA1-4E81-9C33-3FC0BC8FCCA3}" type="pres">
      <dgm:prSet presAssocID="{D9C116A7-F98A-4B68-B0B8-4240CD18076A}" presName="sibTrans" presStyleCnt="0"/>
      <dgm:spPr/>
    </dgm:pt>
    <dgm:pt modelId="{22FC711C-C793-496C-A7D2-1B1FBEB02899}" type="pres">
      <dgm:prSet presAssocID="{D4112FFA-A247-4BA7-8C0E-D6F62632CAF1}" presName="compNode" presStyleCnt="0"/>
      <dgm:spPr/>
    </dgm:pt>
    <dgm:pt modelId="{4775D739-F9CA-4AFD-8D0D-FA98E301EA12}" type="pres">
      <dgm:prSet presAssocID="{D4112FFA-A247-4BA7-8C0E-D6F62632CAF1}" presName="bgRect" presStyleLbl="bgShp" presStyleIdx="1" presStyleCnt="3"/>
      <dgm:spPr/>
    </dgm:pt>
    <dgm:pt modelId="{CA0F5F14-3B1A-4918-86CC-2646AEADACEF}" type="pres">
      <dgm:prSet presAssocID="{D4112FFA-A247-4BA7-8C0E-D6F62632CAF1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34A450E6-05C2-47C6-B56C-4204E2CC623E}" type="pres">
      <dgm:prSet presAssocID="{D4112FFA-A247-4BA7-8C0E-D6F62632CAF1}" presName="spaceRect" presStyleCnt="0"/>
      <dgm:spPr/>
    </dgm:pt>
    <dgm:pt modelId="{03B2C798-2EB8-4CA5-8A79-4B47D6697BFC}" type="pres">
      <dgm:prSet presAssocID="{D4112FFA-A247-4BA7-8C0E-D6F62632CAF1}" presName="parTx" presStyleLbl="revTx" presStyleIdx="1" presStyleCnt="3">
        <dgm:presLayoutVars>
          <dgm:chMax val="0"/>
          <dgm:chPref val="0"/>
        </dgm:presLayoutVars>
      </dgm:prSet>
      <dgm:spPr/>
    </dgm:pt>
    <dgm:pt modelId="{396870C8-BA22-4062-A4EC-96242A97D46D}" type="pres">
      <dgm:prSet presAssocID="{EE53224E-E1DE-4B04-AB83-7CBA310B63FA}" presName="sibTrans" presStyleCnt="0"/>
      <dgm:spPr/>
    </dgm:pt>
    <dgm:pt modelId="{61939698-4AEB-4B30-802B-AAB618C29E8F}" type="pres">
      <dgm:prSet presAssocID="{5ECD2762-DC60-473A-855C-16EAA74B1625}" presName="compNode" presStyleCnt="0"/>
      <dgm:spPr/>
    </dgm:pt>
    <dgm:pt modelId="{9A86EB79-D52C-4AE6-9281-47279547D1C1}" type="pres">
      <dgm:prSet presAssocID="{5ECD2762-DC60-473A-855C-16EAA74B1625}" presName="bgRect" presStyleLbl="bgShp" presStyleIdx="2" presStyleCnt="3"/>
      <dgm:spPr/>
    </dgm:pt>
    <dgm:pt modelId="{DDAD3F56-4649-46D5-B782-0AB2D0E49CF8}" type="pres">
      <dgm:prSet presAssocID="{5ECD2762-DC60-473A-855C-16EAA74B1625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E98FB334-66A2-4EF7-9C7E-4562A7949C9A}" type="pres">
      <dgm:prSet presAssocID="{5ECD2762-DC60-473A-855C-16EAA74B1625}" presName="spaceRect" presStyleCnt="0"/>
      <dgm:spPr/>
    </dgm:pt>
    <dgm:pt modelId="{157DE536-C282-4027-B70C-3D96C5734BE9}" type="pres">
      <dgm:prSet presAssocID="{5ECD2762-DC60-473A-855C-16EAA74B162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5C3272C-3864-4A4F-AF06-BC77A10D9B7B}" srcId="{92CE5C7D-F809-463E-857C-F32AD2E79B53}" destId="{EDEB3A77-F97F-438A-9CFF-1DFDFC1EF935}" srcOrd="0" destOrd="0" parTransId="{8EA3670C-EA6B-4A2C-B02E-7032E41E6247}" sibTransId="{D9C116A7-F98A-4B68-B0B8-4240CD18076A}"/>
    <dgm:cxn modelId="{B32A1036-2CFE-4E03-887C-F6CB8044BF1A}" type="presOf" srcId="{D4112FFA-A247-4BA7-8C0E-D6F62632CAF1}" destId="{03B2C798-2EB8-4CA5-8A79-4B47D6697BFC}" srcOrd="0" destOrd="0" presId="urn:microsoft.com/office/officeart/2018/2/layout/IconVerticalSolidList"/>
    <dgm:cxn modelId="{21AD8F36-0622-477E-8A28-D879B98A0326}" srcId="{92CE5C7D-F809-463E-857C-F32AD2E79B53}" destId="{D4112FFA-A247-4BA7-8C0E-D6F62632CAF1}" srcOrd="1" destOrd="0" parTransId="{0AA30E77-5D8B-407C-97F4-0B954594ED8E}" sibTransId="{EE53224E-E1DE-4B04-AB83-7CBA310B63FA}"/>
    <dgm:cxn modelId="{788D3A4D-24F7-4BE2-9FC8-9C40BBEC95AB}" srcId="{92CE5C7D-F809-463E-857C-F32AD2E79B53}" destId="{5ECD2762-DC60-473A-855C-16EAA74B1625}" srcOrd="2" destOrd="0" parTransId="{AA1C7D00-3B33-4717-9B7D-9C4A88CB84F3}" sibTransId="{917834B5-FE8D-48E1-BF44-51F81B2BBEC6}"/>
    <dgm:cxn modelId="{CFC0718F-9955-4FA7-948E-406B856E2710}" type="presOf" srcId="{EDEB3A77-F97F-438A-9CFF-1DFDFC1EF935}" destId="{D75EE734-BB13-4485-94F3-D91162576754}" srcOrd="0" destOrd="0" presId="urn:microsoft.com/office/officeart/2018/2/layout/IconVerticalSolidList"/>
    <dgm:cxn modelId="{9D315295-E564-4FE4-B1BC-CE9D2D0A9ECE}" type="presOf" srcId="{5ECD2762-DC60-473A-855C-16EAA74B1625}" destId="{157DE536-C282-4027-B70C-3D96C5734BE9}" srcOrd="0" destOrd="0" presId="urn:microsoft.com/office/officeart/2018/2/layout/IconVerticalSolidList"/>
    <dgm:cxn modelId="{0F146DB6-73B8-48E8-B7ED-771D8805F008}" type="presOf" srcId="{92CE5C7D-F809-463E-857C-F32AD2E79B53}" destId="{C809581E-09BD-46C8-A381-FDBB1F10DE17}" srcOrd="0" destOrd="0" presId="urn:microsoft.com/office/officeart/2018/2/layout/IconVerticalSolidList"/>
    <dgm:cxn modelId="{0D5CA4B5-3AFB-425A-8905-70EC88CC9347}" type="presParOf" srcId="{C809581E-09BD-46C8-A381-FDBB1F10DE17}" destId="{627D7120-0F93-4EB3-8DC8-AE8D78776AE0}" srcOrd="0" destOrd="0" presId="urn:microsoft.com/office/officeart/2018/2/layout/IconVerticalSolidList"/>
    <dgm:cxn modelId="{ECBCF180-658B-457B-B8E2-A2D182CCBF91}" type="presParOf" srcId="{627D7120-0F93-4EB3-8DC8-AE8D78776AE0}" destId="{773C89D7-EBF3-40C7-8589-E2708A96B042}" srcOrd="0" destOrd="0" presId="urn:microsoft.com/office/officeart/2018/2/layout/IconVerticalSolidList"/>
    <dgm:cxn modelId="{928D3339-3DD9-445E-87AF-D502B68F9D72}" type="presParOf" srcId="{627D7120-0F93-4EB3-8DC8-AE8D78776AE0}" destId="{E1D3D6DB-ED4D-4F74-8500-B1674C09B154}" srcOrd="1" destOrd="0" presId="urn:microsoft.com/office/officeart/2018/2/layout/IconVerticalSolidList"/>
    <dgm:cxn modelId="{F36DF235-65D5-486E-8D64-8B4FCC1166B8}" type="presParOf" srcId="{627D7120-0F93-4EB3-8DC8-AE8D78776AE0}" destId="{7F037B50-C604-45EC-8B84-E2DF2CA12F44}" srcOrd="2" destOrd="0" presId="urn:microsoft.com/office/officeart/2018/2/layout/IconVerticalSolidList"/>
    <dgm:cxn modelId="{0571162B-B63E-4378-9E21-0F25A4327413}" type="presParOf" srcId="{627D7120-0F93-4EB3-8DC8-AE8D78776AE0}" destId="{D75EE734-BB13-4485-94F3-D91162576754}" srcOrd="3" destOrd="0" presId="urn:microsoft.com/office/officeart/2018/2/layout/IconVerticalSolidList"/>
    <dgm:cxn modelId="{297B48E0-8105-4192-A9B3-FF18EDE4AC7A}" type="presParOf" srcId="{C809581E-09BD-46C8-A381-FDBB1F10DE17}" destId="{AB1ECC06-9BA1-4E81-9C33-3FC0BC8FCCA3}" srcOrd="1" destOrd="0" presId="urn:microsoft.com/office/officeart/2018/2/layout/IconVerticalSolidList"/>
    <dgm:cxn modelId="{F5EB5620-4795-41C3-9C18-7A38B706289F}" type="presParOf" srcId="{C809581E-09BD-46C8-A381-FDBB1F10DE17}" destId="{22FC711C-C793-496C-A7D2-1B1FBEB02899}" srcOrd="2" destOrd="0" presId="urn:microsoft.com/office/officeart/2018/2/layout/IconVerticalSolidList"/>
    <dgm:cxn modelId="{37C94A14-4C58-4862-9B7D-2F64F540E72E}" type="presParOf" srcId="{22FC711C-C793-496C-A7D2-1B1FBEB02899}" destId="{4775D739-F9CA-4AFD-8D0D-FA98E301EA12}" srcOrd="0" destOrd="0" presId="urn:microsoft.com/office/officeart/2018/2/layout/IconVerticalSolidList"/>
    <dgm:cxn modelId="{8BF49972-8D5B-4E2B-986D-DE1F1016B143}" type="presParOf" srcId="{22FC711C-C793-496C-A7D2-1B1FBEB02899}" destId="{CA0F5F14-3B1A-4918-86CC-2646AEADACEF}" srcOrd="1" destOrd="0" presId="urn:microsoft.com/office/officeart/2018/2/layout/IconVerticalSolidList"/>
    <dgm:cxn modelId="{57006CBB-D79F-4665-AA08-6F1EBA4E45B2}" type="presParOf" srcId="{22FC711C-C793-496C-A7D2-1B1FBEB02899}" destId="{34A450E6-05C2-47C6-B56C-4204E2CC623E}" srcOrd="2" destOrd="0" presId="urn:microsoft.com/office/officeart/2018/2/layout/IconVerticalSolidList"/>
    <dgm:cxn modelId="{C3F6D627-2A73-4EED-B2F4-3D71E6487D37}" type="presParOf" srcId="{22FC711C-C793-496C-A7D2-1B1FBEB02899}" destId="{03B2C798-2EB8-4CA5-8A79-4B47D6697BFC}" srcOrd="3" destOrd="0" presId="urn:microsoft.com/office/officeart/2018/2/layout/IconVerticalSolidList"/>
    <dgm:cxn modelId="{C2E6E982-A3C1-4C38-B316-2BAD47518C31}" type="presParOf" srcId="{C809581E-09BD-46C8-A381-FDBB1F10DE17}" destId="{396870C8-BA22-4062-A4EC-96242A97D46D}" srcOrd="3" destOrd="0" presId="urn:microsoft.com/office/officeart/2018/2/layout/IconVerticalSolidList"/>
    <dgm:cxn modelId="{25BBCA54-B146-49D4-B44A-8383B7683F4E}" type="presParOf" srcId="{C809581E-09BD-46C8-A381-FDBB1F10DE17}" destId="{61939698-4AEB-4B30-802B-AAB618C29E8F}" srcOrd="4" destOrd="0" presId="urn:microsoft.com/office/officeart/2018/2/layout/IconVerticalSolidList"/>
    <dgm:cxn modelId="{0C87DBE9-3033-4396-8584-8E81D40FD18B}" type="presParOf" srcId="{61939698-4AEB-4B30-802B-AAB618C29E8F}" destId="{9A86EB79-D52C-4AE6-9281-47279547D1C1}" srcOrd="0" destOrd="0" presId="urn:microsoft.com/office/officeart/2018/2/layout/IconVerticalSolidList"/>
    <dgm:cxn modelId="{C65E4BDF-C7ED-43EF-AF95-46429C1368B0}" type="presParOf" srcId="{61939698-4AEB-4B30-802B-AAB618C29E8F}" destId="{DDAD3F56-4649-46D5-B782-0AB2D0E49CF8}" srcOrd="1" destOrd="0" presId="urn:microsoft.com/office/officeart/2018/2/layout/IconVerticalSolidList"/>
    <dgm:cxn modelId="{8D208061-DBC6-4FA6-A800-FCEE91CF82AF}" type="presParOf" srcId="{61939698-4AEB-4B30-802B-AAB618C29E8F}" destId="{E98FB334-66A2-4EF7-9C7E-4562A7949C9A}" srcOrd="2" destOrd="0" presId="urn:microsoft.com/office/officeart/2018/2/layout/IconVerticalSolidList"/>
    <dgm:cxn modelId="{16377095-DA7E-4622-AA24-377609DB5E60}" type="presParOf" srcId="{61939698-4AEB-4B30-802B-AAB618C29E8F}" destId="{157DE536-C282-4027-B70C-3D96C5734B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F34C10-A1F0-42BC-A79E-7C5A1B0ADE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C7B1194-B812-43CD-83A5-0BB4E9E0E7C5}">
      <dgm:prSet/>
      <dgm:spPr/>
      <dgm:t>
        <a:bodyPr/>
        <a:lstStyle/>
        <a:p>
          <a:pPr>
            <a:defRPr cap="all"/>
          </a:pPr>
          <a:r>
            <a:rPr lang="en-US"/>
            <a:t>For Each record it is provided</a:t>
          </a:r>
        </a:p>
      </dgm:t>
    </dgm:pt>
    <dgm:pt modelId="{20078A7E-44EC-4EBF-B9E3-CAD42B94D330}" type="parTrans" cxnId="{792CBEFB-20CD-4A6A-826E-BAD6E9EEB39A}">
      <dgm:prSet/>
      <dgm:spPr/>
      <dgm:t>
        <a:bodyPr/>
        <a:lstStyle/>
        <a:p>
          <a:endParaRPr lang="en-US"/>
        </a:p>
      </dgm:t>
    </dgm:pt>
    <dgm:pt modelId="{EAF0863C-7C0F-4702-8BD3-B07B82E814F4}" type="sibTrans" cxnId="{792CBEFB-20CD-4A6A-826E-BAD6E9EEB39A}">
      <dgm:prSet/>
      <dgm:spPr/>
      <dgm:t>
        <a:bodyPr/>
        <a:lstStyle/>
        <a:p>
          <a:endParaRPr lang="en-US"/>
        </a:p>
      </dgm:t>
    </dgm:pt>
    <dgm:pt modelId="{5240608F-B00E-43C6-9ABF-485BAE1C93D5}">
      <dgm:prSet/>
      <dgm:spPr/>
      <dgm:t>
        <a:bodyPr/>
        <a:lstStyle/>
        <a:p>
          <a:pPr>
            <a:defRPr cap="all"/>
          </a:pPr>
          <a:r>
            <a:rPr lang="en-US"/>
            <a:t>Triaxial acceleration from the accelerometer (total acceleration) and the estimated body acceleration.</a:t>
          </a:r>
        </a:p>
      </dgm:t>
    </dgm:pt>
    <dgm:pt modelId="{83C218E8-BAED-4BAD-9F5C-BD97A00C7DFF}" type="parTrans" cxnId="{01F0FC0F-3739-46E4-AAF5-D937C04767FF}">
      <dgm:prSet/>
      <dgm:spPr/>
      <dgm:t>
        <a:bodyPr/>
        <a:lstStyle/>
        <a:p>
          <a:endParaRPr lang="en-US"/>
        </a:p>
      </dgm:t>
    </dgm:pt>
    <dgm:pt modelId="{3B885FF8-39A9-453F-9945-1EA5009CB50F}" type="sibTrans" cxnId="{01F0FC0F-3739-46E4-AAF5-D937C04767FF}">
      <dgm:prSet/>
      <dgm:spPr/>
      <dgm:t>
        <a:bodyPr/>
        <a:lstStyle/>
        <a:p>
          <a:endParaRPr lang="en-US"/>
        </a:p>
      </dgm:t>
    </dgm:pt>
    <dgm:pt modelId="{7EB6DAFD-4F7D-420B-AA9B-BB26D4128951}">
      <dgm:prSet/>
      <dgm:spPr/>
      <dgm:t>
        <a:bodyPr/>
        <a:lstStyle/>
        <a:p>
          <a:pPr>
            <a:defRPr cap="all"/>
          </a:pPr>
          <a:r>
            <a:rPr lang="en-US"/>
            <a:t>Triaxial Angular velocity from the gyroscope.</a:t>
          </a:r>
        </a:p>
      </dgm:t>
    </dgm:pt>
    <dgm:pt modelId="{4C008912-002C-4270-82FF-37C81452DBF0}" type="parTrans" cxnId="{77950C7F-2B83-498D-BCE0-D6894F3B64A5}">
      <dgm:prSet/>
      <dgm:spPr/>
      <dgm:t>
        <a:bodyPr/>
        <a:lstStyle/>
        <a:p>
          <a:endParaRPr lang="en-US"/>
        </a:p>
      </dgm:t>
    </dgm:pt>
    <dgm:pt modelId="{A968B96C-3EE1-457C-9605-B714A70FC10D}" type="sibTrans" cxnId="{77950C7F-2B83-498D-BCE0-D6894F3B64A5}">
      <dgm:prSet/>
      <dgm:spPr/>
      <dgm:t>
        <a:bodyPr/>
        <a:lstStyle/>
        <a:p>
          <a:endParaRPr lang="en-US"/>
        </a:p>
      </dgm:t>
    </dgm:pt>
    <dgm:pt modelId="{7C4182F3-834D-4A1E-8C02-82FA361C95D2}">
      <dgm:prSet/>
      <dgm:spPr/>
      <dgm:t>
        <a:bodyPr/>
        <a:lstStyle/>
        <a:p>
          <a:pPr>
            <a:defRPr cap="all"/>
          </a:pPr>
          <a:r>
            <a:rPr lang="en-US" dirty="0"/>
            <a:t>A 563-feature vector with time and frequency domain variables.</a:t>
          </a:r>
        </a:p>
      </dgm:t>
    </dgm:pt>
    <dgm:pt modelId="{DF9FD96D-05FF-4AB8-A256-5E9773671388}" type="parTrans" cxnId="{5700231C-7780-4628-B098-E412450A774B}">
      <dgm:prSet/>
      <dgm:spPr/>
      <dgm:t>
        <a:bodyPr/>
        <a:lstStyle/>
        <a:p>
          <a:endParaRPr lang="en-US"/>
        </a:p>
      </dgm:t>
    </dgm:pt>
    <dgm:pt modelId="{46237C8F-3AEF-41C3-B0D6-739AAC1D5747}" type="sibTrans" cxnId="{5700231C-7780-4628-B098-E412450A774B}">
      <dgm:prSet/>
      <dgm:spPr/>
      <dgm:t>
        <a:bodyPr/>
        <a:lstStyle/>
        <a:p>
          <a:endParaRPr lang="en-US"/>
        </a:p>
      </dgm:t>
    </dgm:pt>
    <dgm:pt modelId="{58B9104D-F6A9-4388-90A3-FBA9EA063B49}">
      <dgm:prSet/>
      <dgm:spPr/>
      <dgm:t>
        <a:bodyPr/>
        <a:lstStyle/>
        <a:p>
          <a:pPr>
            <a:defRPr cap="all"/>
          </a:pPr>
          <a:r>
            <a:rPr lang="en-US"/>
            <a:t>Its activity label.</a:t>
          </a:r>
        </a:p>
      </dgm:t>
    </dgm:pt>
    <dgm:pt modelId="{9454FDD1-FE12-45E2-9DD6-92304E860B05}" type="parTrans" cxnId="{4F60880C-A3E9-4903-8C9C-551358721704}">
      <dgm:prSet/>
      <dgm:spPr/>
      <dgm:t>
        <a:bodyPr/>
        <a:lstStyle/>
        <a:p>
          <a:endParaRPr lang="en-US"/>
        </a:p>
      </dgm:t>
    </dgm:pt>
    <dgm:pt modelId="{6D1BFEE6-CA2E-4190-9119-6A1EDBF2586C}" type="sibTrans" cxnId="{4F60880C-A3E9-4903-8C9C-551358721704}">
      <dgm:prSet/>
      <dgm:spPr/>
      <dgm:t>
        <a:bodyPr/>
        <a:lstStyle/>
        <a:p>
          <a:endParaRPr lang="en-US"/>
        </a:p>
      </dgm:t>
    </dgm:pt>
    <dgm:pt modelId="{D151A80A-DBB9-4CD0-95F0-04C1F5AC6366}" type="pres">
      <dgm:prSet presAssocID="{CBF34C10-A1F0-42BC-A79E-7C5A1B0ADE2B}" presName="root" presStyleCnt="0">
        <dgm:presLayoutVars>
          <dgm:dir/>
          <dgm:resizeHandles val="exact"/>
        </dgm:presLayoutVars>
      </dgm:prSet>
      <dgm:spPr/>
    </dgm:pt>
    <dgm:pt modelId="{B48F73E0-7605-4158-B353-B494FCAC16A8}" type="pres">
      <dgm:prSet presAssocID="{7C7B1194-B812-43CD-83A5-0BB4E9E0E7C5}" presName="compNode" presStyleCnt="0"/>
      <dgm:spPr/>
    </dgm:pt>
    <dgm:pt modelId="{0EBE6D61-B1A8-47F5-86D7-FFA3C06D70B6}" type="pres">
      <dgm:prSet presAssocID="{7C7B1194-B812-43CD-83A5-0BB4E9E0E7C5}" presName="iconBgRect" presStyleLbl="bgShp" presStyleIdx="0" presStyleCnt="5"/>
      <dgm:spPr/>
    </dgm:pt>
    <dgm:pt modelId="{395A0F24-3586-46EB-9C3B-83F78EC547AD}" type="pres">
      <dgm:prSet presAssocID="{7C7B1194-B812-43CD-83A5-0BB4E9E0E7C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533D04B-1AE0-4906-891F-AE3CCCF73F8D}" type="pres">
      <dgm:prSet presAssocID="{7C7B1194-B812-43CD-83A5-0BB4E9E0E7C5}" presName="spaceRect" presStyleCnt="0"/>
      <dgm:spPr/>
    </dgm:pt>
    <dgm:pt modelId="{106677A1-B09A-405A-977B-1A3C5E73ED18}" type="pres">
      <dgm:prSet presAssocID="{7C7B1194-B812-43CD-83A5-0BB4E9E0E7C5}" presName="textRect" presStyleLbl="revTx" presStyleIdx="0" presStyleCnt="5">
        <dgm:presLayoutVars>
          <dgm:chMax val="1"/>
          <dgm:chPref val="1"/>
        </dgm:presLayoutVars>
      </dgm:prSet>
      <dgm:spPr/>
    </dgm:pt>
    <dgm:pt modelId="{3F865061-9CF0-408D-B814-8FA40219233C}" type="pres">
      <dgm:prSet presAssocID="{EAF0863C-7C0F-4702-8BD3-B07B82E814F4}" presName="sibTrans" presStyleCnt="0"/>
      <dgm:spPr/>
    </dgm:pt>
    <dgm:pt modelId="{A2AF926E-4FA1-4F43-B186-C05D088505E1}" type="pres">
      <dgm:prSet presAssocID="{5240608F-B00E-43C6-9ABF-485BAE1C93D5}" presName="compNode" presStyleCnt="0"/>
      <dgm:spPr/>
    </dgm:pt>
    <dgm:pt modelId="{F1881954-AE92-45C1-B09C-DDA6E9890A37}" type="pres">
      <dgm:prSet presAssocID="{5240608F-B00E-43C6-9ABF-485BAE1C93D5}" presName="iconBgRect" presStyleLbl="bgShp" presStyleIdx="1" presStyleCnt="5"/>
      <dgm:spPr/>
    </dgm:pt>
    <dgm:pt modelId="{300B086D-3943-4C1F-ADC1-B974AEBB5E9B}" type="pres">
      <dgm:prSet presAssocID="{5240608F-B00E-43C6-9ABF-485BAE1C93D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F5CB007B-52AD-4238-B88A-F5DEC73FC129}" type="pres">
      <dgm:prSet presAssocID="{5240608F-B00E-43C6-9ABF-485BAE1C93D5}" presName="spaceRect" presStyleCnt="0"/>
      <dgm:spPr/>
    </dgm:pt>
    <dgm:pt modelId="{E1E36FCC-D09B-4C03-8E9D-55FA0B4C1529}" type="pres">
      <dgm:prSet presAssocID="{5240608F-B00E-43C6-9ABF-485BAE1C93D5}" presName="textRect" presStyleLbl="revTx" presStyleIdx="1" presStyleCnt="5">
        <dgm:presLayoutVars>
          <dgm:chMax val="1"/>
          <dgm:chPref val="1"/>
        </dgm:presLayoutVars>
      </dgm:prSet>
      <dgm:spPr/>
    </dgm:pt>
    <dgm:pt modelId="{7E1F483A-46AF-4472-831D-107BF9A5E140}" type="pres">
      <dgm:prSet presAssocID="{3B885FF8-39A9-453F-9945-1EA5009CB50F}" presName="sibTrans" presStyleCnt="0"/>
      <dgm:spPr/>
    </dgm:pt>
    <dgm:pt modelId="{82AEB3B3-CF9C-444D-83A2-29FBD15DF5A8}" type="pres">
      <dgm:prSet presAssocID="{7EB6DAFD-4F7D-420B-AA9B-BB26D4128951}" presName="compNode" presStyleCnt="0"/>
      <dgm:spPr/>
    </dgm:pt>
    <dgm:pt modelId="{4D00673B-7DAB-416E-A819-C01890959D79}" type="pres">
      <dgm:prSet presAssocID="{7EB6DAFD-4F7D-420B-AA9B-BB26D4128951}" presName="iconBgRect" presStyleLbl="bgShp" presStyleIdx="2" presStyleCnt="5"/>
      <dgm:spPr/>
    </dgm:pt>
    <dgm:pt modelId="{E21055FB-9DF4-4910-AB0C-4C0FEF838EA8}" type="pres">
      <dgm:prSet presAssocID="{7EB6DAFD-4F7D-420B-AA9B-BB26D412895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9D3451D0-C4F9-4D70-9CC6-CA2C10C16310}" type="pres">
      <dgm:prSet presAssocID="{7EB6DAFD-4F7D-420B-AA9B-BB26D4128951}" presName="spaceRect" presStyleCnt="0"/>
      <dgm:spPr/>
    </dgm:pt>
    <dgm:pt modelId="{2763AB66-ADD4-427A-92AE-51EE216CD532}" type="pres">
      <dgm:prSet presAssocID="{7EB6DAFD-4F7D-420B-AA9B-BB26D4128951}" presName="textRect" presStyleLbl="revTx" presStyleIdx="2" presStyleCnt="5">
        <dgm:presLayoutVars>
          <dgm:chMax val="1"/>
          <dgm:chPref val="1"/>
        </dgm:presLayoutVars>
      </dgm:prSet>
      <dgm:spPr/>
    </dgm:pt>
    <dgm:pt modelId="{999E89C8-3233-40FE-8606-834F6C011F6B}" type="pres">
      <dgm:prSet presAssocID="{A968B96C-3EE1-457C-9605-B714A70FC10D}" presName="sibTrans" presStyleCnt="0"/>
      <dgm:spPr/>
    </dgm:pt>
    <dgm:pt modelId="{C1E534A0-BBF3-490E-859F-FEC447D92838}" type="pres">
      <dgm:prSet presAssocID="{7C4182F3-834D-4A1E-8C02-82FA361C95D2}" presName="compNode" presStyleCnt="0"/>
      <dgm:spPr/>
    </dgm:pt>
    <dgm:pt modelId="{D97BDF59-167D-4918-9F20-9D416C9F48CC}" type="pres">
      <dgm:prSet presAssocID="{7C4182F3-834D-4A1E-8C02-82FA361C95D2}" presName="iconBgRect" presStyleLbl="bgShp" presStyleIdx="3" presStyleCnt="5"/>
      <dgm:spPr/>
    </dgm:pt>
    <dgm:pt modelId="{417941AC-4CC6-4BE2-AC2B-FE1195AFBD96}" type="pres">
      <dgm:prSet presAssocID="{7C4182F3-834D-4A1E-8C02-82FA361C95D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DC471571-B715-41F7-BA94-A48CDFCE8FBD}" type="pres">
      <dgm:prSet presAssocID="{7C4182F3-834D-4A1E-8C02-82FA361C95D2}" presName="spaceRect" presStyleCnt="0"/>
      <dgm:spPr/>
    </dgm:pt>
    <dgm:pt modelId="{6E704CC8-AE7C-4EC0-9BE0-BD6B16584EEF}" type="pres">
      <dgm:prSet presAssocID="{7C4182F3-834D-4A1E-8C02-82FA361C95D2}" presName="textRect" presStyleLbl="revTx" presStyleIdx="3" presStyleCnt="5">
        <dgm:presLayoutVars>
          <dgm:chMax val="1"/>
          <dgm:chPref val="1"/>
        </dgm:presLayoutVars>
      </dgm:prSet>
      <dgm:spPr/>
    </dgm:pt>
    <dgm:pt modelId="{0E0CEF55-7799-46A2-B087-8674A3A0A6CD}" type="pres">
      <dgm:prSet presAssocID="{46237C8F-3AEF-41C3-B0D6-739AAC1D5747}" presName="sibTrans" presStyleCnt="0"/>
      <dgm:spPr/>
    </dgm:pt>
    <dgm:pt modelId="{201AB7C2-B045-469C-9C6A-71446C828F35}" type="pres">
      <dgm:prSet presAssocID="{58B9104D-F6A9-4388-90A3-FBA9EA063B49}" presName="compNode" presStyleCnt="0"/>
      <dgm:spPr/>
    </dgm:pt>
    <dgm:pt modelId="{3A1E0022-7BE3-46E7-A988-47E9B1B568B0}" type="pres">
      <dgm:prSet presAssocID="{58B9104D-F6A9-4388-90A3-FBA9EA063B49}" presName="iconBgRect" presStyleLbl="bgShp" presStyleIdx="4" presStyleCnt="5"/>
      <dgm:spPr/>
    </dgm:pt>
    <dgm:pt modelId="{2E5FD10D-4D29-4E5C-970C-E102612A8DAA}" type="pres">
      <dgm:prSet presAssocID="{58B9104D-F6A9-4388-90A3-FBA9EA063B4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986AF155-EC9F-4382-94FB-BFAAAFA782BA}" type="pres">
      <dgm:prSet presAssocID="{58B9104D-F6A9-4388-90A3-FBA9EA063B49}" presName="spaceRect" presStyleCnt="0"/>
      <dgm:spPr/>
    </dgm:pt>
    <dgm:pt modelId="{52C1A007-3735-4B30-B459-4E79D4B00BB7}" type="pres">
      <dgm:prSet presAssocID="{58B9104D-F6A9-4388-90A3-FBA9EA063B4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9E7A207-EECC-4123-9674-05129FAA95F9}" type="presOf" srcId="{58B9104D-F6A9-4388-90A3-FBA9EA063B49}" destId="{52C1A007-3735-4B30-B459-4E79D4B00BB7}" srcOrd="0" destOrd="0" presId="urn:microsoft.com/office/officeart/2018/5/layout/IconCircleLabelList"/>
    <dgm:cxn modelId="{4F60880C-A3E9-4903-8C9C-551358721704}" srcId="{CBF34C10-A1F0-42BC-A79E-7C5A1B0ADE2B}" destId="{58B9104D-F6A9-4388-90A3-FBA9EA063B49}" srcOrd="4" destOrd="0" parTransId="{9454FDD1-FE12-45E2-9DD6-92304E860B05}" sibTransId="{6D1BFEE6-CA2E-4190-9119-6A1EDBF2586C}"/>
    <dgm:cxn modelId="{01F0FC0F-3739-46E4-AAF5-D937C04767FF}" srcId="{CBF34C10-A1F0-42BC-A79E-7C5A1B0ADE2B}" destId="{5240608F-B00E-43C6-9ABF-485BAE1C93D5}" srcOrd="1" destOrd="0" parTransId="{83C218E8-BAED-4BAD-9F5C-BD97A00C7DFF}" sibTransId="{3B885FF8-39A9-453F-9945-1EA5009CB50F}"/>
    <dgm:cxn modelId="{5700231C-7780-4628-B098-E412450A774B}" srcId="{CBF34C10-A1F0-42BC-A79E-7C5A1B0ADE2B}" destId="{7C4182F3-834D-4A1E-8C02-82FA361C95D2}" srcOrd="3" destOrd="0" parTransId="{DF9FD96D-05FF-4AB8-A256-5E9773671388}" sibTransId="{46237C8F-3AEF-41C3-B0D6-739AAC1D5747}"/>
    <dgm:cxn modelId="{F3CBBD7C-9CAE-4188-BBC1-916AE59C8A36}" type="presOf" srcId="{7C4182F3-834D-4A1E-8C02-82FA361C95D2}" destId="{6E704CC8-AE7C-4EC0-9BE0-BD6B16584EEF}" srcOrd="0" destOrd="0" presId="urn:microsoft.com/office/officeart/2018/5/layout/IconCircleLabelList"/>
    <dgm:cxn modelId="{77950C7F-2B83-498D-BCE0-D6894F3B64A5}" srcId="{CBF34C10-A1F0-42BC-A79E-7C5A1B0ADE2B}" destId="{7EB6DAFD-4F7D-420B-AA9B-BB26D4128951}" srcOrd="2" destOrd="0" parTransId="{4C008912-002C-4270-82FF-37C81452DBF0}" sibTransId="{A968B96C-3EE1-457C-9605-B714A70FC10D}"/>
    <dgm:cxn modelId="{76A1A6CE-154F-427E-8A73-9811BCF16D57}" type="presOf" srcId="{7C7B1194-B812-43CD-83A5-0BB4E9E0E7C5}" destId="{106677A1-B09A-405A-977B-1A3C5E73ED18}" srcOrd="0" destOrd="0" presId="urn:microsoft.com/office/officeart/2018/5/layout/IconCircleLabelList"/>
    <dgm:cxn modelId="{BC3929F3-BAFD-41F3-B383-A941BD170A07}" type="presOf" srcId="{7EB6DAFD-4F7D-420B-AA9B-BB26D4128951}" destId="{2763AB66-ADD4-427A-92AE-51EE216CD532}" srcOrd="0" destOrd="0" presId="urn:microsoft.com/office/officeart/2018/5/layout/IconCircleLabelList"/>
    <dgm:cxn modelId="{11E365F8-3612-4EAB-AD63-FEAB12C222E2}" type="presOf" srcId="{CBF34C10-A1F0-42BC-A79E-7C5A1B0ADE2B}" destId="{D151A80A-DBB9-4CD0-95F0-04C1F5AC6366}" srcOrd="0" destOrd="0" presId="urn:microsoft.com/office/officeart/2018/5/layout/IconCircleLabelList"/>
    <dgm:cxn modelId="{315267FA-C33E-47FF-9BA2-A43DAF85375C}" type="presOf" srcId="{5240608F-B00E-43C6-9ABF-485BAE1C93D5}" destId="{E1E36FCC-D09B-4C03-8E9D-55FA0B4C1529}" srcOrd="0" destOrd="0" presId="urn:microsoft.com/office/officeart/2018/5/layout/IconCircleLabelList"/>
    <dgm:cxn modelId="{792CBEFB-20CD-4A6A-826E-BAD6E9EEB39A}" srcId="{CBF34C10-A1F0-42BC-A79E-7C5A1B0ADE2B}" destId="{7C7B1194-B812-43CD-83A5-0BB4E9E0E7C5}" srcOrd="0" destOrd="0" parTransId="{20078A7E-44EC-4EBF-B9E3-CAD42B94D330}" sibTransId="{EAF0863C-7C0F-4702-8BD3-B07B82E814F4}"/>
    <dgm:cxn modelId="{74BC2D62-7772-4F0E-B9A6-D659E778E95B}" type="presParOf" srcId="{D151A80A-DBB9-4CD0-95F0-04C1F5AC6366}" destId="{B48F73E0-7605-4158-B353-B494FCAC16A8}" srcOrd="0" destOrd="0" presId="urn:microsoft.com/office/officeart/2018/5/layout/IconCircleLabelList"/>
    <dgm:cxn modelId="{C4C55BB7-4D38-402E-8080-76B100A501A8}" type="presParOf" srcId="{B48F73E0-7605-4158-B353-B494FCAC16A8}" destId="{0EBE6D61-B1A8-47F5-86D7-FFA3C06D70B6}" srcOrd="0" destOrd="0" presId="urn:microsoft.com/office/officeart/2018/5/layout/IconCircleLabelList"/>
    <dgm:cxn modelId="{3A8EE4C9-FEF6-49B2-9758-FFA94387F7D4}" type="presParOf" srcId="{B48F73E0-7605-4158-B353-B494FCAC16A8}" destId="{395A0F24-3586-46EB-9C3B-83F78EC547AD}" srcOrd="1" destOrd="0" presId="urn:microsoft.com/office/officeart/2018/5/layout/IconCircleLabelList"/>
    <dgm:cxn modelId="{E08D651D-40E2-4132-AF4E-1B3F83FF3444}" type="presParOf" srcId="{B48F73E0-7605-4158-B353-B494FCAC16A8}" destId="{7533D04B-1AE0-4906-891F-AE3CCCF73F8D}" srcOrd="2" destOrd="0" presId="urn:microsoft.com/office/officeart/2018/5/layout/IconCircleLabelList"/>
    <dgm:cxn modelId="{3FA1F03D-370F-483B-807A-B8953F20F761}" type="presParOf" srcId="{B48F73E0-7605-4158-B353-B494FCAC16A8}" destId="{106677A1-B09A-405A-977B-1A3C5E73ED18}" srcOrd="3" destOrd="0" presId="urn:microsoft.com/office/officeart/2018/5/layout/IconCircleLabelList"/>
    <dgm:cxn modelId="{C812A9B2-289D-4052-9C43-1639B782D663}" type="presParOf" srcId="{D151A80A-DBB9-4CD0-95F0-04C1F5AC6366}" destId="{3F865061-9CF0-408D-B814-8FA40219233C}" srcOrd="1" destOrd="0" presId="urn:microsoft.com/office/officeart/2018/5/layout/IconCircleLabelList"/>
    <dgm:cxn modelId="{59C5EF96-6F3A-4903-A0BC-BE729143ACD5}" type="presParOf" srcId="{D151A80A-DBB9-4CD0-95F0-04C1F5AC6366}" destId="{A2AF926E-4FA1-4F43-B186-C05D088505E1}" srcOrd="2" destOrd="0" presId="urn:microsoft.com/office/officeart/2018/5/layout/IconCircleLabelList"/>
    <dgm:cxn modelId="{1CB331D2-140C-4C21-A4F4-F8E0A534D36C}" type="presParOf" srcId="{A2AF926E-4FA1-4F43-B186-C05D088505E1}" destId="{F1881954-AE92-45C1-B09C-DDA6E9890A37}" srcOrd="0" destOrd="0" presId="urn:microsoft.com/office/officeart/2018/5/layout/IconCircleLabelList"/>
    <dgm:cxn modelId="{57BF8808-8D5F-4E69-9FD7-C1EA8589CC3D}" type="presParOf" srcId="{A2AF926E-4FA1-4F43-B186-C05D088505E1}" destId="{300B086D-3943-4C1F-ADC1-B974AEBB5E9B}" srcOrd="1" destOrd="0" presId="urn:microsoft.com/office/officeart/2018/5/layout/IconCircleLabelList"/>
    <dgm:cxn modelId="{C6A40BA5-783A-4A67-A4B0-037EC7941598}" type="presParOf" srcId="{A2AF926E-4FA1-4F43-B186-C05D088505E1}" destId="{F5CB007B-52AD-4238-B88A-F5DEC73FC129}" srcOrd="2" destOrd="0" presId="urn:microsoft.com/office/officeart/2018/5/layout/IconCircleLabelList"/>
    <dgm:cxn modelId="{414BB8F3-0D8E-4611-91A8-63ABF5F107BE}" type="presParOf" srcId="{A2AF926E-4FA1-4F43-B186-C05D088505E1}" destId="{E1E36FCC-D09B-4C03-8E9D-55FA0B4C1529}" srcOrd="3" destOrd="0" presId="urn:microsoft.com/office/officeart/2018/5/layout/IconCircleLabelList"/>
    <dgm:cxn modelId="{6AD56C91-08B2-43EE-8CD0-A0B5868A857A}" type="presParOf" srcId="{D151A80A-DBB9-4CD0-95F0-04C1F5AC6366}" destId="{7E1F483A-46AF-4472-831D-107BF9A5E140}" srcOrd="3" destOrd="0" presId="urn:microsoft.com/office/officeart/2018/5/layout/IconCircleLabelList"/>
    <dgm:cxn modelId="{A5A0D6DB-6762-4A8D-B64B-B78EF11CF46C}" type="presParOf" srcId="{D151A80A-DBB9-4CD0-95F0-04C1F5AC6366}" destId="{82AEB3B3-CF9C-444D-83A2-29FBD15DF5A8}" srcOrd="4" destOrd="0" presId="urn:microsoft.com/office/officeart/2018/5/layout/IconCircleLabelList"/>
    <dgm:cxn modelId="{6C898F65-18CF-4845-BCC5-E4429F0818B7}" type="presParOf" srcId="{82AEB3B3-CF9C-444D-83A2-29FBD15DF5A8}" destId="{4D00673B-7DAB-416E-A819-C01890959D79}" srcOrd="0" destOrd="0" presId="urn:microsoft.com/office/officeart/2018/5/layout/IconCircleLabelList"/>
    <dgm:cxn modelId="{9DC04543-FF46-48B3-8774-EA8B66CB7087}" type="presParOf" srcId="{82AEB3B3-CF9C-444D-83A2-29FBD15DF5A8}" destId="{E21055FB-9DF4-4910-AB0C-4C0FEF838EA8}" srcOrd="1" destOrd="0" presId="urn:microsoft.com/office/officeart/2018/5/layout/IconCircleLabelList"/>
    <dgm:cxn modelId="{3BC184DB-E014-423F-BD4E-9619F6D18BEA}" type="presParOf" srcId="{82AEB3B3-CF9C-444D-83A2-29FBD15DF5A8}" destId="{9D3451D0-C4F9-4D70-9CC6-CA2C10C16310}" srcOrd="2" destOrd="0" presId="urn:microsoft.com/office/officeart/2018/5/layout/IconCircleLabelList"/>
    <dgm:cxn modelId="{E27FA27E-41F9-4780-AE96-11E3FEC0D7BF}" type="presParOf" srcId="{82AEB3B3-CF9C-444D-83A2-29FBD15DF5A8}" destId="{2763AB66-ADD4-427A-92AE-51EE216CD532}" srcOrd="3" destOrd="0" presId="urn:microsoft.com/office/officeart/2018/5/layout/IconCircleLabelList"/>
    <dgm:cxn modelId="{6F15707F-4897-4DBB-A47B-6AA5B7C2FAE7}" type="presParOf" srcId="{D151A80A-DBB9-4CD0-95F0-04C1F5AC6366}" destId="{999E89C8-3233-40FE-8606-834F6C011F6B}" srcOrd="5" destOrd="0" presId="urn:microsoft.com/office/officeart/2018/5/layout/IconCircleLabelList"/>
    <dgm:cxn modelId="{15DAC30B-385F-476C-9424-32D4A8E3A31E}" type="presParOf" srcId="{D151A80A-DBB9-4CD0-95F0-04C1F5AC6366}" destId="{C1E534A0-BBF3-490E-859F-FEC447D92838}" srcOrd="6" destOrd="0" presId="urn:microsoft.com/office/officeart/2018/5/layout/IconCircleLabelList"/>
    <dgm:cxn modelId="{A6E0EC77-75ED-4DFC-81DE-76D55BAB2052}" type="presParOf" srcId="{C1E534A0-BBF3-490E-859F-FEC447D92838}" destId="{D97BDF59-167D-4918-9F20-9D416C9F48CC}" srcOrd="0" destOrd="0" presId="urn:microsoft.com/office/officeart/2018/5/layout/IconCircleLabelList"/>
    <dgm:cxn modelId="{4BD0D282-D7A3-45B0-87FF-5E0AEB8553D1}" type="presParOf" srcId="{C1E534A0-BBF3-490E-859F-FEC447D92838}" destId="{417941AC-4CC6-4BE2-AC2B-FE1195AFBD96}" srcOrd="1" destOrd="0" presId="urn:microsoft.com/office/officeart/2018/5/layout/IconCircleLabelList"/>
    <dgm:cxn modelId="{2B0B2BD4-186D-4F29-8995-09AF24B22431}" type="presParOf" srcId="{C1E534A0-BBF3-490E-859F-FEC447D92838}" destId="{DC471571-B715-41F7-BA94-A48CDFCE8FBD}" srcOrd="2" destOrd="0" presId="urn:microsoft.com/office/officeart/2018/5/layout/IconCircleLabelList"/>
    <dgm:cxn modelId="{66BC5B83-AC32-43BD-807C-224D9FB38EB0}" type="presParOf" srcId="{C1E534A0-BBF3-490E-859F-FEC447D92838}" destId="{6E704CC8-AE7C-4EC0-9BE0-BD6B16584EEF}" srcOrd="3" destOrd="0" presId="urn:microsoft.com/office/officeart/2018/5/layout/IconCircleLabelList"/>
    <dgm:cxn modelId="{57EADFE0-15BE-4B2E-A121-B2D9C5F50D0A}" type="presParOf" srcId="{D151A80A-DBB9-4CD0-95F0-04C1F5AC6366}" destId="{0E0CEF55-7799-46A2-B087-8674A3A0A6CD}" srcOrd="7" destOrd="0" presId="urn:microsoft.com/office/officeart/2018/5/layout/IconCircleLabelList"/>
    <dgm:cxn modelId="{22812F0B-FCFE-4524-944B-5749F48824FA}" type="presParOf" srcId="{D151A80A-DBB9-4CD0-95F0-04C1F5AC6366}" destId="{201AB7C2-B045-469C-9C6A-71446C828F35}" srcOrd="8" destOrd="0" presId="urn:microsoft.com/office/officeart/2018/5/layout/IconCircleLabelList"/>
    <dgm:cxn modelId="{1C6B8F03-358F-4FEA-9AB0-25772EBFD290}" type="presParOf" srcId="{201AB7C2-B045-469C-9C6A-71446C828F35}" destId="{3A1E0022-7BE3-46E7-A988-47E9B1B568B0}" srcOrd="0" destOrd="0" presId="urn:microsoft.com/office/officeart/2018/5/layout/IconCircleLabelList"/>
    <dgm:cxn modelId="{C4904D91-B072-4165-9ED5-A0F67FE72648}" type="presParOf" srcId="{201AB7C2-B045-469C-9C6A-71446C828F35}" destId="{2E5FD10D-4D29-4E5C-970C-E102612A8DAA}" srcOrd="1" destOrd="0" presId="urn:microsoft.com/office/officeart/2018/5/layout/IconCircleLabelList"/>
    <dgm:cxn modelId="{E6B79E27-137D-4D21-8866-DAB99DF82127}" type="presParOf" srcId="{201AB7C2-B045-469C-9C6A-71446C828F35}" destId="{986AF155-EC9F-4382-94FB-BFAAAFA782BA}" srcOrd="2" destOrd="0" presId="urn:microsoft.com/office/officeart/2018/5/layout/IconCircleLabelList"/>
    <dgm:cxn modelId="{E707432F-E607-4757-B75E-EC55E24051C6}" type="presParOf" srcId="{201AB7C2-B045-469C-9C6A-71446C828F35}" destId="{52C1A007-3735-4B30-B459-4E79D4B00BB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1BC6D7-96F5-462A-9BE1-EE43A54352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</dgm:pt>
    <dgm:pt modelId="{FF6CCC55-D91B-416B-AD1B-AFC874C2D05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Standardization</a:t>
          </a:r>
        </a:p>
      </dgm:t>
    </dgm:pt>
    <dgm:pt modelId="{B7BD7A60-E89E-4A2F-BB83-50A0E7DC05C2}" type="parTrans" cxnId="{B2B8E73A-B566-45D0-B236-D0E062C8717D}">
      <dgm:prSet/>
      <dgm:spPr/>
      <dgm:t>
        <a:bodyPr/>
        <a:lstStyle/>
        <a:p>
          <a:endParaRPr lang="en-US"/>
        </a:p>
      </dgm:t>
    </dgm:pt>
    <dgm:pt modelId="{7B169E4E-5FA8-4368-A598-9E9037582350}" type="sibTrans" cxnId="{B2B8E73A-B566-45D0-B236-D0E062C8717D}">
      <dgm:prSet/>
      <dgm:spPr/>
      <dgm:t>
        <a:bodyPr/>
        <a:lstStyle/>
        <a:p>
          <a:endParaRPr lang="en-US"/>
        </a:p>
      </dgm:t>
    </dgm:pt>
    <dgm:pt modelId="{CF72233F-3DDB-40A4-AFA3-8A19FF71145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Split into Train and Test set</a:t>
          </a:r>
        </a:p>
      </dgm:t>
    </dgm:pt>
    <dgm:pt modelId="{B862E31C-1339-445D-B788-8EA692B7DE23}" type="parTrans" cxnId="{D88D2181-E6FC-40EB-BC57-6EEC491EA511}">
      <dgm:prSet/>
      <dgm:spPr/>
      <dgm:t>
        <a:bodyPr/>
        <a:lstStyle/>
        <a:p>
          <a:endParaRPr lang="en-US"/>
        </a:p>
      </dgm:t>
    </dgm:pt>
    <dgm:pt modelId="{9485FB5C-969B-487B-8375-9388D2709BAB}" type="sibTrans" cxnId="{D88D2181-E6FC-40EB-BC57-6EEC491EA511}">
      <dgm:prSet/>
      <dgm:spPr/>
      <dgm:t>
        <a:bodyPr/>
        <a:lstStyle/>
        <a:p>
          <a:endParaRPr lang="en-US"/>
        </a:p>
      </dgm:t>
    </dgm:pt>
    <dgm:pt modelId="{9D5EA960-6150-420B-9D8A-4FE992C8936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Fitting with various Classification approach.</a:t>
          </a:r>
        </a:p>
      </dgm:t>
    </dgm:pt>
    <dgm:pt modelId="{14A26E64-1D10-49F7-957E-404886CC1246}" type="parTrans" cxnId="{2F8EF9B3-8651-4905-A9DE-8A72089003B8}">
      <dgm:prSet/>
      <dgm:spPr/>
      <dgm:t>
        <a:bodyPr/>
        <a:lstStyle/>
        <a:p>
          <a:endParaRPr lang="en-US"/>
        </a:p>
      </dgm:t>
    </dgm:pt>
    <dgm:pt modelId="{7BD6E76A-05F6-4C88-9754-2D5F4B11158A}" type="sibTrans" cxnId="{2F8EF9B3-8651-4905-A9DE-8A72089003B8}">
      <dgm:prSet/>
      <dgm:spPr/>
      <dgm:t>
        <a:bodyPr/>
        <a:lstStyle/>
        <a:p>
          <a:endParaRPr lang="en-US"/>
        </a:p>
      </dgm:t>
    </dgm:pt>
    <dgm:pt modelId="{68CA1E53-7069-49A0-A7F0-ED0FE002E4E4}" type="pres">
      <dgm:prSet presAssocID="{2B1BC6D7-96F5-462A-9BE1-EE43A54352C5}" presName="root" presStyleCnt="0">
        <dgm:presLayoutVars>
          <dgm:dir/>
          <dgm:resizeHandles val="exact"/>
        </dgm:presLayoutVars>
      </dgm:prSet>
      <dgm:spPr/>
    </dgm:pt>
    <dgm:pt modelId="{B6960FB1-0F33-4051-A543-0B7480550DDB}" type="pres">
      <dgm:prSet presAssocID="{FF6CCC55-D91B-416B-AD1B-AFC874C2D057}" presName="compNode" presStyleCnt="0"/>
      <dgm:spPr/>
    </dgm:pt>
    <dgm:pt modelId="{96EDD2E9-FC36-483B-9FCC-6A3F05D73158}" type="pres">
      <dgm:prSet presAssocID="{FF6CCC55-D91B-416B-AD1B-AFC874C2D057}" presName="bgRect" presStyleLbl="bgShp" presStyleIdx="0" presStyleCnt="3"/>
      <dgm:spPr/>
    </dgm:pt>
    <dgm:pt modelId="{9DA4370F-AD83-4865-B0E3-619238F36F0E}" type="pres">
      <dgm:prSet presAssocID="{FF6CCC55-D91B-416B-AD1B-AFC874C2D05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A4054E0-DCEC-44D1-B948-A46F71807CFF}" type="pres">
      <dgm:prSet presAssocID="{FF6CCC55-D91B-416B-AD1B-AFC874C2D057}" presName="spaceRect" presStyleCnt="0"/>
      <dgm:spPr/>
    </dgm:pt>
    <dgm:pt modelId="{CDB248CF-07FE-4CFA-9043-408F8C53A716}" type="pres">
      <dgm:prSet presAssocID="{FF6CCC55-D91B-416B-AD1B-AFC874C2D057}" presName="parTx" presStyleLbl="revTx" presStyleIdx="0" presStyleCnt="3">
        <dgm:presLayoutVars>
          <dgm:chMax val="0"/>
          <dgm:chPref val="0"/>
        </dgm:presLayoutVars>
      </dgm:prSet>
      <dgm:spPr/>
    </dgm:pt>
    <dgm:pt modelId="{3CADCFA1-4F47-4D9D-812E-7693AB36A5A4}" type="pres">
      <dgm:prSet presAssocID="{7B169E4E-5FA8-4368-A598-9E9037582350}" presName="sibTrans" presStyleCnt="0"/>
      <dgm:spPr/>
    </dgm:pt>
    <dgm:pt modelId="{0C35A7CD-B273-42EE-989D-FCFD4CD9216D}" type="pres">
      <dgm:prSet presAssocID="{CF72233F-3DDB-40A4-AFA3-8A19FF71145B}" presName="compNode" presStyleCnt="0"/>
      <dgm:spPr/>
    </dgm:pt>
    <dgm:pt modelId="{902D98DB-792F-4D86-903A-E900DC198BAD}" type="pres">
      <dgm:prSet presAssocID="{CF72233F-3DDB-40A4-AFA3-8A19FF71145B}" presName="bgRect" presStyleLbl="bgShp" presStyleIdx="1" presStyleCnt="3"/>
      <dgm:spPr/>
    </dgm:pt>
    <dgm:pt modelId="{212D1FE4-B470-41D4-88DC-806024057DCC}" type="pres">
      <dgm:prSet presAssocID="{CF72233F-3DDB-40A4-AFA3-8A19FF71145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DCEA185-64B5-470B-9A9D-5357BC2DF15A}" type="pres">
      <dgm:prSet presAssocID="{CF72233F-3DDB-40A4-AFA3-8A19FF71145B}" presName="spaceRect" presStyleCnt="0"/>
      <dgm:spPr/>
    </dgm:pt>
    <dgm:pt modelId="{D1C3D7A4-6719-4B12-BD15-F411081AA683}" type="pres">
      <dgm:prSet presAssocID="{CF72233F-3DDB-40A4-AFA3-8A19FF71145B}" presName="parTx" presStyleLbl="revTx" presStyleIdx="1" presStyleCnt="3">
        <dgm:presLayoutVars>
          <dgm:chMax val="0"/>
          <dgm:chPref val="0"/>
        </dgm:presLayoutVars>
      </dgm:prSet>
      <dgm:spPr/>
    </dgm:pt>
    <dgm:pt modelId="{C721AB5C-CCAD-4ACD-9621-C5F1C0B7EC75}" type="pres">
      <dgm:prSet presAssocID="{9485FB5C-969B-487B-8375-9388D2709BAB}" presName="sibTrans" presStyleCnt="0"/>
      <dgm:spPr/>
    </dgm:pt>
    <dgm:pt modelId="{B3C47AC7-391C-4183-BDD4-151EDABA91C0}" type="pres">
      <dgm:prSet presAssocID="{9D5EA960-6150-420B-9D8A-4FE992C8936A}" presName="compNode" presStyleCnt="0"/>
      <dgm:spPr/>
    </dgm:pt>
    <dgm:pt modelId="{017DAF69-548D-4BC0-AC95-04261A667A12}" type="pres">
      <dgm:prSet presAssocID="{9D5EA960-6150-420B-9D8A-4FE992C8936A}" presName="bgRect" presStyleLbl="bgShp" presStyleIdx="2" presStyleCnt="3"/>
      <dgm:spPr/>
    </dgm:pt>
    <dgm:pt modelId="{02331D9B-2F60-4769-BE83-E31173B7860E}" type="pres">
      <dgm:prSet presAssocID="{9D5EA960-6150-420B-9D8A-4FE992C893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7FE91DC-E757-4B77-A534-3B4F893D3F2C}" type="pres">
      <dgm:prSet presAssocID="{9D5EA960-6150-420B-9D8A-4FE992C8936A}" presName="spaceRect" presStyleCnt="0"/>
      <dgm:spPr/>
    </dgm:pt>
    <dgm:pt modelId="{E898382A-019E-4BBF-94D3-6EC049C35EDD}" type="pres">
      <dgm:prSet presAssocID="{9D5EA960-6150-420B-9D8A-4FE992C8936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2B8E73A-B566-45D0-B236-D0E062C8717D}" srcId="{2B1BC6D7-96F5-462A-9BE1-EE43A54352C5}" destId="{FF6CCC55-D91B-416B-AD1B-AFC874C2D057}" srcOrd="0" destOrd="0" parTransId="{B7BD7A60-E89E-4A2F-BB83-50A0E7DC05C2}" sibTransId="{7B169E4E-5FA8-4368-A598-9E9037582350}"/>
    <dgm:cxn modelId="{B7C78C3B-695C-4C9D-91F3-21FEA7A051D3}" type="presOf" srcId="{CF72233F-3DDB-40A4-AFA3-8A19FF71145B}" destId="{D1C3D7A4-6719-4B12-BD15-F411081AA683}" srcOrd="0" destOrd="0" presId="urn:microsoft.com/office/officeart/2018/2/layout/IconVerticalSolidList"/>
    <dgm:cxn modelId="{AA2E1D4A-FDE0-48E7-BF37-ED7F3C5704AD}" type="presOf" srcId="{2B1BC6D7-96F5-462A-9BE1-EE43A54352C5}" destId="{68CA1E53-7069-49A0-A7F0-ED0FE002E4E4}" srcOrd="0" destOrd="0" presId="urn:microsoft.com/office/officeart/2018/2/layout/IconVerticalSolidList"/>
    <dgm:cxn modelId="{D88D2181-E6FC-40EB-BC57-6EEC491EA511}" srcId="{2B1BC6D7-96F5-462A-9BE1-EE43A54352C5}" destId="{CF72233F-3DDB-40A4-AFA3-8A19FF71145B}" srcOrd="1" destOrd="0" parTransId="{B862E31C-1339-445D-B788-8EA692B7DE23}" sibTransId="{9485FB5C-969B-487B-8375-9388D2709BAB}"/>
    <dgm:cxn modelId="{BB82ABA9-2C28-4C48-9A35-8D4B52D8F0B5}" type="presOf" srcId="{FF6CCC55-D91B-416B-AD1B-AFC874C2D057}" destId="{CDB248CF-07FE-4CFA-9043-408F8C53A716}" srcOrd="0" destOrd="0" presId="urn:microsoft.com/office/officeart/2018/2/layout/IconVerticalSolidList"/>
    <dgm:cxn modelId="{2F8EF9B3-8651-4905-A9DE-8A72089003B8}" srcId="{2B1BC6D7-96F5-462A-9BE1-EE43A54352C5}" destId="{9D5EA960-6150-420B-9D8A-4FE992C8936A}" srcOrd="2" destOrd="0" parTransId="{14A26E64-1D10-49F7-957E-404886CC1246}" sibTransId="{7BD6E76A-05F6-4C88-9754-2D5F4B11158A}"/>
    <dgm:cxn modelId="{BCEA19DC-407C-4AA0-BE4D-2E12C0AF2A9F}" type="presOf" srcId="{9D5EA960-6150-420B-9D8A-4FE992C8936A}" destId="{E898382A-019E-4BBF-94D3-6EC049C35EDD}" srcOrd="0" destOrd="0" presId="urn:microsoft.com/office/officeart/2018/2/layout/IconVerticalSolidList"/>
    <dgm:cxn modelId="{51DA50E6-649F-4D62-A656-193E90FA848E}" type="presParOf" srcId="{68CA1E53-7069-49A0-A7F0-ED0FE002E4E4}" destId="{B6960FB1-0F33-4051-A543-0B7480550DDB}" srcOrd="0" destOrd="0" presId="urn:microsoft.com/office/officeart/2018/2/layout/IconVerticalSolidList"/>
    <dgm:cxn modelId="{9E277B15-79EA-44B0-922F-828017C0C97D}" type="presParOf" srcId="{B6960FB1-0F33-4051-A543-0B7480550DDB}" destId="{96EDD2E9-FC36-483B-9FCC-6A3F05D73158}" srcOrd="0" destOrd="0" presId="urn:microsoft.com/office/officeart/2018/2/layout/IconVerticalSolidList"/>
    <dgm:cxn modelId="{A7209F39-C672-4A50-91BD-A986B5B2D7C5}" type="presParOf" srcId="{B6960FB1-0F33-4051-A543-0B7480550DDB}" destId="{9DA4370F-AD83-4865-B0E3-619238F36F0E}" srcOrd="1" destOrd="0" presId="urn:microsoft.com/office/officeart/2018/2/layout/IconVerticalSolidList"/>
    <dgm:cxn modelId="{B310BADC-82E3-4A28-A842-30C8DA9D967D}" type="presParOf" srcId="{B6960FB1-0F33-4051-A543-0B7480550DDB}" destId="{FA4054E0-DCEC-44D1-B948-A46F71807CFF}" srcOrd="2" destOrd="0" presId="urn:microsoft.com/office/officeart/2018/2/layout/IconVerticalSolidList"/>
    <dgm:cxn modelId="{6054FBA5-5C4D-4253-9D53-41FFBC9C8295}" type="presParOf" srcId="{B6960FB1-0F33-4051-A543-0B7480550DDB}" destId="{CDB248CF-07FE-4CFA-9043-408F8C53A716}" srcOrd="3" destOrd="0" presId="urn:microsoft.com/office/officeart/2018/2/layout/IconVerticalSolidList"/>
    <dgm:cxn modelId="{9FC04A8E-3BF7-4029-A384-4CA90299ECD5}" type="presParOf" srcId="{68CA1E53-7069-49A0-A7F0-ED0FE002E4E4}" destId="{3CADCFA1-4F47-4D9D-812E-7693AB36A5A4}" srcOrd="1" destOrd="0" presId="urn:microsoft.com/office/officeart/2018/2/layout/IconVerticalSolidList"/>
    <dgm:cxn modelId="{D9024DBF-8C1A-4711-8CD9-B24FC43EF146}" type="presParOf" srcId="{68CA1E53-7069-49A0-A7F0-ED0FE002E4E4}" destId="{0C35A7CD-B273-42EE-989D-FCFD4CD9216D}" srcOrd="2" destOrd="0" presId="urn:microsoft.com/office/officeart/2018/2/layout/IconVerticalSolidList"/>
    <dgm:cxn modelId="{D174B8E6-E858-4D42-847F-4967BBB0D0C8}" type="presParOf" srcId="{0C35A7CD-B273-42EE-989D-FCFD4CD9216D}" destId="{902D98DB-792F-4D86-903A-E900DC198BAD}" srcOrd="0" destOrd="0" presId="urn:microsoft.com/office/officeart/2018/2/layout/IconVerticalSolidList"/>
    <dgm:cxn modelId="{F0BDC621-1F78-4D16-ADEE-119CB82CE408}" type="presParOf" srcId="{0C35A7CD-B273-42EE-989D-FCFD4CD9216D}" destId="{212D1FE4-B470-41D4-88DC-806024057DCC}" srcOrd="1" destOrd="0" presId="urn:microsoft.com/office/officeart/2018/2/layout/IconVerticalSolidList"/>
    <dgm:cxn modelId="{BB5FA696-0FD9-41B8-8DAC-5346E5D3DC06}" type="presParOf" srcId="{0C35A7CD-B273-42EE-989D-FCFD4CD9216D}" destId="{BDCEA185-64B5-470B-9A9D-5357BC2DF15A}" srcOrd="2" destOrd="0" presId="urn:microsoft.com/office/officeart/2018/2/layout/IconVerticalSolidList"/>
    <dgm:cxn modelId="{D58E14E9-E98F-4D1F-B3FB-70A95F4B7651}" type="presParOf" srcId="{0C35A7CD-B273-42EE-989D-FCFD4CD9216D}" destId="{D1C3D7A4-6719-4B12-BD15-F411081AA683}" srcOrd="3" destOrd="0" presId="urn:microsoft.com/office/officeart/2018/2/layout/IconVerticalSolidList"/>
    <dgm:cxn modelId="{7C399D5E-2768-4674-8278-6F9C740A904C}" type="presParOf" srcId="{68CA1E53-7069-49A0-A7F0-ED0FE002E4E4}" destId="{C721AB5C-CCAD-4ACD-9621-C5F1C0B7EC75}" srcOrd="3" destOrd="0" presId="urn:microsoft.com/office/officeart/2018/2/layout/IconVerticalSolidList"/>
    <dgm:cxn modelId="{306583F2-9BFB-463F-BDF1-D195F0E6CA24}" type="presParOf" srcId="{68CA1E53-7069-49A0-A7F0-ED0FE002E4E4}" destId="{B3C47AC7-391C-4183-BDD4-151EDABA91C0}" srcOrd="4" destOrd="0" presId="urn:microsoft.com/office/officeart/2018/2/layout/IconVerticalSolidList"/>
    <dgm:cxn modelId="{1A6B68E6-5D44-42AA-86B2-9A8F843D3C16}" type="presParOf" srcId="{B3C47AC7-391C-4183-BDD4-151EDABA91C0}" destId="{017DAF69-548D-4BC0-AC95-04261A667A12}" srcOrd="0" destOrd="0" presId="urn:microsoft.com/office/officeart/2018/2/layout/IconVerticalSolidList"/>
    <dgm:cxn modelId="{83088595-3504-4551-909C-B34AD02AA59E}" type="presParOf" srcId="{B3C47AC7-391C-4183-BDD4-151EDABA91C0}" destId="{02331D9B-2F60-4769-BE83-E31173B7860E}" srcOrd="1" destOrd="0" presId="urn:microsoft.com/office/officeart/2018/2/layout/IconVerticalSolidList"/>
    <dgm:cxn modelId="{21EB5109-CA5E-4E8B-93AD-404F289EE5E4}" type="presParOf" srcId="{B3C47AC7-391C-4183-BDD4-151EDABA91C0}" destId="{87FE91DC-E757-4B77-A534-3B4F893D3F2C}" srcOrd="2" destOrd="0" presId="urn:microsoft.com/office/officeart/2018/2/layout/IconVerticalSolidList"/>
    <dgm:cxn modelId="{10676520-90ED-4C60-A2C9-C65931DC3315}" type="presParOf" srcId="{B3C47AC7-391C-4183-BDD4-151EDABA91C0}" destId="{E898382A-019E-4BBF-94D3-6EC049C35E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AB3477-6208-4388-A830-AEE4D1A6431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DCC8A37-A8AE-4D9A-A56D-BC17F22CF6E9}">
      <dgm:prSet/>
      <dgm:spPr/>
      <dgm:t>
        <a:bodyPr/>
        <a:lstStyle/>
        <a:p>
          <a:r>
            <a:rPr lang="en-US"/>
            <a:t>Logistic Regression</a:t>
          </a:r>
        </a:p>
      </dgm:t>
    </dgm:pt>
    <dgm:pt modelId="{D5792852-7CA7-411A-B966-1E048458D448}" type="parTrans" cxnId="{C11BEE85-C66F-436D-8769-4387F6241FCB}">
      <dgm:prSet/>
      <dgm:spPr/>
      <dgm:t>
        <a:bodyPr/>
        <a:lstStyle/>
        <a:p>
          <a:endParaRPr lang="en-US"/>
        </a:p>
      </dgm:t>
    </dgm:pt>
    <dgm:pt modelId="{FA8346DB-880F-45F6-A5FB-B7C96F6C2027}" type="sibTrans" cxnId="{C11BEE85-C66F-436D-8769-4387F6241FCB}">
      <dgm:prSet/>
      <dgm:spPr/>
      <dgm:t>
        <a:bodyPr/>
        <a:lstStyle/>
        <a:p>
          <a:endParaRPr lang="en-US"/>
        </a:p>
      </dgm:t>
    </dgm:pt>
    <dgm:pt modelId="{C66C5AC8-A7D8-4F74-95EA-127CC9C1C15C}">
      <dgm:prSet/>
      <dgm:spPr/>
      <dgm:t>
        <a:bodyPr/>
        <a:lstStyle/>
        <a:p>
          <a:r>
            <a:rPr lang="en-US"/>
            <a:t>Decision Tree Classification</a:t>
          </a:r>
        </a:p>
      </dgm:t>
    </dgm:pt>
    <dgm:pt modelId="{33A7C614-1202-488E-B18D-B534D90C5D83}" type="parTrans" cxnId="{23A766CA-D418-4BC9-BB48-112A2BF137FA}">
      <dgm:prSet/>
      <dgm:spPr/>
      <dgm:t>
        <a:bodyPr/>
        <a:lstStyle/>
        <a:p>
          <a:endParaRPr lang="en-US"/>
        </a:p>
      </dgm:t>
    </dgm:pt>
    <dgm:pt modelId="{1D5618FD-E999-444C-8FE1-17E4D190D78C}" type="sibTrans" cxnId="{23A766CA-D418-4BC9-BB48-112A2BF137FA}">
      <dgm:prSet/>
      <dgm:spPr/>
      <dgm:t>
        <a:bodyPr/>
        <a:lstStyle/>
        <a:p>
          <a:endParaRPr lang="en-US"/>
        </a:p>
      </dgm:t>
    </dgm:pt>
    <dgm:pt modelId="{94096B8A-A711-492D-B14E-D471BFF56A92}">
      <dgm:prSet/>
      <dgm:spPr/>
      <dgm:t>
        <a:bodyPr/>
        <a:lstStyle/>
        <a:p>
          <a:r>
            <a:rPr lang="en-US"/>
            <a:t>Random Forest Classifier</a:t>
          </a:r>
        </a:p>
      </dgm:t>
    </dgm:pt>
    <dgm:pt modelId="{A31C2FEC-A9FD-4F62-A9E9-286A38E805AB}" type="parTrans" cxnId="{DE663229-6D92-40C5-B3F3-D20DC899398D}">
      <dgm:prSet/>
      <dgm:spPr/>
      <dgm:t>
        <a:bodyPr/>
        <a:lstStyle/>
        <a:p>
          <a:endParaRPr lang="en-US"/>
        </a:p>
      </dgm:t>
    </dgm:pt>
    <dgm:pt modelId="{7961C7AE-2289-4201-8553-84BAF2E135E6}" type="sibTrans" cxnId="{DE663229-6D92-40C5-B3F3-D20DC899398D}">
      <dgm:prSet/>
      <dgm:spPr/>
      <dgm:t>
        <a:bodyPr/>
        <a:lstStyle/>
        <a:p>
          <a:endParaRPr lang="en-US"/>
        </a:p>
      </dgm:t>
    </dgm:pt>
    <dgm:pt modelId="{A35FE4DE-DBB6-4FD0-9934-F172B1A07186}">
      <dgm:prSet/>
      <dgm:spPr/>
      <dgm:t>
        <a:bodyPr/>
        <a:lstStyle/>
        <a:p>
          <a:r>
            <a:rPr lang="en-US"/>
            <a:t>Linear SVM</a:t>
          </a:r>
        </a:p>
      </dgm:t>
    </dgm:pt>
    <dgm:pt modelId="{EB1D4FFC-84CA-4CC7-ADDF-FE3ABD6057F0}" type="parTrans" cxnId="{2FB2E373-553F-4C06-B871-906A6272BD1D}">
      <dgm:prSet/>
      <dgm:spPr/>
      <dgm:t>
        <a:bodyPr/>
        <a:lstStyle/>
        <a:p>
          <a:endParaRPr lang="en-US"/>
        </a:p>
      </dgm:t>
    </dgm:pt>
    <dgm:pt modelId="{3C8F7452-B882-4326-A146-11AB54BB2E24}" type="sibTrans" cxnId="{2FB2E373-553F-4C06-B871-906A6272BD1D}">
      <dgm:prSet/>
      <dgm:spPr/>
      <dgm:t>
        <a:bodyPr/>
        <a:lstStyle/>
        <a:p>
          <a:endParaRPr lang="en-US"/>
        </a:p>
      </dgm:t>
    </dgm:pt>
    <dgm:pt modelId="{C13DD705-3B06-431F-A171-41B27F72B3E8}">
      <dgm:prSet/>
      <dgm:spPr/>
      <dgm:t>
        <a:bodyPr/>
        <a:lstStyle/>
        <a:p>
          <a:r>
            <a:rPr lang="en-US"/>
            <a:t>SVM (Radial)</a:t>
          </a:r>
        </a:p>
      </dgm:t>
    </dgm:pt>
    <dgm:pt modelId="{8132E54F-8005-4D14-A2C9-A2069525E270}" type="parTrans" cxnId="{25B8EEDA-731E-4DCF-BEA1-77EEDDE2F055}">
      <dgm:prSet/>
      <dgm:spPr/>
      <dgm:t>
        <a:bodyPr/>
        <a:lstStyle/>
        <a:p>
          <a:endParaRPr lang="en-US"/>
        </a:p>
      </dgm:t>
    </dgm:pt>
    <dgm:pt modelId="{97A1AE79-9475-41C2-A697-9F84F427D7F7}" type="sibTrans" cxnId="{25B8EEDA-731E-4DCF-BEA1-77EEDDE2F055}">
      <dgm:prSet/>
      <dgm:spPr/>
      <dgm:t>
        <a:bodyPr/>
        <a:lstStyle/>
        <a:p>
          <a:endParaRPr lang="en-US"/>
        </a:p>
      </dgm:t>
    </dgm:pt>
    <dgm:pt modelId="{FF1052BB-8C45-4478-A228-32917E8F7383}">
      <dgm:prSet/>
      <dgm:spPr/>
      <dgm:t>
        <a:bodyPr/>
        <a:lstStyle/>
        <a:p>
          <a:r>
            <a:rPr lang="en-US"/>
            <a:t>Naive Bayes</a:t>
          </a:r>
        </a:p>
      </dgm:t>
    </dgm:pt>
    <dgm:pt modelId="{3CFE51BC-2B55-4E51-AF04-3D3E3D5DA990}" type="parTrans" cxnId="{76A5E2BC-0488-44F3-8E05-A6A4D57FD608}">
      <dgm:prSet/>
      <dgm:spPr/>
      <dgm:t>
        <a:bodyPr/>
        <a:lstStyle/>
        <a:p>
          <a:endParaRPr lang="en-US"/>
        </a:p>
      </dgm:t>
    </dgm:pt>
    <dgm:pt modelId="{FEE72679-D7D0-4922-8849-F7798D1F360E}" type="sibTrans" cxnId="{76A5E2BC-0488-44F3-8E05-A6A4D57FD608}">
      <dgm:prSet/>
      <dgm:spPr/>
      <dgm:t>
        <a:bodyPr/>
        <a:lstStyle/>
        <a:p>
          <a:endParaRPr lang="en-US"/>
        </a:p>
      </dgm:t>
    </dgm:pt>
    <dgm:pt modelId="{8DCDF9FB-01FC-4341-A620-C6AD5869651E}">
      <dgm:prSet/>
      <dgm:spPr/>
      <dgm:t>
        <a:bodyPr/>
        <a:lstStyle/>
        <a:p>
          <a:r>
            <a:rPr lang="en-US"/>
            <a:t>K Nearest Neighbors</a:t>
          </a:r>
        </a:p>
      </dgm:t>
    </dgm:pt>
    <dgm:pt modelId="{8A40C89D-CBD8-4F87-842A-242E6ECE00BC}" type="parTrans" cxnId="{2DC3E91D-6C3E-4BA0-8936-8B243AAF6D74}">
      <dgm:prSet/>
      <dgm:spPr/>
      <dgm:t>
        <a:bodyPr/>
        <a:lstStyle/>
        <a:p>
          <a:endParaRPr lang="en-US"/>
        </a:p>
      </dgm:t>
    </dgm:pt>
    <dgm:pt modelId="{36153FFC-C559-4433-89AF-AB1668069CB8}" type="sibTrans" cxnId="{2DC3E91D-6C3E-4BA0-8936-8B243AAF6D74}">
      <dgm:prSet/>
      <dgm:spPr/>
      <dgm:t>
        <a:bodyPr/>
        <a:lstStyle/>
        <a:p>
          <a:endParaRPr lang="en-US"/>
        </a:p>
      </dgm:t>
    </dgm:pt>
    <dgm:pt modelId="{055841E4-31BF-4782-96B9-E5EF46419A7B}" type="pres">
      <dgm:prSet presAssocID="{37AB3477-6208-4388-A830-AEE4D1A64318}" presName="root" presStyleCnt="0">
        <dgm:presLayoutVars>
          <dgm:dir/>
          <dgm:resizeHandles val="exact"/>
        </dgm:presLayoutVars>
      </dgm:prSet>
      <dgm:spPr/>
    </dgm:pt>
    <dgm:pt modelId="{7451F89B-D881-4FC7-8E4A-84D34FF1D2F8}" type="pres">
      <dgm:prSet presAssocID="{37AB3477-6208-4388-A830-AEE4D1A64318}" presName="container" presStyleCnt="0">
        <dgm:presLayoutVars>
          <dgm:dir/>
          <dgm:resizeHandles val="exact"/>
        </dgm:presLayoutVars>
      </dgm:prSet>
      <dgm:spPr/>
    </dgm:pt>
    <dgm:pt modelId="{92FD5540-4969-41B4-94EB-1E7F06C45CBF}" type="pres">
      <dgm:prSet presAssocID="{1DCC8A37-A8AE-4D9A-A56D-BC17F22CF6E9}" presName="compNode" presStyleCnt="0"/>
      <dgm:spPr/>
    </dgm:pt>
    <dgm:pt modelId="{C5ED698E-74EF-4C7E-8893-22AC109CE68B}" type="pres">
      <dgm:prSet presAssocID="{1DCC8A37-A8AE-4D9A-A56D-BC17F22CF6E9}" presName="iconBgRect" presStyleLbl="bgShp" presStyleIdx="0" presStyleCnt="7"/>
      <dgm:spPr/>
    </dgm:pt>
    <dgm:pt modelId="{31C3A13F-656E-4D8B-8D55-3612FDD75CC3}" type="pres">
      <dgm:prSet presAssocID="{1DCC8A37-A8AE-4D9A-A56D-BC17F22CF6E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1E88757-6840-42E1-A6E2-D9C724501563}" type="pres">
      <dgm:prSet presAssocID="{1DCC8A37-A8AE-4D9A-A56D-BC17F22CF6E9}" presName="spaceRect" presStyleCnt="0"/>
      <dgm:spPr/>
    </dgm:pt>
    <dgm:pt modelId="{8DEC63C0-D963-4C70-AC20-67A47D8CF288}" type="pres">
      <dgm:prSet presAssocID="{1DCC8A37-A8AE-4D9A-A56D-BC17F22CF6E9}" presName="textRect" presStyleLbl="revTx" presStyleIdx="0" presStyleCnt="7">
        <dgm:presLayoutVars>
          <dgm:chMax val="1"/>
          <dgm:chPref val="1"/>
        </dgm:presLayoutVars>
      </dgm:prSet>
      <dgm:spPr/>
    </dgm:pt>
    <dgm:pt modelId="{2B33B301-23EB-45F4-88E5-F883B048F680}" type="pres">
      <dgm:prSet presAssocID="{FA8346DB-880F-45F6-A5FB-B7C96F6C2027}" presName="sibTrans" presStyleLbl="sibTrans2D1" presStyleIdx="0" presStyleCnt="0"/>
      <dgm:spPr/>
    </dgm:pt>
    <dgm:pt modelId="{C196BDD9-7234-4411-B48A-E1833C8CD03D}" type="pres">
      <dgm:prSet presAssocID="{C66C5AC8-A7D8-4F74-95EA-127CC9C1C15C}" presName="compNode" presStyleCnt="0"/>
      <dgm:spPr/>
    </dgm:pt>
    <dgm:pt modelId="{4E9508D8-BCF4-4209-8C69-0AD05A5997E1}" type="pres">
      <dgm:prSet presAssocID="{C66C5AC8-A7D8-4F74-95EA-127CC9C1C15C}" presName="iconBgRect" presStyleLbl="bgShp" presStyleIdx="1" presStyleCnt="7"/>
      <dgm:spPr/>
    </dgm:pt>
    <dgm:pt modelId="{3B9F010E-295F-4941-BE9A-A3D24C1E4B3E}" type="pres">
      <dgm:prSet presAssocID="{C66C5AC8-A7D8-4F74-95EA-127CC9C1C15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7D1C4B9-1CCA-4A13-907C-9805851E84C1}" type="pres">
      <dgm:prSet presAssocID="{C66C5AC8-A7D8-4F74-95EA-127CC9C1C15C}" presName="spaceRect" presStyleCnt="0"/>
      <dgm:spPr/>
    </dgm:pt>
    <dgm:pt modelId="{A01DDC59-371D-47FB-925E-E9BD09687F94}" type="pres">
      <dgm:prSet presAssocID="{C66C5AC8-A7D8-4F74-95EA-127CC9C1C15C}" presName="textRect" presStyleLbl="revTx" presStyleIdx="1" presStyleCnt="7">
        <dgm:presLayoutVars>
          <dgm:chMax val="1"/>
          <dgm:chPref val="1"/>
        </dgm:presLayoutVars>
      </dgm:prSet>
      <dgm:spPr/>
    </dgm:pt>
    <dgm:pt modelId="{1F15C68E-F013-439D-BC44-6F58D91F4B0C}" type="pres">
      <dgm:prSet presAssocID="{1D5618FD-E999-444C-8FE1-17E4D190D78C}" presName="sibTrans" presStyleLbl="sibTrans2D1" presStyleIdx="0" presStyleCnt="0"/>
      <dgm:spPr/>
    </dgm:pt>
    <dgm:pt modelId="{D35A4A48-CA1F-4D28-BC3A-A39424C9823D}" type="pres">
      <dgm:prSet presAssocID="{94096B8A-A711-492D-B14E-D471BFF56A92}" presName="compNode" presStyleCnt="0"/>
      <dgm:spPr/>
    </dgm:pt>
    <dgm:pt modelId="{799AC3B1-3526-4420-B186-665244EE3ED7}" type="pres">
      <dgm:prSet presAssocID="{94096B8A-A711-492D-B14E-D471BFF56A92}" presName="iconBgRect" presStyleLbl="bgShp" presStyleIdx="2" presStyleCnt="7"/>
      <dgm:spPr/>
    </dgm:pt>
    <dgm:pt modelId="{83CFB3A2-2622-452E-AF10-185B5B17DB1D}" type="pres">
      <dgm:prSet presAssocID="{94096B8A-A711-492D-B14E-D471BFF56A9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58FDF2B6-D62E-4D04-AB90-6FB430C80420}" type="pres">
      <dgm:prSet presAssocID="{94096B8A-A711-492D-B14E-D471BFF56A92}" presName="spaceRect" presStyleCnt="0"/>
      <dgm:spPr/>
    </dgm:pt>
    <dgm:pt modelId="{6100CA33-5623-4E9C-B807-181C2B5C715C}" type="pres">
      <dgm:prSet presAssocID="{94096B8A-A711-492D-B14E-D471BFF56A92}" presName="textRect" presStyleLbl="revTx" presStyleIdx="2" presStyleCnt="7">
        <dgm:presLayoutVars>
          <dgm:chMax val="1"/>
          <dgm:chPref val="1"/>
        </dgm:presLayoutVars>
      </dgm:prSet>
      <dgm:spPr/>
    </dgm:pt>
    <dgm:pt modelId="{7933EA2A-BE69-4BAA-AE65-66523EEB12BF}" type="pres">
      <dgm:prSet presAssocID="{7961C7AE-2289-4201-8553-84BAF2E135E6}" presName="sibTrans" presStyleLbl="sibTrans2D1" presStyleIdx="0" presStyleCnt="0"/>
      <dgm:spPr/>
    </dgm:pt>
    <dgm:pt modelId="{8689E518-B100-4FB9-B0D2-EA0AAB580A1A}" type="pres">
      <dgm:prSet presAssocID="{A35FE4DE-DBB6-4FD0-9934-F172B1A07186}" presName="compNode" presStyleCnt="0"/>
      <dgm:spPr/>
    </dgm:pt>
    <dgm:pt modelId="{49726F5E-949E-4876-8324-BD8BCB1EBE70}" type="pres">
      <dgm:prSet presAssocID="{A35FE4DE-DBB6-4FD0-9934-F172B1A07186}" presName="iconBgRect" presStyleLbl="bgShp" presStyleIdx="3" presStyleCnt="7"/>
      <dgm:spPr/>
    </dgm:pt>
    <dgm:pt modelId="{29778182-308F-4F1F-AC84-F8D529C586A7}" type="pres">
      <dgm:prSet presAssocID="{A35FE4DE-DBB6-4FD0-9934-F172B1A0718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20AFFB6-D64D-46AE-B549-A2627AA86080}" type="pres">
      <dgm:prSet presAssocID="{A35FE4DE-DBB6-4FD0-9934-F172B1A07186}" presName="spaceRect" presStyleCnt="0"/>
      <dgm:spPr/>
    </dgm:pt>
    <dgm:pt modelId="{47E55626-E7E1-41E3-9B71-DAE5A6DCFFD6}" type="pres">
      <dgm:prSet presAssocID="{A35FE4DE-DBB6-4FD0-9934-F172B1A07186}" presName="textRect" presStyleLbl="revTx" presStyleIdx="3" presStyleCnt="7">
        <dgm:presLayoutVars>
          <dgm:chMax val="1"/>
          <dgm:chPref val="1"/>
        </dgm:presLayoutVars>
      </dgm:prSet>
      <dgm:spPr/>
    </dgm:pt>
    <dgm:pt modelId="{6E276778-DB00-4DFC-B3FD-3B5BA690A41E}" type="pres">
      <dgm:prSet presAssocID="{3C8F7452-B882-4326-A146-11AB54BB2E24}" presName="sibTrans" presStyleLbl="sibTrans2D1" presStyleIdx="0" presStyleCnt="0"/>
      <dgm:spPr/>
    </dgm:pt>
    <dgm:pt modelId="{083F7DE3-B5C6-4307-89F0-C1DCA91E93CC}" type="pres">
      <dgm:prSet presAssocID="{C13DD705-3B06-431F-A171-41B27F72B3E8}" presName="compNode" presStyleCnt="0"/>
      <dgm:spPr/>
    </dgm:pt>
    <dgm:pt modelId="{21815AB8-5F5E-465B-AF5E-442BDF195FE1}" type="pres">
      <dgm:prSet presAssocID="{C13DD705-3B06-431F-A171-41B27F72B3E8}" presName="iconBgRect" presStyleLbl="bgShp" presStyleIdx="4" presStyleCnt="7"/>
      <dgm:spPr/>
    </dgm:pt>
    <dgm:pt modelId="{6995BFDF-A47D-46E4-B7EA-B1ACD490F7A8}" type="pres">
      <dgm:prSet presAssocID="{C13DD705-3B06-431F-A171-41B27F72B3E8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6EFAB8DD-1035-4120-A9D2-08F8AFCC6DD7}" type="pres">
      <dgm:prSet presAssocID="{C13DD705-3B06-431F-A171-41B27F72B3E8}" presName="spaceRect" presStyleCnt="0"/>
      <dgm:spPr/>
    </dgm:pt>
    <dgm:pt modelId="{AC012C81-E591-4B96-AC82-AF67563B5BFA}" type="pres">
      <dgm:prSet presAssocID="{C13DD705-3B06-431F-A171-41B27F72B3E8}" presName="textRect" presStyleLbl="revTx" presStyleIdx="4" presStyleCnt="7">
        <dgm:presLayoutVars>
          <dgm:chMax val="1"/>
          <dgm:chPref val="1"/>
        </dgm:presLayoutVars>
      </dgm:prSet>
      <dgm:spPr/>
    </dgm:pt>
    <dgm:pt modelId="{27E646EA-AB20-412A-AED3-818B46A55C9E}" type="pres">
      <dgm:prSet presAssocID="{97A1AE79-9475-41C2-A697-9F84F427D7F7}" presName="sibTrans" presStyleLbl="sibTrans2D1" presStyleIdx="0" presStyleCnt="0"/>
      <dgm:spPr/>
    </dgm:pt>
    <dgm:pt modelId="{D8F5BCF6-9027-462D-9489-8D3BB6764298}" type="pres">
      <dgm:prSet presAssocID="{FF1052BB-8C45-4478-A228-32917E8F7383}" presName="compNode" presStyleCnt="0"/>
      <dgm:spPr/>
    </dgm:pt>
    <dgm:pt modelId="{0BA6485D-FBD4-41FD-A683-3FABBBBD8CA7}" type="pres">
      <dgm:prSet presAssocID="{FF1052BB-8C45-4478-A228-32917E8F7383}" presName="iconBgRect" presStyleLbl="bgShp" presStyleIdx="5" presStyleCnt="7"/>
      <dgm:spPr/>
    </dgm:pt>
    <dgm:pt modelId="{51EBA823-F2C2-47F3-88D1-DCCA983A2E52}" type="pres">
      <dgm:prSet presAssocID="{FF1052BB-8C45-4478-A228-32917E8F738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1756AACD-BAFC-4E3E-B0B8-ABD9863F3F0E}" type="pres">
      <dgm:prSet presAssocID="{FF1052BB-8C45-4478-A228-32917E8F7383}" presName="spaceRect" presStyleCnt="0"/>
      <dgm:spPr/>
    </dgm:pt>
    <dgm:pt modelId="{5B579C1C-173E-4CBA-B65B-9754E4E819EF}" type="pres">
      <dgm:prSet presAssocID="{FF1052BB-8C45-4478-A228-32917E8F7383}" presName="textRect" presStyleLbl="revTx" presStyleIdx="5" presStyleCnt="7">
        <dgm:presLayoutVars>
          <dgm:chMax val="1"/>
          <dgm:chPref val="1"/>
        </dgm:presLayoutVars>
      </dgm:prSet>
      <dgm:spPr/>
    </dgm:pt>
    <dgm:pt modelId="{EBF82B46-604E-4362-84FB-FBAB388B438B}" type="pres">
      <dgm:prSet presAssocID="{FEE72679-D7D0-4922-8849-F7798D1F360E}" presName="sibTrans" presStyleLbl="sibTrans2D1" presStyleIdx="0" presStyleCnt="0"/>
      <dgm:spPr/>
    </dgm:pt>
    <dgm:pt modelId="{7D359BE5-A066-4B2B-9368-F5AFF1F6970B}" type="pres">
      <dgm:prSet presAssocID="{8DCDF9FB-01FC-4341-A620-C6AD5869651E}" presName="compNode" presStyleCnt="0"/>
      <dgm:spPr/>
    </dgm:pt>
    <dgm:pt modelId="{8A7CE270-7F0F-44C1-A86B-B064081426BB}" type="pres">
      <dgm:prSet presAssocID="{8DCDF9FB-01FC-4341-A620-C6AD5869651E}" presName="iconBgRect" presStyleLbl="bgShp" presStyleIdx="6" presStyleCnt="7"/>
      <dgm:spPr/>
    </dgm:pt>
    <dgm:pt modelId="{2A3CB23A-3CEF-42CA-A892-CA4647FB7355}" type="pres">
      <dgm:prSet presAssocID="{8DCDF9FB-01FC-4341-A620-C6AD5869651E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9E9A947D-3DE3-4EEE-8247-583C057090E9}" type="pres">
      <dgm:prSet presAssocID="{8DCDF9FB-01FC-4341-A620-C6AD5869651E}" presName="spaceRect" presStyleCnt="0"/>
      <dgm:spPr/>
    </dgm:pt>
    <dgm:pt modelId="{3B3F5E38-18F3-4327-A4B9-B75B21E20C79}" type="pres">
      <dgm:prSet presAssocID="{8DCDF9FB-01FC-4341-A620-C6AD5869651E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737A3100-BA1D-4114-A8C8-80787933C872}" type="presOf" srcId="{A35FE4DE-DBB6-4FD0-9934-F172B1A07186}" destId="{47E55626-E7E1-41E3-9B71-DAE5A6DCFFD6}" srcOrd="0" destOrd="0" presId="urn:microsoft.com/office/officeart/2018/2/layout/IconCircleList"/>
    <dgm:cxn modelId="{F4AD4F0A-E8FA-4BF3-A40E-7603DC73B62B}" type="presOf" srcId="{97A1AE79-9475-41C2-A697-9F84F427D7F7}" destId="{27E646EA-AB20-412A-AED3-818B46A55C9E}" srcOrd="0" destOrd="0" presId="urn:microsoft.com/office/officeart/2018/2/layout/IconCircleList"/>
    <dgm:cxn modelId="{DFA6A91D-870F-40F9-846E-22026EA58C1D}" type="presOf" srcId="{1D5618FD-E999-444C-8FE1-17E4D190D78C}" destId="{1F15C68E-F013-439D-BC44-6F58D91F4B0C}" srcOrd="0" destOrd="0" presId="urn:microsoft.com/office/officeart/2018/2/layout/IconCircleList"/>
    <dgm:cxn modelId="{2DC3E91D-6C3E-4BA0-8936-8B243AAF6D74}" srcId="{37AB3477-6208-4388-A830-AEE4D1A64318}" destId="{8DCDF9FB-01FC-4341-A620-C6AD5869651E}" srcOrd="6" destOrd="0" parTransId="{8A40C89D-CBD8-4F87-842A-242E6ECE00BC}" sibTransId="{36153FFC-C559-4433-89AF-AB1668069CB8}"/>
    <dgm:cxn modelId="{DE663229-6D92-40C5-B3F3-D20DC899398D}" srcId="{37AB3477-6208-4388-A830-AEE4D1A64318}" destId="{94096B8A-A711-492D-B14E-D471BFF56A92}" srcOrd="2" destOrd="0" parTransId="{A31C2FEC-A9FD-4F62-A9E9-286A38E805AB}" sibTransId="{7961C7AE-2289-4201-8553-84BAF2E135E6}"/>
    <dgm:cxn modelId="{4F20983C-7386-431C-BC83-C8E884D8E5C3}" type="presOf" srcId="{7961C7AE-2289-4201-8553-84BAF2E135E6}" destId="{7933EA2A-BE69-4BAA-AE65-66523EEB12BF}" srcOrd="0" destOrd="0" presId="urn:microsoft.com/office/officeart/2018/2/layout/IconCircleList"/>
    <dgm:cxn modelId="{E0B0383E-FF0F-4EA3-A50C-A34FB7CA71AA}" type="presOf" srcId="{FA8346DB-880F-45F6-A5FB-B7C96F6C2027}" destId="{2B33B301-23EB-45F4-88E5-F883B048F680}" srcOrd="0" destOrd="0" presId="urn:microsoft.com/office/officeart/2018/2/layout/IconCircleList"/>
    <dgm:cxn modelId="{00F98345-83ED-4070-818B-0D1E4B7535B4}" type="presOf" srcId="{8DCDF9FB-01FC-4341-A620-C6AD5869651E}" destId="{3B3F5E38-18F3-4327-A4B9-B75B21E20C79}" srcOrd="0" destOrd="0" presId="urn:microsoft.com/office/officeart/2018/2/layout/IconCircleList"/>
    <dgm:cxn modelId="{32FCB850-5773-4537-9E0A-5A04CA9C3630}" type="presOf" srcId="{FF1052BB-8C45-4478-A228-32917E8F7383}" destId="{5B579C1C-173E-4CBA-B65B-9754E4E819EF}" srcOrd="0" destOrd="0" presId="urn:microsoft.com/office/officeart/2018/2/layout/IconCircleList"/>
    <dgm:cxn modelId="{2FB2E373-553F-4C06-B871-906A6272BD1D}" srcId="{37AB3477-6208-4388-A830-AEE4D1A64318}" destId="{A35FE4DE-DBB6-4FD0-9934-F172B1A07186}" srcOrd="3" destOrd="0" parTransId="{EB1D4FFC-84CA-4CC7-ADDF-FE3ABD6057F0}" sibTransId="{3C8F7452-B882-4326-A146-11AB54BB2E24}"/>
    <dgm:cxn modelId="{54DAB580-45E0-4900-9721-CDEBD7171FB4}" type="presOf" srcId="{C66C5AC8-A7D8-4F74-95EA-127CC9C1C15C}" destId="{A01DDC59-371D-47FB-925E-E9BD09687F94}" srcOrd="0" destOrd="0" presId="urn:microsoft.com/office/officeart/2018/2/layout/IconCircleList"/>
    <dgm:cxn modelId="{C11BEE85-C66F-436D-8769-4387F6241FCB}" srcId="{37AB3477-6208-4388-A830-AEE4D1A64318}" destId="{1DCC8A37-A8AE-4D9A-A56D-BC17F22CF6E9}" srcOrd="0" destOrd="0" parTransId="{D5792852-7CA7-411A-B966-1E048458D448}" sibTransId="{FA8346DB-880F-45F6-A5FB-B7C96F6C2027}"/>
    <dgm:cxn modelId="{52C71789-9C65-4D62-8C63-285F010C2770}" type="presOf" srcId="{37AB3477-6208-4388-A830-AEE4D1A64318}" destId="{055841E4-31BF-4782-96B9-E5EF46419A7B}" srcOrd="0" destOrd="0" presId="urn:microsoft.com/office/officeart/2018/2/layout/IconCircleList"/>
    <dgm:cxn modelId="{99C165AE-1E62-4A71-ABFF-A6D4F597AC15}" type="presOf" srcId="{FEE72679-D7D0-4922-8849-F7798D1F360E}" destId="{EBF82B46-604E-4362-84FB-FBAB388B438B}" srcOrd="0" destOrd="0" presId="urn:microsoft.com/office/officeart/2018/2/layout/IconCircleList"/>
    <dgm:cxn modelId="{769F8EB6-A666-4EDB-B95E-97ACA2515187}" type="presOf" srcId="{94096B8A-A711-492D-B14E-D471BFF56A92}" destId="{6100CA33-5623-4E9C-B807-181C2B5C715C}" srcOrd="0" destOrd="0" presId="urn:microsoft.com/office/officeart/2018/2/layout/IconCircleList"/>
    <dgm:cxn modelId="{76A5E2BC-0488-44F3-8E05-A6A4D57FD608}" srcId="{37AB3477-6208-4388-A830-AEE4D1A64318}" destId="{FF1052BB-8C45-4478-A228-32917E8F7383}" srcOrd="5" destOrd="0" parTransId="{3CFE51BC-2B55-4E51-AF04-3D3E3D5DA990}" sibTransId="{FEE72679-D7D0-4922-8849-F7798D1F360E}"/>
    <dgm:cxn modelId="{23A766CA-D418-4BC9-BB48-112A2BF137FA}" srcId="{37AB3477-6208-4388-A830-AEE4D1A64318}" destId="{C66C5AC8-A7D8-4F74-95EA-127CC9C1C15C}" srcOrd="1" destOrd="0" parTransId="{33A7C614-1202-488E-B18D-B534D90C5D83}" sibTransId="{1D5618FD-E999-444C-8FE1-17E4D190D78C}"/>
    <dgm:cxn modelId="{25B8EEDA-731E-4DCF-BEA1-77EEDDE2F055}" srcId="{37AB3477-6208-4388-A830-AEE4D1A64318}" destId="{C13DD705-3B06-431F-A171-41B27F72B3E8}" srcOrd="4" destOrd="0" parTransId="{8132E54F-8005-4D14-A2C9-A2069525E270}" sibTransId="{97A1AE79-9475-41C2-A697-9F84F427D7F7}"/>
    <dgm:cxn modelId="{C7F6FBE2-C369-4EBC-987A-74BC313DD081}" type="presOf" srcId="{3C8F7452-B882-4326-A146-11AB54BB2E24}" destId="{6E276778-DB00-4DFC-B3FD-3B5BA690A41E}" srcOrd="0" destOrd="0" presId="urn:microsoft.com/office/officeart/2018/2/layout/IconCircleList"/>
    <dgm:cxn modelId="{02207AF6-C881-4703-9F1C-4DC1741C9A1D}" type="presOf" srcId="{1DCC8A37-A8AE-4D9A-A56D-BC17F22CF6E9}" destId="{8DEC63C0-D963-4C70-AC20-67A47D8CF288}" srcOrd="0" destOrd="0" presId="urn:microsoft.com/office/officeart/2018/2/layout/IconCircleList"/>
    <dgm:cxn modelId="{0CC9AEF9-EF22-4CB2-93A1-282AA74BFAE0}" type="presOf" srcId="{C13DD705-3B06-431F-A171-41B27F72B3E8}" destId="{AC012C81-E591-4B96-AC82-AF67563B5BFA}" srcOrd="0" destOrd="0" presId="urn:microsoft.com/office/officeart/2018/2/layout/IconCircleList"/>
    <dgm:cxn modelId="{E0F721FD-4B64-4061-81EE-0835022E905E}" type="presParOf" srcId="{055841E4-31BF-4782-96B9-E5EF46419A7B}" destId="{7451F89B-D881-4FC7-8E4A-84D34FF1D2F8}" srcOrd="0" destOrd="0" presId="urn:microsoft.com/office/officeart/2018/2/layout/IconCircleList"/>
    <dgm:cxn modelId="{59234261-19DC-4978-AF0E-93013F566588}" type="presParOf" srcId="{7451F89B-D881-4FC7-8E4A-84D34FF1D2F8}" destId="{92FD5540-4969-41B4-94EB-1E7F06C45CBF}" srcOrd="0" destOrd="0" presId="urn:microsoft.com/office/officeart/2018/2/layout/IconCircleList"/>
    <dgm:cxn modelId="{F1D35BC6-CDC2-4C29-A017-3D3E183778A5}" type="presParOf" srcId="{92FD5540-4969-41B4-94EB-1E7F06C45CBF}" destId="{C5ED698E-74EF-4C7E-8893-22AC109CE68B}" srcOrd="0" destOrd="0" presId="urn:microsoft.com/office/officeart/2018/2/layout/IconCircleList"/>
    <dgm:cxn modelId="{999F661C-36A9-44B0-A85C-8EE5A7636C18}" type="presParOf" srcId="{92FD5540-4969-41B4-94EB-1E7F06C45CBF}" destId="{31C3A13F-656E-4D8B-8D55-3612FDD75CC3}" srcOrd="1" destOrd="0" presId="urn:microsoft.com/office/officeart/2018/2/layout/IconCircleList"/>
    <dgm:cxn modelId="{D7E15C26-E432-4FF3-8705-BF48B8584FBE}" type="presParOf" srcId="{92FD5540-4969-41B4-94EB-1E7F06C45CBF}" destId="{21E88757-6840-42E1-A6E2-D9C724501563}" srcOrd="2" destOrd="0" presId="urn:microsoft.com/office/officeart/2018/2/layout/IconCircleList"/>
    <dgm:cxn modelId="{6A8DA9C1-EDFF-4CF4-A7B8-D7B8681E7BEC}" type="presParOf" srcId="{92FD5540-4969-41B4-94EB-1E7F06C45CBF}" destId="{8DEC63C0-D963-4C70-AC20-67A47D8CF288}" srcOrd="3" destOrd="0" presId="urn:microsoft.com/office/officeart/2018/2/layout/IconCircleList"/>
    <dgm:cxn modelId="{BB66D9BC-88E7-4B5E-8075-1F30E6CBBFE4}" type="presParOf" srcId="{7451F89B-D881-4FC7-8E4A-84D34FF1D2F8}" destId="{2B33B301-23EB-45F4-88E5-F883B048F680}" srcOrd="1" destOrd="0" presId="urn:microsoft.com/office/officeart/2018/2/layout/IconCircleList"/>
    <dgm:cxn modelId="{5551FF03-69F0-4E4E-947E-8D08DFC4ACBD}" type="presParOf" srcId="{7451F89B-D881-4FC7-8E4A-84D34FF1D2F8}" destId="{C196BDD9-7234-4411-B48A-E1833C8CD03D}" srcOrd="2" destOrd="0" presId="urn:microsoft.com/office/officeart/2018/2/layout/IconCircleList"/>
    <dgm:cxn modelId="{A84F4F3E-2E5D-4258-A5D5-F13C951B8373}" type="presParOf" srcId="{C196BDD9-7234-4411-B48A-E1833C8CD03D}" destId="{4E9508D8-BCF4-4209-8C69-0AD05A5997E1}" srcOrd="0" destOrd="0" presId="urn:microsoft.com/office/officeart/2018/2/layout/IconCircleList"/>
    <dgm:cxn modelId="{588FC245-B0E6-4855-84B0-E29C77A44C0D}" type="presParOf" srcId="{C196BDD9-7234-4411-B48A-E1833C8CD03D}" destId="{3B9F010E-295F-4941-BE9A-A3D24C1E4B3E}" srcOrd="1" destOrd="0" presId="urn:microsoft.com/office/officeart/2018/2/layout/IconCircleList"/>
    <dgm:cxn modelId="{838B82F6-FCFF-4911-A894-9474AEB4B1D2}" type="presParOf" srcId="{C196BDD9-7234-4411-B48A-E1833C8CD03D}" destId="{67D1C4B9-1CCA-4A13-907C-9805851E84C1}" srcOrd="2" destOrd="0" presId="urn:microsoft.com/office/officeart/2018/2/layout/IconCircleList"/>
    <dgm:cxn modelId="{1B6FEA14-0207-45F0-99A7-DB46A26E3CB9}" type="presParOf" srcId="{C196BDD9-7234-4411-B48A-E1833C8CD03D}" destId="{A01DDC59-371D-47FB-925E-E9BD09687F94}" srcOrd="3" destOrd="0" presId="urn:microsoft.com/office/officeart/2018/2/layout/IconCircleList"/>
    <dgm:cxn modelId="{9E240AA1-6E02-414A-8BE1-5C34FBA7CC96}" type="presParOf" srcId="{7451F89B-D881-4FC7-8E4A-84D34FF1D2F8}" destId="{1F15C68E-F013-439D-BC44-6F58D91F4B0C}" srcOrd="3" destOrd="0" presId="urn:microsoft.com/office/officeart/2018/2/layout/IconCircleList"/>
    <dgm:cxn modelId="{EAC01864-CFD3-4E0D-95F4-0A438A440F45}" type="presParOf" srcId="{7451F89B-D881-4FC7-8E4A-84D34FF1D2F8}" destId="{D35A4A48-CA1F-4D28-BC3A-A39424C9823D}" srcOrd="4" destOrd="0" presId="urn:microsoft.com/office/officeart/2018/2/layout/IconCircleList"/>
    <dgm:cxn modelId="{A5AC86F2-1353-44BD-9A59-0EA7A5100143}" type="presParOf" srcId="{D35A4A48-CA1F-4D28-BC3A-A39424C9823D}" destId="{799AC3B1-3526-4420-B186-665244EE3ED7}" srcOrd="0" destOrd="0" presId="urn:microsoft.com/office/officeart/2018/2/layout/IconCircleList"/>
    <dgm:cxn modelId="{A039617A-CD53-4994-B5CE-62D1DE75DDC0}" type="presParOf" srcId="{D35A4A48-CA1F-4D28-BC3A-A39424C9823D}" destId="{83CFB3A2-2622-452E-AF10-185B5B17DB1D}" srcOrd="1" destOrd="0" presId="urn:microsoft.com/office/officeart/2018/2/layout/IconCircleList"/>
    <dgm:cxn modelId="{1394D5E9-D8FD-4E98-B649-02C4025F7CA2}" type="presParOf" srcId="{D35A4A48-CA1F-4D28-BC3A-A39424C9823D}" destId="{58FDF2B6-D62E-4D04-AB90-6FB430C80420}" srcOrd="2" destOrd="0" presId="urn:microsoft.com/office/officeart/2018/2/layout/IconCircleList"/>
    <dgm:cxn modelId="{4AA94053-46A1-4DDB-8FF9-A72D2DE37105}" type="presParOf" srcId="{D35A4A48-CA1F-4D28-BC3A-A39424C9823D}" destId="{6100CA33-5623-4E9C-B807-181C2B5C715C}" srcOrd="3" destOrd="0" presId="urn:microsoft.com/office/officeart/2018/2/layout/IconCircleList"/>
    <dgm:cxn modelId="{9756BAF2-FA0D-4D52-9562-7CEA0EF6548C}" type="presParOf" srcId="{7451F89B-D881-4FC7-8E4A-84D34FF1D2F8}" destId="{7933EA2A-BE69-4BAA-AE65-66523EEB12BF}" srcOrd="5" destOrd="0" presId="urn:microsoft.com/office/officeart/2018/2/layout/IconCircleList"/>
    <dgm:cxn modelId="{B6D8F1BB-E577-4A63-AE12-CFA9077468A7}" type="presParOf" srcId="{7451F89B-D881-4FC7-8E4A-84D34FF1D2F8}" destId="{8689E518-B100-4FB9-B0D2-EA0AAB580A1A}" srcOrd="6" destOrd="0" presId="urn:microsoft.com/office/officeart/2018/2/layout/IconCircleList"/>
    <dgm:cxn modelId="{CD9AFE0B-264D-4A71-B65F-79C559D02377}" type="presParOf" srcId="{8689E518-B100-4FB9-B0D2-EA0AAB580A1A}" destId="{49726F5E-949E-4876-8324-BD8BCB1EBE70}" srcOrd="0" destOrd="0" presId="urn:microsoft.com/office/officeart/2018/2/layout/IconCircleList"/>
    <dgm:cxn modelId="{31DF2DE6-683F-43B8-BBBD-690FCD5F6599}" type="presParOf" srcId="{8689E518-B100-4FB9-B0D2-EA0AAB580A1A}" destId="{29778182-308F-4F1F-AC84-F8D529C586A7}" srcOrd="1" destOrd="0" presId="urn:microsoft.com/office/officeart/2018/2/layout/IconCircleList"/>
    <dgm:cxn modelId="{0196D5D0-9BB7-4F43-8232-843112602DAE}" type="presParOf" srcId="{8689E518-B100-4FB9-B0D2-EA0AAB580A1A}" destId="{320AFFB6-D64D-46AE-B549-A2627AA86080}" srcOrd="2" destOrd="0" presId="urn:microsoft.com/office/officeart/2018/2/layout/IconCircleList"/>
    <dgm:cxn modelId="{F5504920-58AA-4449-87D9-92CE5D34A6E8}" type="presParOf" srcId="{8689E518-B100-4FB9-B0D2-EA0AAB580A1A}" destId="{47E55626-E7E1-41E3-9B71-DAE5A6DCFFD6}" srcOrd="3" destOrd="0" presId="urn:microsoft.com/office/officeart/2018/2/layout/IconCircleList"/>
    <dgm:cxn modelId="{8D1BBE5C-3A56-479B-AC62-276F15F89463}" type="presParOf" srcId="{7451F89B-D881-4FC7-8E4A-84D34FF1D2F8}" destId="{6E276778-DB00-4DFC-B3FD-3B5BA690A41E}" srcOrd="7" destOrd="0" presId="urn:microsoft.com/office/officeart/2018/2/layout/IconCircleList"/>
    <dgm:cxn modelId="{BA26A528-EC4E-48E7-AF07-9B54D7CE66E1}" type="presParOf" srcId="{7451F89B-D881-4FC7-8E4A-84D34FF1D2F8}" destId="{083F7DE3-B5C6-4307-89F0-C1DCA91E93CC}" srcOrd="8" destOrd="0" presId="urn:microsoft.com/office/officeart/2018/2/layout/IconCircleList"/>
    <dgm:cxn modelId="{B098155E-863A-4069-B263-76CDA0DDD526}" type="presParOf" srcId="{083F7DE3-B5C6-4307-89F0-C1DCA91E93CC}" destId="{21815AB8-5F5E-465B-AF5E-442BDF195FE1}" srcOrd="0" destOrd="0" presId="urn:microsoft.com/office/officeart/2018/2/layout/IconCircleList"/>
    <dgm:cxn modelId="{63DB4588-91C8-4302-A6A2-9D87B1F6D4E7}" type="presParOf" srcId="{083F7DE3-B5C6-4307-89F0-C1DCA91E93CC}" destId="{6995BFDF-A47D-46E4-B7EA-B1ACD490F7A8}" srcOrd="1" destOrd="0" presId="urn:microsoft.com/office/officeart/2018/2/layout/IconCircleList"/>
    <dgm:cxn modelId="{5707F646-7F58-4518-AAE7-3768D7154E72}" type="presParOf" srcId="{083F7DE3-B5C6-4307-89F0-C1DCA91E93CC}" destId="{6EFAB8DD-1035-4120-A9D2-08F8AFCC6DD7}" srcOrd="2" destOrd="0" presId="urn:microsoft.com/office/officeart/2018/2/layout/IconCircleList"/>
    <dgm:cxn modelId="{D133D978-13B4-46A3-B416-77C4EB34A317}" type="presParOf" srcId="{083F7DE3-B5C6-4307-89F0-C1DCA91E93CC}" destId="{AC012C81-E591-4B96-AC82-AF67563B5BFA}" srcOrd="3" destOrd="0" presId="urn:microsoft.com/office/officeart/2018/2/layout/IconCircleList"/>
    <dgm:cxn modelId="{0596F173-3904-40E6-A393-D8BA01BF4EEB}" type="presParOf" srcId="{7451F89B-D881-4FC7-8E4A-84D34FF1D2F8}" destId="{27E646EA-AB20-412A-AED3-818B46A55C9E}" srcOrd="9" destOrd="0" presId="urn:microsoft.com/office/officeart/2018/2/layout/IconCircleList"/>
    <dgm:cxn modelId="{17125455-B39B-419C-BBC1-2DB0FCE95BFA}" type="presParOf" srcId="{7451F89B-D881-4FC7-8E4A-84D34FF1D2F8}" destId="{D8F5BCF6-9027-462D-9489-8D3BB6764298}" srcOrd="10" destOrd="0" presId="urn:microsoft.com/office/officeart/2018/2/layout/IconCircleList"/>
    <dgm:cxn modelId="{6D317A23-A2BE-49DD-8C86-5B8C8DE07D73}" type="presParOf" srcId="{D8F5BCF6-9027-462D-9489-8D3BB6764298}" destId="{0BA6485D-FBD4-41FD-A683-3FABBBBD8CA7}" srcOrd="0" destOrd="0" presId="urn:microsoft.com/office/officeart/2018/2/layout/IconCircleList"/>
    <dgm:cxn modelId="{0EADC576-5389-4F21-AA09-F487F62C1C86}" type="presParOf" srcId="{D8F5BCF6-9027-462D-9489-8D3BB6764298}" destId="{51EBA823-F2C2-47F3-88D1-DCCA983A2E52}" srcOrd="1" destOrd="0" presId="urn:microsoft.com/office/officeart/2018/2/layout/IconCircleList"/>
    <dgm:cxn modelId="{D8970994-2FAC-47A2-8AF1-9CFDB3104B32}" type="presParOf" srcId="{D8F5BCF6-9027-462D-9489-8D3BB6764298}" destId="{1756AACD-BAFC-4E3E-B0B8-ABD9863F3F0E}" srcOrd="2" destOrd="0" presId="urn:microsoft.com/office/officeart/2018/2/layout/IconCircleList"/>
    <dgm:cxn modelId="{8BB60071-9095-42BC-BD6B-A62936234CE2}" type="presParOf" srcId="{D8F5BCF6-9027-462D-9489-8D3BB6764298}" destId="{5B579C1C-173E-4CBA-B65B-9754E4E819EF}" srcOrd="3" destOrd="0" presId="urn:microsoft.com/office/officeart/2018/2/layout/IconCircleList"/>
    <dgm:cxn modelId="{0AAF9E41-A81B-4CF2-8318-38CED12066F4}" type="presParOf" srcId="{7451F89B-D881-4FC7-8E4A-84D34FF1D2F8}" destId="{EBF82B46-604E-4362-84FB-FBAB388B438B}" srcOrd="11" destOrd="0" presId="urn:microsoft.com/office/officeart/2018/2/layout/IconCircleList"/>
    <dgm:cxn modelId="{DF1D230C-A84D-4A7B-8C6A-5C7A005B3CC2}" type="presParOf" srcId="{7451F89B-D881-4FC7-8E4A-84D34FF1D2F8}" destId="{7D359BE5-A066-4B2B-9368-F5AFF1F6970B}" srcOrd="12" destOrd="0" presId="urn:microsoft.com/office/officeart/2018/2/layout/IconCircleList"/>
    <dgm:cxn modelId="{8EB32575-1188-4839-AEE6-2192E47ED619}" type="presParOf" srcId="{7D359BE5-A066-4B2B-9368-F5AFF1F6970B}" destId="{8A7CE270-7F0F-44C1-A86B-B064081426BB}" srcOrd="0" destOrd="0" presId="urn:microsoft.com/office/officeart/2018/2/layout/IconCircleList"/>
    <dgm:cxn modelId="{8D274242-DEFC-429F-A418-F0FBA7F9360E}" type="presParOf" srcId="{7D359BE5-A066-4B2B-9368-F5AFF1F6970B}" destId="{2A3CB23A-3CEF-42CA-A892-CA4647FB7355}" srcOrd="1" destOrd="0" presId="urn:microsoft.com/office/officeart/2018/2/layout/IconCircleList"/>
    <dgm:cxn modelId="{54C568CE-E71C-439F-A9D5-A197914015DC}" type="presParOf" srcId="{7D359BE5-A066-4B2B-9368-F5AFF1F6970B}" destId="{9E9A947D-3DE3-4EEE-8247-583C057090E9}" srcOrd="2" destOrd="0" presId="urn:microsoft.com/office/officeart/2018/2/layout/IconCircleList"/>
    <dgm:cxn modelId="{C6834AD0-051F-4458-B622-D05390B5A095}" type="presParOf" srcId="{7D359BE5-A066-4B2B-9368-F5AFF1F6970B}" destId="{3B3F5E38-18F3-4327-A4B9-B75B21E20C7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BEB540-19F6-431E-A957-A4CF9C88007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FA4E113-779C-438A-AEC6-B384E5825B05}">
      <dgm:prSet/>
      <dgm:spPr/>
      <dgm:t>
        <a:bodyPr/>
        <a:lstStyle/>
        <a:p>
          <a:r>
            <a:rPr lang="en-US"/>
            <a:t>Variance Threshold function is used to reduce the feature,</a:t>
          </a:r>
        </a:p>
      </dgm:t>
    </dgm:pt>
    <dgm:pt modelId="{B40634B5-1661-4D32-BE6A-0681577437D0}" type="parTrans" cxnId="{0D1C5A4A-B5F6-4C1B-8AEB-9C789AF30280}">
      <dgm:prSet/>
      <dgm:spPr/>
      <dgm:t>
        <a:bodyPr/>
        <a:lstStyle/>
        <a:p>
          <a:endParaRPr lang="en-US"/>
        </a:p>
      </dgm:t>
    </dgm:pt>
    <dgm:pt modelId="{A240146B-54ED-4D15-8F3B-6A6FA8A0D84B}" type="sibTrans" cxnId="{0D1C5A4A-B5F6-4C1B-8AEB-9C789AF30280}">
      <dgm:prSet/>
      <dgm:spPr/>
      <dgm:t>
        <a:bodyPr/>
        <a:lstStyle/>
        <a:p>
          <a:endParaRPr lang="en-US"/>
        </a:p>
      </dgm:t>
    </dgm:pt>
    <dgm:pt modelId="{755890AE-0A23-446A-B0FD-CBC01CA707B7}">
      <dgm:prSet/>
      <dgm:spPr/>
      <dgm:t>
        <a:bodyPr/>
        <a:lstStyle/>
        <a:p>
          <a:r>
            <a:rPr lang="en-US"/>
            <a:t>This function removes the all low variance features.</a:t>
          </a:r>
        </a:p>
      </dgm:t>
    </dgm:pt>
    <dgm:pt modelId="{07F15402-1F39-47A0-9891-C3D24EC7CC56}" type="parTrans" cxnId="{A8DF47E2-114D-4FD4-B990-C938F78E3484}">
      <dgm:prSet/>
      <dgm:spPr/>
      <dgm:t>
        <a:bodyPr/>
        <a:lstStyle/>
        <a:p>
          <a:endParaRPr lang="en-US"/>
        </a:p>
      </dgm:t>
    </dgm:pt>
    <dgm:pt modelId="{62B10946-BD60-4455-BD25-07EBC9518C11}" type="sibTrans" cxnId="{A8DF47E2-114D-4FD4-B990-C938F78E3484}">
      <dgm:prSet/>
      <dgm:spPr/>
      <dgm:t>
        <a:bodyPr/>
        <a:lstStyle/>
        <a:p>
          <a:endParaRPr lang="en-US"/>
        </a:p>
      </dgm:t>
    </dgm:pt>
    <dgm:pt modelId="{64F4945B-D6D0-4301-92E8-745C468A67E4}">
      <dgm:prSet/>
      <dgm:spPr/>
      <dgm:t>
        <a:bodyPr/>
        <a:lstStyle/>
        <a:p>
          <a:r>
            <a:rPr lang="en-US"/>
            <a:t>It is the unsupervised approach to reduce the dimensions. </a:t>
          </a:r>
        </a:p>
      </dgm:t>
    </dgm:pt>
    <dgm:pt modelId="{A2A37D1A-18EE-4CD6-8F5B-7C15485D45BE}" type="parTrans" cxnId="{7E87269C-E9AA-41F8-8FB7-5DF36E90E957}">
      <dgm:prSet/>
      <dgm:spPr/>
      <dgm:t>
        <a:bodyPr/>
        <a:lstStyle/>
        <a:p>
          <a:endParaRPr lang="en-US"/>
        </a:p>
      </dgm:t>
    </dgm:pt>
    <dgm:pt modelId="{F02D2A0D-7DF0-4BB4-B094-1FFA746F2AC3}" type="sibTrans" cxnId="{7E87269C-E9AA-41F8-8FB7-5DF36E90E957}">
      <dgm:prSet/>
      <dgm:spPr/>
      <dgm:t>
        <a:bodyPr/>
        <a:lstStyle/>
        <a:p>
          <a:endParaRPr lang="en-US"/>
        </a:p>
      </dgm:t>
    </dgm:pt>
    <dgm:pt modelId="{0006CEC5-533E-44C2-A478-35B333FE8C5F}">
      <dgm:prSet/>
      <dgm:spPr/>
      <dgm:t>
        <a:bodyPr/>
        <a:lstStyle/>
        <a:p>
          <a:r>
            <a:rPr lang="en-US"/>
            <a:t>93 features selected out of 562 after applying this method.</a:t>
          </a:r>
        </a:p>
      </dgm:t>
    </dgm:pt>
    <dgm:pt modelId="{387D0375-33AD-49F7-8554-47CABBF5A2BD}" type="parTrans" cxnId="{950B65AC-5F84-4170-B0DC-80392A4DBA90}">
      <dgm:prSet/>
      <dgm:spPr/>
      <dgm:t>
        <a:bodyPr/>
        <a:lstStyle/>
        <a:p>
          <a:endParaRPr lang="en-US"/>
        </a:p>
      </dgm:t>
    </dgm:pt>
    <dgm:pt modelId="{0100CF2A-7F06-4EB0-8452-9FC2BD8E346B}" type="sibTrans" cxnId="{950B65AC-5F84-4170-B0DC-80392A4DBA90}">
      <dgm:prSet/>
      <dgm:spPr/>
      <dgm:t>
        <a:bodyPr/>
        <a:lstStyle/>
        <a:p>
          <a:endParaRPr lang="en-US"/>
        </a:p>
      </dgm:t>
    </dgm:pt>
    <dgm:pt modelId="{AE8D5CD0-D8B7-4D73-B145-9D0682A7922B}" type="pres">
      <dgm:prSet presAssocID="{89BEB540-19F6-431E-A957-A4CF9C880076}" presName="outerComposite" presStyleCnt="0">
        <dgm:presLayoutVars>
          <dgm:chMax val="5"/>
          <dgm:dir/>
          <dgm:resizeHandles val="exact"/>
        </dgm:presLayoutVars>
      </dgm:prSet>
      <dgm:spPr/>
    </dgm:pt>
    <dgm:pt modelId="{D948594F-405F-4486-9511-79D03661569D}" type="pres">
      <dgm:prSet presAssocID="{89BEB540-19F6-431E-A957-A4CF9C880076}" presName="dummyMaxCanvas" presStyleCnt="0">
        <dgm:presLayoutVars/>
      </dgm:prSet>
      <dgm:spPr/>
    </dgm:pt>
    <dgm:pt modelId="{91980E9E-A32E-4DF9-B129-8CEF174A25D3}" type="pres">
      <dgm:prSet presAssocID="{89BEB540-19F6-431E-A957-A4CF9C880076}" presName="FourNodes_1" presStyleLbl="node1" presStyleIdx="0" presStyleCnt="4">
        <dgm:presLayoutVars>
          <dgm:bulletEnabled val="1"/>
        </dgm:presLayoutVars>
      </dgm:prSet>
      <dgm:spPr/>
    </dgm:pt>
    <dgm:pt modelId="{A44E8041-91D6-4EB2-BD76-7D1FE40A4171}" type="pres">
      <dgm:prSet presAssocID="{89BEB540-19F6-431E-A957-A4CF9C880076}" presName="FourNodes_2" presStyleLbl="node1" presStyleIdx="1" presStyleCnt="4">
        <dgm:presLayoutVars>
          <dgm:bulletEnabled val="1"/>
        </dgm:presLayoutVars>
      </dgm:prSet>
      <dgm:spPr/>
    </dgm:pt>
    <dgm:pt modelId="{E4823167-E5D8-4396-8397-66F1FA6C58E6}" type="pres">
      <dgm:prSet presAssocID="{89BEB540-19F6-431E-A957-A4CF9C880076}" presName="FourNodes_3" presStyleLbl="node1" presStyleIdx="2" presStyleCnt="4">
        <dgm:presLayoutVars>
          <dgm:bulletEnabled val="1"/>
        </dgm:presLayoutVars>
      </dgm:prSet>
      <dgm:spPr/>
    </dgm:pt>
    <dgm:pt modelId="{233EDE65-F0B5-477A-B891-2C7F0646C8A5}" type="pres">
      <dgm:prSet presAssocID="{89BEB540-19F6-431E-A957-A4CF9C880076}" presName="FourNodes_4" presStyleLbl="node1" presStyleIdx="3" presStyleCnt="4">
        <dgm:presLayoutVars>
          <dgm:bulletEnabled val="1"/>
        </dgm:presLayoutVars>
      </dgm:prSet>
      <dgm:spPr/>
    </dgm:pt>
    <dgm:pt modelId="{E43A676A-A5AD-410E-8FEF-42F9FED21E7C}" type="pres">
      <dgm:prSet presAssocID="{89BEB540-19F6-431E-A957-A4CF9C880076}" presName="FourConn_1-2" presStyleLbl="fgAccFollowNode1" presStyleIdx="0" presStyleCnt="3">
        <dgm:presLayoutVars>
          <dgm:bulletEnabled val="1"/>
        </dgm:presLayoutVars>
      </dgm:prSet>
      <dgm:spPr/>
    </dgm:pt>
    <dgm:pt modelId="{AF477F65-8CC5-4D88-8F21-B452953273C4}" type="pres">
      <dgm:prSet presAssocID="{89BEB540-19F6-431E-A957-A4CF9C880076}" presName="FourConn_2-3" presStyleLbl="fgAccFollowNode1" presStyleIdx="1" presStyleCnt="3">
        <dgm:presLayoutVars>
          <dgm:bulletEnabled val="1"/>
        </dgm:presLayoutVars>
      </dgm:prSet>
      <dgm:spPr/>
    </dgm:pt>
    <dgm:pt modelId="{CC45C99F-FB82-4410-A434-4759E9803654}" type="pres">
      <dgm:prSet presAssocID="{89BEB540-19F6-431E-A957-A4CF9C880076}" presName="FourConn_3-4" presStyleLbl="fgAccFollowNode1" presStyleIdx="2" presStyleCnt="3">
        <dgm:presLayoutVars>
          <dgm:bulletEnabled val="1"/>
        </dgm:presLayoutVars>
      </dgm:prSet>
      <dgm:spPr/>
    </dgm:pt>
    <dgm:pt modelId="{CF1E5D80-CB73-469F-8D73-17B1D9D9091A}" type="pres">
      <dgm:prSet presAssocID="{89BEB540-19F6-431E-A957-A4CF9C880076}" presName="FourNodes_1_text" presStyleLbl="node1" presStyleIdx="3" presStyleCnt="4">
        <dgm:presLayoutVars>
          <dgm:bulletEnabled val="1"/>
        </dgm:presLayoutVars>
      </dgm:prSet>
      <dgm:spPr/>
    </dgm:pt>
    <dgm:pt modelId="{5F9F8F00-F398-4FB5-AA31-E7B19DB8436B}" type="pres">
      <dgm:prSet presAssocID="{89BEB540-19F6-431E-A957-A4CF9C880076}" presName="FourNodes_2_text" presStyleLbl="node1" presStyleIdx="3" presStyleCnt="4">
        <dgm:presLayoutVars>
          <dgm:bulletEnabled val="1"/>
        </dgm:presLayoutVars>
      </dgm:prSet>
      <dgm:spPr/>
    </dgm:pt>
    <dgm:pt modelId="{B49FDDEE-E67E-4E09-AF74-92B702625156}" type="pres">
      <dgm:prSet presAssocID="{89BEB540-19F6-431E-A957-A4CF9C880076}" presName="FourNodes_3_text" presStyleLbl="node1" presStyleIdx="3" presStyleCnt="4">
        <dgm:presLayoutVars>
          <dgm:bulletEnabled val="1"/>
        </dgm:presLayoutVars>
      </dgm:prSet>
      <dgm:spPr/>
    </dgm:pt>
    <dgm:pt modelId="{218A7B40-81C3-4863-9507-8253D84999F2}" type="pres">
      <dgm:prSet presAssocID="{89BEB540-19F6-431E-A957-A4CF9C88007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99F0D01-72E6-4C64-ADCF-4BD137D95085}" type="presOf" srcId="{BFA4E113-779C-438A-AEC6-B384E5825B05}" destId="{CF1E5D80-CB73-469F-8D73-17B1D9D9091A}" srcOrd="1" destOrd="0" presId="urn:microsoft.com/office/officeart/2005/8/layout/vProcess5"/>
    <dgm:cxn modelId="{60983206-C0F7-46DF-A921-52D88905BBFC}" type="presOf" srcId="{0006CEC5-533E-44C2-A478-35B333FE8C5F}" destId="{218A7B40-81C3-4863-9507-8253D84999F2}" srcOrd="1" destOrd="0" presId="urn:microsoft.com/office/officeart/2005/8/layout/vProcess5"/>
    <dgm:cxn modelId="{51C47209-9906-4A7B-9DCF-330E1686256D}" type="presOf" srcId="{A240146B-54ED-4D15-8F3B-6A6FA8A0D84B}" destId="{E43A676A-A5AD-410E-8FEF-42F9FED21E7C}" srcOrd="0" destOrd="0" presId="urn:microsoft.com/office/officeart/2005/8/layout/vProcess5"/>
    <dgm:cxn modelId="{A334E621-1639-4508-B147-60EF5C4CC7C3}" type="presOf" srcId="{BFA4E113-779C-438A-AEC6-B384E5825B05}" destId="{91980E9E-A32E-4DF9-B129-8CEF174A25D3}" srcOrd="0" destOrd="0" presId="urn:microsoft.com/office/officeart/2005/8/layout/vProcess5"/>
    <dgm:cxn modelId="{FAEBA940-8EE6-477A-95BB-E447204583BB}" type="presOf" srcId="{89BEB540-19F6-431E-A957-A4CF9C880076}" destId="{AE8D5CD0-D8B7-4D73-B145-9D0682A7922B}" srcOrd="0" destOrd="0" presId="urn:microsoft.com/office/officeart/2005/8/layout/vProcess5"/>
    <dgm:cxn modelId="{48843C5F-8FA5-4F07-AA10-BC0E5F29DE6A}" type="presOf" srcId="{62B10946-BD60-4455-BD25-07EBC9518C11}" destId="{AF477F65-8CC5-4D88-8F21-B452953273C4}" srcOrd="0" destOrd="0" presId="urn:microsoft.com/office/officeart/2005/8/layout/vProcess5"/>
    <dgm:cxn modelId="{0D1C5A4A-B5F6-4C1B-8AEB-9C789AF30280}" srcId="{89BEB540-19F6-431E-A957-A4CF9C880076}" destId="{BFA4E113-779C-438A-AEC6-B384E5825B05}" srcOrd="0" destOrd="0" parTransId="{B40634B5-1661-4D32-BE6A-0681577437D0}" sibTransId="{A240146B-54ED-4D15-8F3B-6A6FA8A0D84B}"/>
    <dgm:cxn modelId="{7E87269C-E9AA-41F8-8FB7-5DF36E90E957}" srcId="{89BEB540-19F6-431E-A957-A4CF9C880076}" destId="{64F4945B-D6D0-4301-92E8-745C468A67E4}" srcOrd="2" destOrd="0" parTransId="{A2A37D1A-18EE-4CD6-8F5B-7C15485D45BE}" sibTransId="{F02D2A0D-7DF0-4BB4-B094-1FFA746F2AC3}"/>
    <dgm:cxn modelId="{A3E3F6A6-8D52-41D1-85D9-51EDD5D44C24}" type="presOf" srcId="{64F4945B-D6D0-4301-92E8-745C468A67E4}" destId="{E4823167-E5D8-4396-8397-66F1FA6C58E6}" srcOrd="0" destOrd="0" presId="urn:microsoft.com/office/officeart/2005/8/layout/vProcess5"/>
    <dgm:cxn modelId="{950B65AC-5F84-4170-B0DC-80392A4DBA90}" srcId="{89BEB540-19F6-431E-A957-A4CF9C880076}" destId="{0006CEC5-533E-44C2-A478-35B333FE8C5F}" srcOrd="3" destOrd="0" parTransId="{387D0375-33AD-49F7-8554-47CABBF5A2BD}" sibTransId="{0100CF2A-7F06-4EB0-8452-9FC2BD8E346B}"/>
    <dgm:cxn modelId="{90A8AFB0-7CB4-47E7-9A77-DE3478083414}" type="presOf" srcId="{64F4945B-D6D0-4301-92E8-745C468A67E4}" destId="{B49FDDEE-E67E-4E09-AF74-92B702625156}" srcOrd="1" destOrd="0" presId="urn:microsoft.com/office/officeart/2005/8/layout/vProcess5"/>
    <dgm:cxn modelId="{71AED9B4-2B46-4DAE-B89A-5D16809D8F8C}" type="presOf" srcId="{F02D2A0D-7DF0-4BB4-B094-1FFA746F2AC3}" destId="{CC45C99F-FB82-4410-A434-4759E9803654}" srcOrd="0" destOrd="0" presId="urn:microsoft.com/office/officeart/2005/8/layout/vProcess5"/>
    <dgm:cxn modelId="{1C7200BB-2B82-4F79-AA51-ADC107F9CD0B}" type="presOf" srcId="{0006CEC5-533E-44C2-A478-35B333FE8C5F}" destId="{233EDE65-F0B5-477A-B891-2C7F0646C8A5}" srcOrd="0" destOrd="0" presId="urn:microsoft.com/office/officeart/2005/8/layout/vProcess5"/>
    <dgm:cxn modelId="{8DC4FEC6-1FC7-48CF-820D-F54EAABA3C44}" type="presOf" srcId="{755890AE-0A23-446A-B0FD-CBC01CA707B7}" destId="{A44E8041-91D6-4EB2-BD76-7D1FE40A4171}" srcOrd="0" destOrd="0" presId="urn:microsoft.com/office/officeart/2005/8/layout/vProcess5"/>
    <dgm:cxn modelId="{C74381E1-447F-424A-9CB2-E2A98DC0C6FA}" type="presOf" srcId="{755890AE-0A23-446A-B0FD-CBC01CA707B7}" destId="{5F9F8F00-F398-4FB5-AA31-E7B19DB8436B}" srcOrd="1" destOrd="0" presId="urn:microsoft.com/office/officeart/2005/8/layout/vProcess5"/>
    <dgm:cxn modelId="{A8DF47E2-114D-4FD4-B990-C938F78E3484}" srcId="{89BEB540-19F6-431E-A957-A4CF9C880076}" destId="{755890AE-0A23-446A-B0FD-CBC01CA707B7}" srcOrd="1" destOrd="0" parTransId="{07F15402-1F39-47A0-9891-C3D24EC7CC56}" sibTransId="{62B10946-BD60-4455-BD25-07EBC9518C11}"/>
    <dgm:cxn modelId="{16E89671-66D0-4342-B925-903CEB25EF22}" type="presParOf" srcId="{AE8D5CD0-D8B7-4D73-B145-9D0682A7922B}" destId="{D948594F-405F-4486-9511-79D03661569D}" srcOrd="0" destOrd="0" presId="urn:microsoft.com/office/officeart/2005/8/layout/vProcess5"/>
    <dgm:cxn modelId="{420860BB-5653-4ECF-A486-B072B875F019}" type="presParOf" srcId="{AE8D5CD0-D8B7-4D73-B145-9D0682A7922B}" destId="{91980E9E-A32E-4DF9-B129-8CEF174A25D3}" srcOrd="1" destOrd="0" presId="urn:microsoft.com/office/officeart/2005/8/layout/vProcess5"/>
    <dgm:cxn modelId="{191BE76B-4AAC-4C5F-8DAE-1FA5C2E74A75}" type="presParOf" srcId="{AE8D5CD0-D8B7-4D73-B145-9D0682A7922B}" destId="{A44E8041-91D6-4EB2-BD76-7D1FE40A4171}" srcOrd="2" destOrd="0" presId="urn:microsoft.com/office/officeart/2005/8/layout/vProcess5"/>
    <dgm:cxn modelId="{B7B87C78-1444-43E0-9AF5-8AE3BCF92D26}" type="presParOf" srcId="{AE8D5CD0-D8B7-4D73-B145-9D0682A7922B}" destId="{E4823167-E5D8-4396-8397-66F1FA6C58E6}" srcOrd="3" destOrd="0" presId="urn:microsoft.com/office/officeart/2005/8/layout/vProcess5"/>
    <dgm:cxn modelId="{8479F627-B64D-4E04-B185-9B1D56B29D78}" type="presParOf" srcId="{AE8D5CD0-D8B7-4D73-B145-9D0682A7922B}" destId="{233EDE65-F0B5-477A-B891-2C7F0646C8A5}" srcOrd="4" destOrd="0" presId="urn:microsoft.com/office/officeart/2005/8/layout/vProcess5"/>
    <dgm:cxn modelId="{07C28F0D-77AC-4682-907D-C91F18743A59}" type="presParOf" srcId="{AE8D5CD0-D8B7-4D73-B145-9D0682A7922B}" destId="{E43A676A-A5AD-410E-8FEF-42F9FED21E7C}" srcOrd="5" destOrd="0" presId="urn:microsoft.com/office/officeart/2005/8/layout/vProcess5"/>
    <dgm:cxn modelId="{BBC15D90-6FDD-404B-9580-5609CA9EC53F}" type="presParOf" srcId="{AE8D5CD0-D8B7-4D73-B145-9D0682A7922B}" destId="{AF477F65-8CC5-4D88-8F21-B452953273C4}" srcOrd="6" destOrd="0" presId="urn:microsoft.com/office/officeart/2005/8/layout/vProcess5"/>
    <dgm:cxn modelId="{F4558860-AEA7-4A8C-8CD2-2368AA897B63}" type="presParOf" srcId="{AE8D5CD0-D8B7-4D73-B145-9D0682A7922B}" destId="{CC45C99F-FB82-4410-A434-4759E9803654}" srcOrd="7" destOrd="0" presId="urn:microsoft.com/office/officeart/2005/8/layout/vProcess5"/>
    <dgm:cxn modelId="{57D5A954-950D-475F-B92D-FC6106C27F8E}" type="presParOf" srcId="{AE8D5CD0-D8B7-4D73-B145-9D0682A7922B}" destId="{CF1E5D80-CB73-469F-8D73-17B1D9D9091A}" srcOrd="8" destOrd="0" presId="urn:microsoft.com/office/officeart/2005/8/layout/vProcess5"/>
    <dgm:cxn modelId="{849A26BE-5EAA-4ABF-A1FA-33BCA394A90C}" type="presParOf" srcId="{AE8D5CD0-D8B7-4D73-B145-9D0682A7922B}" destId="{5F9F8F00-F398-4FB5-AA31-E7B19DB8436B}" srcOrd="9" destOrd="0" presId="urn:microsoft.com/office/officeart/2005/8/layout/vProcess5"/>
    <dgm:cxn modelId="{93B98F5D-5693-45FD-8210-D5C51CC395B1}" type="presParOf" srcId="{AE8D5CD0-D8B7-4D73-B145-9D0682A7922B}" destId="{B49FDDEE-E67E-4E09-AF74-92B702625156}" srcOrd="10" destOrd="0" presId="urn:microsoft.com/office/officeart/2005/8/layout/vProcess5"/>
    <dgm:cxn modelId="{A88AA004-B6DF-4E42-8675-865C0B0586AB}" type="presParOf" srcId="{AE8D5CD0-D8B7-4D73-B145-9D0682A7922B}" destId="{218A7B40-81C3-4863-9507-8253D84999F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C89D7-EBF3-40C7-8589-E2708A96B042}">
      <dsp:nvSpPr>
        <dsp:cNvPr id="0" name=""/>
        <dsp:cNvSpPr/>
      </dsp:nvSpPr>
      <dsp:spPr>
        <a:xfrm>
          <a:off x="0" y="5057"/>
          <a:ext cx="6305550" cy="15011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D3D6DB-ED4D-4F74-8500-B1674C09B154}">
      <dsp:nvSpPr>
        <dsp:cNvPr id="0" name=""/>
        <dsp:cNvSpPr/>
      </dsp:nvSpPr>
      <dsp:spPr>
        <a:xfrm>
          <a:off x="454083" y="342805"/>
          <a:ext cx="826413" cy="8256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EE734-BB13-4485-94F3-D91162576754}">
      <dsp:nvSpPr>
        <dsp:cNvPr id="0" name=""/>
        <dsp:cNvSpPr/>
      </dsp:nvSpPr>
      <dsp:spPr>
        <a:xfrm>
          <a:off x="1734580" y="5057"/>
          <a:ext cx="4448166" cy="1596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51" tIns="168951" rIns="168951" bIns="16895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Collected from 30 subjects, performing different activities with a smartphone to their waists.</a:t>
          </a:r>
        </a:p>
      </dsp:txBody>
      <dsp:txXfrm>
        <a:off x="1734580" y="5057"/>
        <a:ext cx="4448166" cy="1596387"/>
      </dsp:txXfrm>
    </dsp:sp>
    <dsp:sp modelId="{4775D739-F9CA-4AFD-8D0D-FA98E301EA12}">
      <dsp:nvSpPr>
        <dsp:cNvPr id="0" name=""/>
        <dsp:cNvSpPr/>
      </dsp:nvSpPr>
      <dsp:spPr>
        <a:xfrm>
          <a:off x="0" y="1988448"/>
          <a:ext cx="6305550" cy="15011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0F5F14-3B1A-4918-86CC-2646AEADACEF}">
      <dsp:nvSpPr>
        <dsp:cNvPr id="0" name=""/>
        <dsp:cNvSpPr/>
      </dsp:nvSpPr>
      <dsp:spPr>
        <a:xfrm>
          <a:off x="454083" y="2326196"/>
          <a:ext cx="826413" cy="8256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B2C798-2EB8-4CA5-8A79-4B47D6697BFC}">
      <dsp:nvSpPr>
        <dsp:cNvPr id="0" name=""/>
        <dsp:cNvSpPr/>
      </dsp:nvSpPr>
      <dsp:spPr>
        <a:xfrm>
          <a:off x="1734580" y="1988448"/>
          <a:ext cx="4448166" cy="1596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51" tIns="168951" rIns="168951" bIns="16895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 is recorded with the help of sensors (accelerometer and Gyroscope) in that smartphone.</a:t>
          </a:r>
        </a:p>
      </dsp:txBody>
      <dsp:txXfrm>
        <a:off x="1734580" y="1988448"/>
        <a:ext cx="4448166" cy="1596387"/>
      </dsp:txXfrm>
    </dsp:sp>
    <dsp:sp modelId="{9A86EB79-D52C-4AE6-9281-47279547D1C1}">
      <dsp:nvSpPr>
        <dsp:cNvPr id="0" name=""/>
        <dsp:cNvSpPr/>
      </dsp:nvSpPr>
      <dsp:spPr>
        <a:xfrm>
          <a:off x="0" y="3971838"/>
          <a:ext cx="6305550" cy="15011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AD3F56-4649-46D5-B782-0AB2D0E49CF8}">
      <dsp:nvSpPr>
        <dsp:cNvPr id="0" name=""/>
        <dsp:cNvSpPr/>
      </dsp:nvSpPr>
      <dsp:spPr>
        <a:xfrm>
          <a:off x="454527" y="4309586"/>
          <a:ext cx="826413" cy="8256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DE536-C282-4027-B70C-3D96C5734BE9}">
      <dsp:nvSpPr>
        <dsp:cNvPr id="0" name=""/>
        <dsp:cNvSpPr/>
      </dsp:nvSpPr>
      <dsp:spPr>
        <a:xfrm>
          <a:off x="1735468" y="3971838"/>
          <a:ext cx="4448166" cy="1596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51" tIns="168951" rIns="168951" bIns="16895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is collected from the </a:t>
          </a:r>
          <a:r>
            <a:rPr lang="en-US" sz="1400" u="sng" kern="1200" dirty="0">
              <a:solidFill>
                <a:schemeClr val="accent5">
                  <a:lumMod val="50000"/>
                </a:schemeClr>
              </a:solidFill>
              <a:hlinkClick xmlns:r="http://schemas.openxmlformats.org/officeDocument/2006/relationships"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http://archive.ics.uci.edu/ml/datasets/Smartphone-Based+Recognition+of+Human+Activities+and+Postural+Transitions#</a:t>
          </a:r>
          <a:r>
            <a:rPr lang="en-US" sz="1400" kern="1200" dirty="0">
              <a:solidFill>
                <a:schemeClr val="accent5">
                  <a:lumMod val="50000"/>
                </a:schemeClr>
              </a:solidFill>
            </a:rPr>
            <a:t> .</a:t>
          </a:r>
        </a:p>
      </dsp:txBody>
      <dsp:txXfrm>
        <a:off x="1735468" y="3971838"/>
        <a:ext cx="4448166" cy="15963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E6D61-B1A8-47F5-86D7-FFA3C06D70B6}">
      <dsp:nvSpPr>
        <dsp:cNvPr id="0" name=""/>
        <dsp:cNvSpPr/>
      </dsp:nvSpPr>
      <dsp:spPr>
        <a:xfrm>
          <a:off x="488775" y="24414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A0F24-3586-46EB-9C3B-83F78EC547AD}">
      <dsp:nvSpPr>
        <dsp:cNvPr id="0" name=""/>
        <dsp:cNvSpPr/>
      </dsp:nvSpPr>
      <dsp:spPr>
        <a:xfrm>
          <a:off x="722775" y="47814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677A1-B09A-405A-977B-1A3C5E73ED18}">
      <dsp:nvSpPr>
        <dsp:cNvPr id="0" name=""/>
        <dsp:cNvSpPr/>
      </dsp:nvSpPr>
      <dsp:spPr>
        <a:xfrm>
          <a:off x="137775" y="1684142"/>
          <a:ext cx="180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For Each record it is provided</a:t>
          </a:r>
        </a:p>
      </dsp:txBody>
      <dsp:txXfrm>
        <a:off x="137775" y="1684142"/>
        <a:ext cx="1800000" cy="877500"/>
      </dsp:txXfrm>
    </dsp:sp>
    <dsp:sp modelId="{F1881954-AE92-45C1-B09C-DDA6E9890A37}">
      <dsp:nvSpPr>
        <dsp:cNvPr id="0" name=""/>
        <dsp:cNvSpPr/>
      </dsp:nvSpPr>
      <dsp:spPr>
        <a:xfrm>
          <a:off x="2603775" y="24414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0B086D-3943-4C1F-ADC1-B974AEBB5E9B}">
      <dsp:nvSpPr>
        <dsp:cNvPr id="0" name=""/>
        <dsp:cNvSpPr/>
      </dsp:nvSpPr>
      <dsp:spPr>
        <a:xfrm>
          <a:off x="2837775" y="47814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36FCC-D09B-4C03-8E9D-55FA0B4C1529}">
      <dsp:nvSpPr>
        <dsp:cNvPr id="0" name=""/>
        <dsp:cNvSpPr/>
      </dsp:nvSpPr>
      <dsp:spPr>
        <a:xfrm>
          <a:off x="2252775" y="1684142"/>
          <a:ext cx="180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Triaxial acceleration from the accelerometer (total acceleration) and the estimated body acceleration.</a:t>
          </a:r>
        </a:p>
      </dsp:txBody>
      <dsp:txXfrm>
        <a:off x="2252775" y="1684142"/>
        <a:ext cx="1800000" cy="877500"/>
      </dsp:txXfrm>
    </dsp:sp>
    <dsp:sp modelId="{4D00673B-7DAB-416E-A819-C01890959D79}">
      <dsp:nvSpPr>
        <dsp:cNvPr id="0" name=""/>
        <dsp:cNvSpPr/>
      </dsp:nvSpPr>
      <dsp:spPr>
        <a:xfrm>
          <a:off x="4718775" y="24414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1055FB-9DF4-4910-AB0C-4C0FEF838EA8}">
      <dsp:nvSpPr>
        <dsp:cNvPr id="0" name=""/>
        <dsp:cNvSpPr/>
      </dsp:nvSpPr>
      <dsp:spPr>
        <a:xfrm>
          <a:off x="4952775" y="47814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3AB66-ADD4-427A-92AE-51EE216CD532}">
      <dsp:nvSpPr>
        <dsp:cNvPr id="0" name=""/>
        <dsp:cNvSpPr/>
      </dsp:nvSpPr>
      <dsp:spPr>
        <a:xfrm>
          <a:off x="4367775" y="1684142"/>
          <a:ext cx="180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Triaxial Angular velocity from the gyroscope.</a:t>
          </a:r>
        </a:p>
      </dsp:txBody>
      <dsp:txXfrm>
        <a:off x="4367775" y="1684142"/>
        <a:ext cx="1800000" cy="877500"/>
      </dsp:txXfrm>
    </dsp:sp>
    <dsp:sp modelId="{D97BDF59-167D-4918-9F20-9D416C9F48CC}">
      <dsp:nvSpPr>
        <dsp:cNvPr id="0" name=""/>
        <dsp:cNvSpPr/>
      </dsp:nvSpPr>
      <dsp:spPr>
        <a:xfrm>
          <a:off x="1546275" y="301164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941AC-4CC6-4BE2-AC2B-FE1195AFBD96}">
      <dsp:nvSpPr>
        <dsp:cNvPr id="0" name=""/>
        <dsp:cNvSpPr/>
      </dsp:nvSpPr>
      <dsp:spPr>
        <a:xfrm>
          <a:off x="1780275" y="324564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04CC8-AE7C-4EC0-9BE0-BD6B16584EEF}">
      <dsp:nvSpPr>
        <dsp:cNvPr id="0" name=""/>
        <dsp:cNvSpPr/>
      </dsp:nvSpPr>
      <dsp:spPr>
        <a:xfrm>
          <a:off x="1195275" y="4451642"/>
          <a:ext cx="180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 563-feature vector with time and frequency domain variables.</a:t>
          </a:r>
        </a:p>
      </dsp:txBody>
      <dsp:txXfrm>
        <a:off x="1195275" y="4451642"/>
        <a:ext cx="1800000" cy="877500"/>
      </dsp:txXfrm>
    </dsp:sp>
    <dsp:sp modelId="{3A1E0022-7BE3-46E7-A988-47E9B1B568B0}">
      <dsp:nvSpPr>
        <dsp:cNvPr id="0" name=""/>
        <dsp:cNvSpPr/>
      </dsp:nvSpPr>
      <dsp:spPr>
        <a:xfrm>
          <a:off x="3661275" y="3011642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FD10D-4D29-4E5C-970C-E102612A8DAA}">
      <dsp:nvSpPr>
        <dsp:cNvPr id="0" name=""/>
        <dsp:cNvSpPr/>
      </dsp:nvSpPr>
      <dsp:spPr>
        <a:xfrm>
          <a:off x="3895275" y="324564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1A007-3735-4B30-B459-4E79D4B00BB7}">
      <dsp:nvSpPr>
        <dsp:cNvPr id="0" name=""/>
        <dsp:cNvSpPr/>
      </dsp:nvSpPr>
      <dsp:spPr>
        <a:xfrm>
          <a:off x="3310275" y="4451642"/>
          <a:ext cx="180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Its activity label.</a:t>
          </a:r>
        </a:p>
      </dsp:txBody>
      <dsp:txXfrm>
        <a:off x="3310275" y="4451642"/>
        <a:ext cx="1800000" cy="87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DD2E9-FC36-483B-9FCC-6A3F05D73158}">
      <dsp:nvSpPr>
        <dsp:cNvPr id="0" name=""/>
        <dsp:cNvSpPr/>
      </dsp:nvSpPr>
      <dsp:spPr>
        <a:xfrm>
          <a:off x="0" y="680"/>
          <a:ext cx="6305550" cy="15919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A4370F-AD83-4865-B0E3-619238F36F0E}">
      <dsp:nvSpPr>
        <dsp:cNvPr id="0" name=""/>
        <dsp:cNvSpPr/>
      </dsp:nvSpPr>
      <dsp:spPr>
        <a:xfrm>
          <a:off x="481573" y="358875"/>
          <a:ext cx="875587" cy="875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248CF-07FE-4CFA-9043-408F8C53A716}">
      <dsp:nvSpPr>
        <dsp:cNvPr id="0" name=""/>
        <dsp:cNvSpPr/>
      </dsp:nvSpPr>
      <dsp:spPr>
        <a:xfrm>
          <a:off x="1838734" y="680"/>
          <a:ext cx="4466815" cy="1591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84" tIns="168484" rIns="168484" bIns="16848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Standardization</a:t>
          </a:r>
        </a:p>
      </dsp:txBody>
      <dsp:txXfrm>
        <a:off x="1838734" y="680"/>
        <a:ext cx="4466815" cy="1591978"/>
      </dsp:txXfrm>
    </dsp:sp>
    <dsp:sp modelId="{902D98DB-792F-4D86-903A-E900DC198BAD}">
      <dsp:nvSpPr>
        <dsp:cNvPr id="0" name=""/>
        <dsp:cNvSpPr/>
      </dsp:nvSpPr>
      <dsp:spPr>
        <a:xfrm>
          <a:off x="0" y="1990652"/>
          <a:ext cx="6305550" cy="15919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D1FE4-B470-41D4-88DC-806024057DCC}">
      <dsp:nvSpPr>
        <dsp:cNvPr id="0" name=""/>
        <dsp:cNvSpPr/>
      </dsp:nvSpPr>
      <dsp:spPr>
        <a:xfrm>
          <a:off x="481573" y="2348848"/>
          <a:ext cx="875587" cy="875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3D7A4-6719-4B12-BD15-F411081AA683}">
      <dsp:nvSpPr>
        <dsp:cNvPr id="0" name=""/>
        <dsp:cNvSpPr/>
      </dsp:nvSpPr>
      <dsp:spPr>
        <a:xfrm>
          <a:off x="1838734" y="1990652"/>
          <a:ext cx="4466815" cy="1591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84" tIns="168484" rIns="168484" bIns="16848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Split into Train and Test set</a:t>
          </a:r>
        </a:p>
      </dsp:txBody>
      <dsp:txXfrm>
        <a:off x="1838734" y="1990652"/>
        <a:ext cx="4466815" cy="1591978"/>
      </dsp:txXfrm>
    </dsp:sp>
    <dsp:sp modelId="{017DAF69-548D-4BC0-AC95-04261A667A12}">
      <dsp:nvSpPr>
        <dsp:cNvPr id="0" name=""/>
        <dsp:cNvSpPr/>
      </dsp:nvSpPr>
      <dsp:spPr>
        <a:xfrm>
          <a:off x="0" y="3980625"/>
          <a:ext cx="6305550" cy="15919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31D9B-2F60-4769-BE83-E31173B7860E}">
      <dsp:nvSpPr>
        <dsp:cNvPr id="0" name=""/>
        <dsp:cNvSpPr/>
      </dsp:nvSpPr>
      <dsp:spPr>
        <a:xfrm>
          <a:off x="481573" y="4338820"/>
          <a:ext cx="875587" cy="875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8382A-019E-4BBF-94D3-6EC049C35EDD}">
      <dsp:nvSpPr>
        <dsp:cNvPr id="0" name=""/>
        <dsp:cNvSpPr/>
      </dsp:nvSpPr>
      <dsp:spPr>
        <a:xfrm>
          <a:off x="1838734" y="3980625"/>
          <a:ext cx="4466815" cy="1591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84" tIns="168484" rIns="168484" bIns="16848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Model Fitting with various Classification approach.</a:t>
          </a:r>
        </a:p>
      </dsp:txBody>
      <dsp:txXfrm>
        <a:off x="1838734" y="3980625"/>
        <a:ext cx="4466815" cy="15919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D698E-74EF-4C7E-8893-22AC109CE68B}">
      <dsp:nvSpPr>
        <dsp:cNvPr id="0" name=""/>
        <dsp:cNvSpPr/>
      </dsp:nvSpPr>
      <dsp:spPr>
        <a:xfrm>
          <a:off x="791702" y="68352"/>
          <a:ext cx="745133" cy="7451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C3A13F-656E-4D8B-8D55-3612FDD75CC3}">
      <dsp:nvSpPr>
        <dsp:cNvPr id="0" name=""/>
        <dsp:cNvSpPr/>
      </dsp:nvSpPr>
      <dsp:spPr>
        <a:xfrm>
          <a:off x="948180" y="224830"/>
          <a:ext cx="432177" cy="4321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C63C0-D963-4C70-AC20-67A47D8CF288}">
      <dsp:nvSpPr>
        <dsp:cNvPr id="0" name=""/>
        <dsp:cNvSpPr/>
      </dsp:nvSpPr>
      <dsp:spPr>
        <a:xfrm>
          <a:off x="1696506" y="68352"/>
          <a:ext cx="1756385" cy="745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Logistic Regression</a:t>
          </a:r>
        </a:p>
      </dsp:txBody>
      <dsp:txXfrm>
        <a:off x="1696506" y="68352"/>
        <a:ext cx="1756385" cy="745133"/>
      </dsp:txXfrm>
    </dsp:sp>
    <dsp:sp modelId="{4E9508D8-BCF4-4209-8C69-0AD05A5997E1}">
      <dsp:nvSpPr>
        <dsp:cNvPr id="0" name=""/>
        <dsp:cNvSpPr/>
      </dsp:nvSpPr>
      <dsp:spPr>
        <a:xfrm>
          <a:off x="3758929" y="68352"/>
          <a:ext cx="745133" cy="7451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9F010E-295F-4941-BE9A-A3D24C1E4B3E}">
      <dsp:nvSpPr>
        <dsp:cNvPr id="0" name=""/>
        <dsp:cNvSpPr/>
      </dsp:nvSpPr>
      <dsp:spPr>
        <a:xfrm>
          <a:off x="3915407" y="224830"/>
          <a:ext cx="432177" cy="4321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DDC59-371D-47FB-925E-E9BD09687F94}">
      <dsp:nvSpPr>
        <dsp:cNvPr id="0" name=""/>
        <dsp:cNvSpPr/>
      </dsp:nvSpPr>
      <dsp:spPr>
        <a:xfrm>
          <a:off x="4663734" y="68352"/>
          <a:ext cx="1756385" cy="745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Decision Tree Classification</a:t>
          </a:r>
        </a:p>
      </dsp:txBody>
      <dsp:txXfrm>
        <a:off x="4663734" y="68352"/>
        <a:ext cx="1756385" cy="745133"/>
      </dsp:txXfrm>
    </dsp:sp>
    <dsp:sp modelId="{799AC3B1-3526-4420-B186-665244EE3ED7}">
      <dsp:nvSpPr>
        <dsp:cNvPr id="0" name=""/>
        <dsp:cNvSpPr/>
      </dsp:nvSpPr>
      <dsp:spPr>
        <a:xfrm>
          <a:off x="6726157" y="68352"/>
          <a:ext cx="745133" cy="7451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CFB3A2-2622-452E-AF10-185B5B17DB1D}">
      <dsp:nvSpPr>
        <dsp:cNvPr id="0" name=""/>
        <dsp:cNvSpPr/>
      </dsp:nvSpPr>
      <dsp:spPr>
        <a:xfrm>
          <a:off x="6882635" y="224830"/>
          <a:ext cx="432177" cy="4321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0CA33-5623-4E9C-B807-181C2B5C715C}">
      <dsp:nvSpPr>
        <dsp:cNvPr id="0" name=""/>
        <dsp:cNvSpPr/>
      </dsp:nvSpPr>
      <dsp:spPr>
        <a:xfrm>
          <a:off x="7630962" y="68352"/>
          <a:ext cx="1756385" cy="745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Random Forest Classifier</a:t>
          </a:r>
        </a:p>
      </dsp:txBody>
      <dsp:txXfrm>
        <a:off x="7630962" y="68352"/>
        <a:ext cx="1756385" cy="745133"/>
      </dsp:txXfrm>
    </dsp:sp>
    <dsp:sp modelId="{49726F5E-949E-4876-8324-BD8BCB1EBE70}">
      <dsp:nvSpPr>
        <dsp:cNvPr id="0" name=""/>
        <dsp:cNvSpPr/>
      </dsp:nvSpPr>
      <dsp:spPr>
        <a:xfrm>
          <a:off x="791702" y="1424483"/>
          <a:ext cx="745133" cy="7451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778182-308F-4F1F-AC84-F8D529C586A7}">
      <dsp:nvSpPr>
        <dsp:cNvPr id="0" name=""/>
        <dsp:cNvSpPr/>
      </dsp:nvSpPr>
      <dsp:spPr>
        <a:xfrm>
          <a:off x="948180" y="1580961"/>
          <a:ext cx="432177" cy="4321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E55626-E7E1-41E3-9B71-DAE5A6DCFFD6}">
      <dsp:nvSpPr>
        <dsp:cNvPr id="0" name=""/>
        <dsp:cNvSpPr/>
      </dsp:nvSpPr>
      <dsp:spPr>
        <a:xfrm>
          <a:off x="1696506" y="1424483"/>
          <a:ext cx="1756385" cy="745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Linear SVM</a:t>
          </a:r>
        </a:p>
      </dsp:txBody>
      <dsp:txXfrm>
        <a:off x="1696506" y="1424483"/>
        <a:ext cx="1756385" cy="745133"/>
      </dsp:txXfrm>
    </dsp:sp>
    <dsp:sp modelId="{21815AB8-5F5E-465B-AF5E-442BDF195FE1}">
      <dsp:nvSpPr>
        <dsp:cNvPr id="0" name=""/>
        <dsp:cNvSpPr/>
      </dsp:nvSpPr>
      <dsp:spPr>
        <a:xfrm>
          <a:off x="3758929" y="1424483"/>
          <a:ext cx="745133" cy="74513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95BFDF-A47D-46E4-B7EA-B1ACD490F7A8}">
      <dsp:nvSpPr>
        <dsp:cNvPr id="0" name=""/>
        <dsp:cNvSpPr/>
      </dsp:nvSpPr>
      <dsp:spPr>
        <a:xfrm>
          <a:off x="3915407" y="1580961"/>
          <a:ext cx="432177" cy="43217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12C81-E591-4B96-AC82-AF67563B5BFA}">
      <dsp:nvSpPr>
        <dsp:cNvPr id="0" name=""/>
        <dsp:cNvSpPr/>
      </dsp:nvSpPr>
      <dsp:spPr>
        <a:xfrm>
          <a:off x="4663734" y="1424483"/>
          <a:ext cx="1756385" cy="745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SVM (Radial)</a:t>
          </a:r>
        </a:p>
      </dsp:txBody>
      <dsp:txXfrm>
        <a:off x="4663734" y="1424483"/>
        <a:ext cx="1756385" cy="745133"/>
      </dsp:txXfrm>
    </dsp:sp>
    <dsp:sp modelId="{0BA6485D-FBD4-41FD-A683-3FABBBBD8CA7}">
      <dsp:nvSpPr>
        <dsp:cNvPr id="0" name=""/>
        <dsp:cNvSpPr/>
      </dsp:nvSpPr>
      <dsp:spPr>
        <a:xfrm>
          <a:off x="6726157" y="1424483"/>
          <a:ext cx="745133" cy="7451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EBA823-F2C2-47F3-88D1-DCCA983A2E52}">
      <dsp:nvSpPr>
        <dsp:cNvPr id="0" name=""/>
        <dsp:cNvSpPr/>
      </dsp:nvSpPr>
      <dsp:spPr>
        <a:xfrm>
          <a:off x="6882635" y="1580961"/>
          <a:ext cx="432177" cy="43217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79C1C-173E-4CBA-B65B-9754E4E819EF}">
      <dsp:nvSpPr>
        <dsp:cNvPr id="0" name=""/>
        <dsp:cNvSpPr/>
      </dsp:nvSpPr>
      <dsp:spPr>
        <a:xfrm>
          <a:off x="7630962" y="1424483"/>
          <a:ext cx="1756385" cy="745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Naive Bayes</a:t>
          </a:r>
        </a:p>
      </dsp:txBody>
      <dsp:txXfrm>
        <a:off x="7630962" y="1424483"/>
        <a:ext cx="1756385" cy="745133"/>
      </dsp:txXfrm>
    </dsp:sp>
    <dsp:sp modelId="{8A7CE270-7F0F-44C1-A86B-B064081426BB}">
      <dsp:nvSpPr>
        <dsp:cNvPr id="0" name=""/>
        <dsp:cNvSpPr/>
      </dsp:nvSpPr>
      <dsp:spPr>
        <a:xfrm>
          <a:off x="791702" y="2780613"/>
          <a:ext cx="745133" cy="7451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CB23A-3CEF-42CA-A892-CA4647FB7355}">
      <dsp:nvSpPr>
        <dsp:cNvPr id="0" name=""/>
        <dsp:cNvSpPr/>
      </dsp:nvSpPr>
      <dsp:spPr>
        <a:xfrm>
          <a:off x="948180" y="2937091"/>
          <a:ext cx="432177" cy="43217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F5E38-18F3-4327-A4B9-B75B21E20C79}">
      <dsp:nvSpPr>
        <dsp:cNvPr id="0" name=""/>
        <dsp:cNvSpPr/>
      </dsp:nvSpPr>
      <dsp:spPr>
        <a:xfrm>
          <a:off x="1696506" y="2780613"/>
          <a:ext cx="1756385" cy="745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 Nearest Neighbors</a:t>
          </a:r>
        </a:p>
      </dsp:txBody>
      <dsp:txXfrm>
        <a:off x="1696506" y="2780613"/>
        <a:ext cx="1756385" cy="7451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80E9E-A32E-4DF9-B129-8CEF174A25D3}">
      <dsp:nvSpPr>
        <dsp:cNvPr id="0" name=""/>
        <dsp:cNvSpPr/>
      </dsp:nvSpPr>
      <dsp:spPr>
        <a:xfrm>
          <a:off x="0" y="0"/>
          <a:ext cx="5003800" cy="11899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Variance Threshold function is used to reduce the feature,</a:t>
          </a:r>
        </a:p>
      </dsp:txBody>
      <dsp:txXfrm>
        <a:off x="34852" y="34852"/>
        <a:ext cx="3619200" cy="1120246"/>
      </dsp:txXfrm>
    </dsp:sp>
    <dsp:sp modelId="{A44E8041-91D6-4EB2-BD76-7D1FE40A4171}">
      <dsp:nvSpPr>
        <dsp:cNvPr id="0" name=""/>
        <dsp:cNvSpPr/>
      </dsp:nvSpPr>
      <dsp:spPr>
        <a:xfrm>
          <a:off x="419068" y="1406304"/>
          <a:ext cx="5003800" cy="1189950"/>
        </a:xfrm>
        <a:prstGeom prst="roundRect">
          <a:avLst>
            <a:gd name="adj" fmla="val 10000"/>
          </a:avLst>
        </a:prstGeom>
        <a:solidFill>
          <a:schemeClr val="accent2">
            <a:hueOff val="2079554"/>
            <a:satOff val="11835"/>
            <a:lumOff val="366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This function removes the all low variance features.</a:t>
          </a:r>
        </a:p>
      </dsp:txBody>
      <dsp:txXfrm>
        <a:off x="453920" y="1441156"/>
        <a:ext cx="3741560" cy="1120246"/>
      </dsp:txXfrm>
    </dsp:sp>
    <dsp:sp modelId="{E4823167-E5D8-4396-8397-66F1FA6C58E6}">
      <dsp:nvSpPr>
        <dsp:cNvPr id="0" name=""/>
        <dsp:cNvSpPr/>
      </dsp:nvSpPr>
      <dsp:spPr>
        <a:xfrm>
          <a:off x="831881" y="2812609"/>
          <a:ext cx="5003800" cy="1189950"/>
        </a:xfrm>
        <a:prstGeom prst="roundRect">
          <a:avLst>
            <a:gd name="adj" fmla="val 10000"/>
          </a:avLst>
        </a:prstGeom>
        <a:solidFill>
          <a:schemeClr val="accent2">
            <a:hueOff val="4159108"/>
            <a:satOff val="23669"/>
            <a:lumOff val="732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It is the unsupervised approach to reduce the dimensions. </a:t>
          </a:r>
        </a:p>
      </dsp:txBody>
      <dsp:txXfrm>
        <a:off x="866733" y="2847461"/>
        <a:ext cx="3747814" cy="1120246"/>
      </dsp:txXfrm>
    </dsp:sp>
    <dsp:sp modelId="{233EDE65-F0B5-477A-B891-2C7F0646C8A5}">
      <dsp:nvSpPr>
        <dsp:cNvPr id="0" name=""/>
        <dsp:cNvSpPr/>
      </dsp:nvSpPr>
      <dsp:spPr>
        <a:xfrm>
          <a:off x="1250949" y="4218914"/>
          <a:ext cx="5003800" cy="1189950"/>
        </a:xfrm>
        <a:prstGeom prst="roundRect">
          <a:avLst>
            <a:gd name="adj" fmla="val 10000"/>
          </a:avLst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93 features selected out of 562 after applying this method.</a:t>
          </a:r>
        </a:p>
      </dsp:txBody>
      <dsp:txXfrm>
        <a:off x="1285801" y="4253766"/>
        <a:ext cx="3741560" cy="1120246"/>
      </dsp:txXfrm>
    </dsp:sp>
    <dsp:sp modelId="{E43A676A-A5AD-410E-8FEF-42F9FED21E7C}">
      <dsp:nvSpPr>
        <dsp:cNvPr id="0" name=""/>
        <dsp:cNvSpPr/>
      </dsp:nvSpPr>
      <dsp:spPr>
        <a:xfrm>
          <a:off x="4230332" y="911393"/>
          <a:ext cx="773467" cy="7734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04362" y="911393"/>
        <a:ext cx="425407" cy="582034"/>
      </dsp:txXfrm>
    </dsp:sp>
    <dsp:sp modelId="{AF477F65-8CC5-4D88-8F21-B452953273C4}">
      <dsp:nvSpPr>
        <dsp:cNvPr id="0" name=""/>
        <dsp:cNvSpPr/>
      </dsp:nvSpPr>
      <dsp:spPr>
        <a:xfrm>
          <a:off x="4649400" y="2317698"/>
          <a:ext cx="773467" cy="7734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105492"/>
            <a:satOff val="13536"/>
            <a:lumOff val="1472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3105492"/>
              <a:satOff val="13536"/>
              <a:lumOff val="14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823430" y="2317698"/>
        <a:ext cx="425407" cy="582034"/>
      </dsp:txXfrm>
    </dsp:sp>
    <dsp:sp modelId="{CC45C99F-FB82-4410-A434-4759E9803654}">
      <dsp:nvSpPr>
        <dsp:cNvPr id="0" name=""/>
        <dsp:cNvSpPr/>
      </dsp:nvSpPr>
      <dsp:spPr>
        <a:xfrm>
          <a:off x="5062214" y="3724003"/>
          <a:ext cx="773467" cy="7734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210984"/>
            <a:satOff val="27072"/>
            <a:lumOff val="2943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6210984"/>
              <a:satOff val="27072"/>
              <a:lumOff val="29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236244" y="3724003"/>
        <a:ext cx="425407" cy="582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2954B0E-9E30-44F3-884F-554496CF0D6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AC3A027-52E9-45A4-890F-EDC4F8FE059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43166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4B0E-9E30-44F3-884F-554496CF0D6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A027-52E9-45A4-890F-EDC4F8FE0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4B0E-9E30-44F3-884F-554496CF0D6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A027-52E9-45A4-890F-EDC4F8FE0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6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4B0E-9E30-44F3-884F-554496CF0D6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A027-52E9-45A4-890F-EDC4F8FE0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0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954B0E-9E30-44F3-884F-554496CF0D6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AC3A027-52E9-45A4-890F-EDC4F8FE059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46860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4B0E-9E30-44F3-884F-554496CF0D6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A027-52E9-45A4-890F-EDC4F8FE0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960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4B0E-9E30-44F3-884F-554496CF0D6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A027-52E9-45A4-890F-EDC4F8FE0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30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4B0E-9E30-44F3-884F-554496CF0D6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A027-52E9-45A4-890F-EDC4F8FE0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5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4B0E-9E30-44F3-884F-554496CF0D6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A027-52E9-45A4-890F-EDC4F8FE0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68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2954B0E-9E30-44F3-884F-554496CF0D6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AC3A027-52E9-45A4-890F-EDC4F8FE059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80340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2954B0E-9E30-44F3-884F-554496CF0D6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AC3A027-52E9-45A4-890F-EDC4F8FE0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9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2954B0E-9E30-44F3-884F-554496CF0D6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AC3A027-52E9-45A4-890F-EDC4F8FE059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024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5CCDA-BB1B-445A-A13B-F334D1E27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927" y="1231894"/>
            <a:ext cx="5490143" cy="4339177"/>
          </a:xfrm>
        </p:spPr>
        <p:txBody>
          <a:bodyPr>
            <a:normAutofit/>
          </a:bodyPr>
          <a:lstStyle/>
          <a:p>
            <a:pPr algn="l"/>
            <a:r>
              <a:rPr lang="en-US" sz="6200">
                <a:solidFill>
                  <a:srgbClr val="2A1A00"/>
                </a:solidFill>
              </a:rPr>
              <a:t>Human Activity Recognition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535D6-AB91-45B9-9B11-739BD7DAA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927" y="5660572"/>
            <a:ext cx="6020627" cy="785904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600">
                <a:solidFill>
                  <a:srgbClr val="F3F3F2"/>
                </a:solidFill>
              </a:rPr>
              <a:t>A ML approach to prediction the Human activity based on cell phone sensory data.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Graphic 15" descr="Robot">
            <a:extLst>
              <a:ext uri="{FF2B5EF4-FFF2-40B4-BE49-F238E27FC236}">
                <a16:creationId xmlns:a16="http://schemas.microsoft.com/office/drawing/2014/main" id="{D630075F-E4BF-434D-89AC-DF3B9048A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944" y="1433476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5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82"/>
    </mc:Choice>
    <mc:Fallback xmlns="">
      <p:transition spd="slow" advTm="1718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01320-C46D-4D87-9D89-40BA7D3D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List of classification approaches Used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998833-E503-426F-9C74-98D62970B1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444162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946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02"/>
    </mc:Choice>
    <mc:Fallback xmlns="">
      <p:transition spd="slow" advTm="2980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1A184-B1D4-41D0-B897-1EACE9DE4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Random Forest : Classification Report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CE63FC-D3DD-49FF-BB62-0283E346FA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393395"/>
              </p:ext>
            </p:extLst>
          </p:nvPr>
        </p:nvGraphicFramePr>
        <p:xfrm>
          <a:off x="1250950" y="2323356"/>
          <a:ext cx="10179052" cy="351939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846105">
                  <a:extLst>
                    <a:ext uri="{9D8B030D-6E8A-4147-A177-3AD203B41FA5}">
                      <a16:colId xmlns:a16="http://schemas.microsoft.com/office/drawing/2014/main" val="1591613518"/>
                    </a:ext>
                  </a:extLst>
                </a:gridCol>
                <a:gridCol w="2026118">
                  <a:extLst>
                    <a:ext uri="{9D8B030D-6E8A-4147-A177-3AD203B41FA5}">
                      <a16:colId xmlns:a16="http://schemas.microsoft.com/office/drawing/2014/main" val="3679169376"/>
                    </a:ext>
                  </a:extLst>
                </a:gridCol>
                <a:gridCol w="1520718">
                  <a:extLst>
                    <a:ext uri="{9D8B030D-6E8A-4147-A177-3AD203B41FA5}">
                      <a16:colId xmlns:a16="http://schemas.microsoft.com/office/drawing/2014/main" val="689486095"/>
                    </a:ext>
                  </a:extLst>
                </a:gridCol>
                <a:gridCol w="1899138">
                  <a:extLst>
                    <a:ext uri="{9D8B030D-6E8A-4147-A177-3AD203B41FA5}">
                      <a16:colId xmlns:a16="http://schemas.microsoft.com/office/drawing/2014/main" val="793581083"/>
                    </a:ext>
                  </a:extLst>
                </a:gridCol>
                <a:gridCol w="1886973">
                  <a:extLst>
                    <a:ext uri="{9D8B030D-6E8A-4147-A177-3AD203B41FA5}">
                      <a16:colId xmlns:a16="http://schemas.microsoft.com/office/drawing/2014/main" val="2322904846"/>
                    </a:ext>
                  </a:extLst>
                </a:gridCol>
              </a:tblGrid>
              <a:tr h="351939"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43648" marR="64161" marT="71824" marB="718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precision</a:t>
                      </a:r>
                    </a:p>
                  </a:txBody>
                  <a:tcPr marL="143648" marR="64161" marT="71824" marB="718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recall</a:t>
                      </a:r>
                    </a:p>
                  </a:txBody>
                  <a:tcPr marL="143648" marR="64161" marT="71824" marB="718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f1-score</a:t>
                      </a:r>
                    </a:p>
                  </a:txBody>
                  <a:tcPr marL="143648" marR="64161" marT="71824" marB="718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support</a:t>
                      </a:r>
                    </a:p>
                  </a:txBody>
                  <a:tcPr marL="143648" marR="64161" marT="71824" marB="718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2558164"/>
                  </a:ext>
                </a:extLst>
              </a:tr>
              <a:tr h="351939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LAYING</a:t>
                      </a:r>
                    </a:p>
                  </a:txBody>
                  <a:tcPr marL="143648" marR="64161" marT="71824" marB="7182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1.00</a:t>
                      </a:r>
                    </a:p>
                  </a:txBody>
                  <a:tcPr marL="143648" marR="64161" marT="71824" marB="7182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1.00</a:t>
                      </a:r>
                    </a:p>
                  </a:txBody>
                  <a:tcPr marL="143648" marR="64161" marT="71824" marB="7182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1.0</a:t>
                      </a:r>
                    </a:p>
                  </a:txBody>
                  <a:tcPr marL="143648" marR="64161" marT="71824" marB="7182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152</a:t>
                      </a:r>
                    </a:p>
                  </a:txBody>
                  <a:tcPr marL="143648" marR="64161" marT="71824" marB="7182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657804"/>
                  </a:ext>
                </a:extLst>
              </a:tr>
              <a:tr h="351939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SITTING</a:t>
                      </a:r>
                    </a:p>
                  </a:txBody>
                  <a:tcPr marL="143648" marR="64161" marT="71824" marB="7182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0.95</a:t>
                      </a:r>
                    </a:p>
                  </a:txBody>
                  <a:tcPr marL="143648" marR="64161" marT="71824" marB="7182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0.94</a:t>
                      </a:r>
                    </a:p>
                  </a:txBody>
                  <a:tcPr marL="143648" marR="64161" marT="71824" marB="7182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0.94</a:t>
                      </a:r>
                    </a:p>
                  </a:txBody>
                  <a:tcPr marL="143648" marR="64161" marT="71824" marB="7182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132</a:t>
                      </a:r>
                    </a:p>
                  </a:txBody>
                  <a:tcPr marL="143648" marR="64161" marT="71824" marB="7182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982755"/>
                  </a:ext>
                </a:extLst>
              </a:tr>
              <a:tr h="351939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STANDING</a:t>
                      </a:r>
                    </a:p>
                  </a:txBody>
                  <a:tcPr marL="143648" marR="64161" marT="71824" marB="7182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0.93</a:t>
                      </a:r>
                    </a:p>
                  </a:txBody>
                  <a:tcPr marL="143648" marR="64161" marT="71824" marB="7182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0.94</a:t>
                      </a:r>
                    </a:p>
                  </a:txBody>
                  <a:tcPr marL="143648" marR="64161" marT="71824" marB="7182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0.94</a:t>
                      </a:r>
                    </a:p>
                  </a:txBody>
                  <a:tcPr marL="143648" marR="64161" marT="71824" marB="7182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118</a:t>
                      </a:r>
                    </a:p>
                  </a:txBody>
                  <a:tcPr marL="143648" marR="64161" marT="71824" marB="7182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423111"/>
                  </a:ext>
                </a:extLst>
              </a:tr>
              <a:tr h="351939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WALKING</a:t>
                      </a:r>
                    </a:p>
                  </a:txBody>
                  <a:tcPr marL="143648" marR="64161" marT="71824" marB="7182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0.98</a:t>
                      </a:r>
                    </a:p>
                  </a:txBody>
                  <a:tcPr marL="143648" marR="64161" marT="71824" marB="7182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0.98</a:t>
                      </a:r>
                    </a:p>
                  </a:txBody>
                  <a:tcPr marL="143648" marR="64161" marT="71824" marB="7182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0.98</a:t>
                      </a:r>
                    </a:p>
                  </a:txBody>
                  <a:tcPr marL="143648" marR="64161" marT="71824" marB="7182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126</a:t>
                      </a:r>
                    </a:p>
                  </a:txBody>
                  <a:tcPr marL="143648" marR="64161" marT="71824" marB="7182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816540"/>
                  </a:ext>
                </a:extLst>
              </a:tr>
              <a:tr h="351939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WALKING_DOWNSTAIRS</a:t>
                      </a:r>
                    </a:p>
                  </a:txBody>
                  <a:tcPr marL="143648" marR="64161" marT="71824" marB="7182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0.98</a:t>
                      </a:r>
                    </a:p>
                  </a:txBody>
                  <a:tcPr marL="143648" marR="64161" marT="71824" marB="7182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0.95</a:t>
                      </a:r>
                    </a:p>
                  </a:txBody>
                  <a:tcPr marL="143648" marR="64161" marT="71824" marB="7182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0.96</a:t>
                      </a:r>
                    </a:p>
                  </a:txBody>
                  <a:tcPr marL="143648" marR="64161" marT="71824" marB="7182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97</a:t>
                      </a:r>
                    </a:p>
                  </a:txBody>
                  <a:tcPr marL="143648" marR="64161" marT="71824" marB="7182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163179"/>
                  </a:ext>
                </a:extLst>
              </a:tr>
              <a:tr h="351939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WALKING_UPSTAIRS</a:t>
                      </a:r>
                    </a:p>
                  </a:txBody>
                  <a:tcPr marL="143648" marR="64161" marT="71824" marB="7182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0.95</a:t>
                      </a:r>
                    </a:p>
                  </a:txBody>
                  <a:tcPr marL="143648" marR="64161" marT="71824" marB="7182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0.97</a:t>
                      </a:r>
                    </a:p>
                  </a:txBody>
                  <a:tcPr marL="143648" marR="64161" marT="71824" marB="7182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0.96</a:t>
                      </a:r>
                    </a:p>
                  </a:txBody>
                  <a:tcPr marL="143648" marR="64161" marT="71824" marB="7182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97</a:t>
                      </a:r>
                    </a:p>
                  </a:txBody>
                  <a:tcPr marL="143648" marR="64161" marT="71824" marB="7182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114365"/>
                  </a:ext>
                </a:extLst>
              </a:tr>
              <a:tr h="351939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accuracy</a:t>
                      </a:r>
                    </a:p>
                  </a:txBody>
                  <a:tcPr marL="143648" marR="64161" marT="71824" marB="7182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43648" marR="64161" marT="71824" marB="7182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43648" marR="64161" marT="71824" marB="7182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0.97</a:t>
                      </a:r>
                    </a:p>
                  </a:txBody>
                  <a:tcPr marL="143648" marR="64161" marT="71824" marB="7182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722</a:t>
                      </a:r>
                    </a:p>
                  </a:txBody>
                  <a:tcPr marL="143648" marR="64161" marT="71824" marB="7182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391072"/>
                  </a:ext>
                </a:extLst>
              </a:tr>
              <a:tr h="351939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macro avg</a:t>
                      </a:r>
                    </a:p>
                  </a:txBody>
                  <a:tcPr marL="143648" marR="64161" marT="71824" marB="7182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0.96</a:t>
                      </a:r>
                    </a:p>
                  </a:txBody>
                  <a:tcPr marL="143648" marR="64161" marT="71824" marB="7182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0.96</a:t>
                      </a:r>
                    </a:p>
                  </a:txBody>
                  <a:tcPr marL="143648" marR="64161" marT="71824" marB="7182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0.96</a:t>
                      </a:r>
                    </a:p>
                  </a:txBody>
                  <a:tcPr marL="143648" marR="64161" marT="71824" marB="7182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722</a:t>
                      </a:r>
                    </a:p>
                  </a:txBody>
                  <a:tcPr marL="143648" marR="64161" marT="71824" marB="7182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55476"/>
                  </a:ext>
                </a:extLst>
              </a:tr>
              <a:tr h="351939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weighted avg </a:t>
                      </a:r>
                    </a:p>
                  </a:txBody>
                  <a:tcPr marL="143648" marR="64161" marT="71824" marB="7182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0.97</a:t>
                      </a:r>
                    </a:p>
                  </a:txBody>
                  <a:tcPr marL="143648" marR="64161" marT="71824" marB="7182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0.97</a:t>
                      </a:r>
                    </a:p>
                  </a:txBody>
                  <a:tcPr marL="143648" marR="64161" marT="71824" marB="7182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0.97</a:t>
                      </a:r>
                    </a:p>
                  </a:txBody>
                  <a:tcPr marL="143648" marR="64161" marT="71824" marB="7182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722</a:t>
                      </a:r>
                    </a:p>
                  </a:txBody>
                  <a:tcPr marL="143648" marR="64161" marT="71824" marB="7182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315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92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33"/>
    </mc:Choice>
    <mc:Fallback xmlns="">
      <p:transition spd="slow" advTm="2643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A2AAD1-B620-4646-8DDD-12F75B91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en-US" sz="1900">
                <a:solidFill>
                  <a:schemeClr val="accent1"/>
                </a:solidFill>
              </a:rPr>
              <a:t>Model Evaluation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29E30AE-4886-40BB-9E45-EE8E6BA5B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927" y="1361440"/>
            <a:ext cx="6621737" cy="451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0" name="Content Placeholder 6149">
            <a:extLst>
              <a:ext uri="{FF2B5EF4-FFF2-40B4-BE49-F238E27FC236}">
                <a16:creationId xmlns:a16="http://schemas.microsoft.com/office/drawing/2014/main" id="{70AFA2D1-194C-435D-9D93-BF3864E8F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Random Forest Classifier is giving best result among different models.</a:t>
            </a:r>
          </a:p>
          <a:p>
            <a:r>
              <a:rPr lang="en-US" sz="1600" dirty="0">
                <a:solidFill>
                  <a:schemeClr val="bg1"/>
                </a:solidFill>
              </a:rPr>
              <a:t>It has accuracy close to 96.5%.</a:t>
            </a:r>
          </a:p>
          <a:p>
            <a:r>
              <a:rPr lang="en-US" sz="1600" dirty="0">
                <a:solidFill>
                  <a:schemeClr val="bg1"/>
                </a:solidFill>
              </a:rPr>
              <a:t>Kernel SVC is giving best result with grid search (Hyperparameter Tuning).</a:t>
            </a:r>
          </a:p>
          <a:p>
            <a:r>
              <a:rPr lang="en-US" sz="1600" dirty="0">
                <a:solidFill>
                  <a:schemeClr val="bg1"/>
                </a:solidFill>
              </a:rPr>
              <a:t>It has accuracy close to 97.5%.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59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261"/>
    </mc:Choice>
    <mc:Fallback xmlns="">
      <p:transition spd="slow" advTm="5426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E24F-CAD8-43F5-ABEA-DDBAD321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4000"/>
              <a:t>Feature Selection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588E47-9746-48E4-974A-5B26A1445D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766650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497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249"/>
    </mc:Choice>
    <mc:Fallback xmlns="">
      <p:transition spd="slow" advTm="4324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B6AE8-878F-4E33-AEB2-AE551083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en-US" sz="1900">
                <a:solidFill>
                  <a:schemeClr val="accent1"/>
                </a:solidFill>
              </a:rPr>
              <a:t>Model Evaluation after FEATURE SELCTION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197CAC40-437E-4F32-801D-3F09D8A85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927" y="1219201"/>
            <a:ext cx="5978273" cy="400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4" name="Content Placeholder 7173">
            <a:extLst>
              <a:ext uri="{FF2B5EF4-FFF2-40B4-BE49-F238E27FC236}">
                <a16:creationId xmlns:a16="http://schemas.microsoft.com/office/drawing/2014/main" id="{BFC713CB-E638-4C34-8964-0766AE018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For Random forest classifier there is not improvement after feature selection process.</a:t>
            </a:r>
          </a:p>
          <a:p>
            <a:r>
              <a:rPr lang="en-US" sz="1600">
                <a:solidFill>
                  <a:schemeClr val="bg1"/>
                </a:solidFill>
              </a:rPr>
              <a:t>For Kernel SVM also there is not much improvement with Grid Search approach.</a:t>
            </a:r>
          </a:p>
        </p:txBody>
      </p:sp>
    </p:spTree>
    <p:extLst>
      <p:ext uri="{BB962C8B-B14F-4D97-AF65-F5344CB8AC3E}">
        <p14:creationId xmlns:p14="http://schemas.microsoft.com/office/powerpoint/2010/main" val="121590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217"/>
    </mc:Choice>
    <mc:Fallback xmlns="">
      <p:transition spd="slow" advTm="4621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80D4D6-B06E-4316-8BBC-7A65A10AC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38257-4901-44F2-A781-D4918506D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153287"/>
            <a:ext cx="3570566" cy="4551426"/>
          </a:xfrm>
        </p:spPr>
        <p:txBody>
          <a:bodyPr anchor="ctr">
            <a:normAutofit/>
          </a:bodyPr>
          <a:lstStyle/>
          <a:p>
            <a:pPr algn="r"/>
            <a:r>
              <a:rPr lang="en-US" sz="3200" dirty="0"/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2A37F-0C2F-473C-9D71-B80AEE71B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796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207D2-6D20-4B6F-98B7-F4A942194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153287"/>
            <a:ext cx="6453969" cy="4551426"/>
          </a:xfrm>
        </p:spPr>
        <p:txBody>
          <a:bodyPr anchor="ctr">
            <a:normAutofit/>
          </a:bodyPr>
          <a:lstStyle/>
          <a:p>
            <a:r>
              <a:rPr lang="en-US" sz="1600" dirty="0"/>
              <a:t>Random Forest Classification without Grid search tuning is the best model to predict the activity on new dataset.</a:t>
            </a:r>
          </a:p>
          <a:p>
            <a:r>
              <a:rPr lang="en-US" sz="1600" dirty="0"/>
              <a:t>With Grid Search Tuning Kernel SVM is the best model to predict activities.</a:t>
            </a:r>
          </a:p>
          <a:p>
            <a:r>
              <a:rPr lang="en-US" sz="1600" dirty="0"/>
              <a:t>There is not much improvement after feature selection on both the models.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016ABB-4F5D-4BFA-9406-7CD61399B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56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52"/>
    </mc:Choice>
    <mc:Fallback xmlns="">
      <p:transition spd="slow" advTm="2945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6D5F6-B6D6-4DF7-83B4-73AAE5C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US" sz="4300"/>
              <a:t>Data Background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B76DBA-9212-4E4D-978D-032567D44B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303511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699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77"/>
    </mc:Choice>
    <mc:Fallback xmlns="">
      <p:transition spd="slow" advTm="3277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E692D-EBF0-4219-B285-72684353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US" sz="4300" dirty="0"/>
              <a:t>Data Background</a:t>
            </a:r>
          </a:p>
        </p:txBody>
      </p:sp>
      <p:sp>
        <p:nvSpPr>
          <p:cNvPr id="18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F2A7763-78CD-4DB8-B4D9-C14E35745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285344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426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732"/>
    </mc:Choice>
    <mc:Fallback xmlns="">
      <p:transition spd="slow" advTm="4073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D96AD-5C1A-440F-A7BC-B7E234C4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en-US" sz="1900">
                <a:solidFill>
                  <a:schemeClr val="accent1"/>
                </a:solidFill>
              </a:rPr>
              <a:t>Data Spread of Target Variable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2811C5F-9C63-4CAB-9CF6-8F939E11B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2612" y="643464"/>
            <a:ext cx="5246902" cy="526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D023DA7A-17A5-4271-91CE-9F6782201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All the activities have data count in rage from 500-700.</a:t>
            </a:r>
          </a:p>
          <a:p>
            <a:r>
              <a:rPr lang="en-US" sz="1600">
                <a:solidFill>
                  <a:schemeClr val="bg1"/>
                </a:solidFill>
              </a:rPr>
              <a:t>Data spread can be termed as balanced data</a:t>
            </a:r>
          </a:p>
        </p:txBody>
      </p:sp>
    </p:spTree>
    <p:extLst>
      <p:ext uri="{BB962C8B-B14F-4D97-AF65-F5344CB8AC3E}">
        <p14:creationId xmlns:p14="http://schemas.microsoft.com/office/powerpoint/2010/main" val="19317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54"/>
    </mc:Choice>
    <mc:Fallback xmlns="">
      <p:transition spd="slow" advTm="2215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9668-76DC-4F73-A513-F4751A18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Distribution of Few Features.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DB55A84-A6A8-49B6-A879-56D9066282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1874517"/>
            <a:ext cx="10373360" cy="422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38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76"/>
    </mc:Choice>
    <mc:Fallback xmlns="">
      <p:transition spd="slow" advTm="3867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C309A-0B82-4067-BD20-1668BE44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en-US" sz="1900">
                <a:solidFill>
                  <a:schemeClr val="accent1"/>
                </a:solidFill>
              </a:rPr>
              <a:t>Explore few Features</a:t>
            </a:r>
          </a:p>
        </p:txBody>
      </p:sp>
      <p:pic>
        <p:nvPicPr>
          <p:cNvPr id="3075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A73411D-C6AD-4E0C-BE97-BDE3F2BA1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927" y="2018222"/>
            <a:ext cx="5978273" cy="251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Content Placeholder 3078">
            <a:extLst>
              <a:ext uri="{FF2B5EF4-FFF2-40B4-BE49-F238E27FC236}">
                <a16:creationId xmlns:a16="http://schemas.microsoft.com/office/drawing/2014/main" id="{6DC98A76-1CEF-48E9-8205-C3CD57FCC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tBodyAccMag.mean</a:t>
            </a:r>
            <a:r>
              <a:rPr lang="en-US" sz="1600" dirty="0">
                <a:solidFill>
                  <a:schemeClr val="bg1"/>
                </a:solidFill>
              </a:rPr>
              <a:t> indicates that mostly two type of movement is performed.</a:t>
            </a:r>
          </a:p>
          <a:p>
            <a:r>
              <a:rPr lang="en-US" sz="1600" dirty="0">
                <a:solidFill>
                  <a:schemeClr val="bg1"/>
                </a:solidFill>
              </a:rPr>
              <a:t>Stationary and Moving.</a:t>
            </a:r>
          </a:p>
          <a:p>
            <a:r>
              <a:rPr lang="en-US" sz="1600" dirty="0">
                <a:solidFill>
                  <a:schemeClr val="bg1"/>
                </a:solidFill>
              </a:rPr>
              <a:t>Moving activities are Walking, Walking upstairs and downstairs.</a:t>
            </a:r>
          </a:p>
          <a:p>
            <a:r>
              <a:rPr lang="en-US" sz="1600" dirty="0">
                <a:solidFill>
                  <a:schemeClr val="bg1"/>
                </a:solidFill>
              </a:rPr>
              <a:t>Stationary activities are Standing, Sitting and Laying.</a:t>
            </a:r>
          </a:p>
        </p:txBody>
      </p:sp>
    </p:spTree>
    <p:extLst>
      <p:ext uri="{BB962C8B-B14F-4D97-AF65-F5344CB8AC3E}">
        <p14:creationId xmlns:p14="http://schemas.microsoft.com/office/powerpoint/2010/main" val="297217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390"/>
    </mc:Choice>
    <mc:Fallback xmlns="">
      <p:transition spd="slow" advTm="4539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B510-B5CE-485F-A8D1-681348C3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en-US" sz="1900" dirty="0">
                <a:solidFill>
                  <a:schemeClr val="accent1"/>
                </a:solidFill>
              </a:rPr>
              <a:t>Stationary and Moving Activity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6E9D21-542C-4CE7-83AA-7D2F5E46B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521" y="643464"/>
            <a:ext cx="5611085" cy="526039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480517-DF5E-404F-BA68-0C670C031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If </a:t>
            </a:r>
            <a:r>
              <a:rPr lang="en-US" sz="1600" dirty="0" err="1">
                <a:solidFill>
                  <a:schemeClr val="bg1"/>
                </a:solidFill>
              </a:rPr>
              <a:t>tAccMean</a:t>
            </a:r>
            <a:r>
              <a:rPr lang="en-US" sz="1600" dirty="0">
                <a:solidFill>
                  <a:schemeClr val="bg1"/>
                </a:solidFill>
              </a:rPr>
              <a:t> is &lt; -0.8 then the Activities are either Standing or Sitting or Laying.</a:t>
            </a:r>
          </a:p>
          <a:p>
            <a:r>
              <a:rPr lang="en-US" sz="1600" dirty="0">
                <a:solidFill>
                  <a:schemeClr val="bg1"/>
                </a:solidFill>
              </a:rPr>
              <a:t>If </a:t>
            </a:r>
            <a:r>
              <a:rPr lang="en-US" sz="1600" dirty="0" err="1">
                <a:solidFill>
                  <a:schemeClr val="bg1"/>
                </a:solidFill>
              </a:rPr>
              <a:t>tAccMean</a:t>
            </a:r>
            <a:r>
              <a:rPr lang="en-US" sz="1600" dirty="0">
                <a:solidFill>
                  <a:schemeClr val="bg1"/>
                </a:solidFill>
              </a:rPr>
              <a:t> is &gt; -0.6 then the Activities are either Walking or </a:t>
            </a:r>
            <a:r>
              <a:rPr lang="en-US" sz="1600" dirty="0" err="1">
                <a:solidFill>
                  <a:schemeClr val="bg1"/>
                </a:solidFill>
              </a:rPr>
              <a:t>WalkingDownstairs</a:t>
            </a:r>
            <a:r>
              <a:rPr lang="en-US" sz="1600" dirty="0">
                <a:solidFill>
                  <a:schemeClr val="bg1"/>
                </a:solidFill>
              </a:rPr>
              <a:t> or </a:t>
            </a:r>
            <a:r>
              <a:rPr lang="en-US" sz="1600" dirty="0" err="1">
                <a:solidFill>
                  <a:schemeClr val="bg1"/>
                </a:solidFill>
              </a:rPr>
              <a:t>WalkingUpstairs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dirty="0">
                <a:solidFill>
                  <a:schemeClr val="bg1"/>
                </a:solidFill>
              </a:rPr>
              <a:t>If </a:t>
            </a:r>
            <a:r>
              <a:rPr lang="en-US" sz="1600" dirty="0" err="1">
                <a:solidFill>
                  <a:schemeClr val="bg1"/>
                </a:solidFill>
              </a:rPr>
              <a:t>tAccMean</a:t>
            </a:r>
            <a:r>
              <a:rPr lang="en-US" sz="1600" dirty="0">
                <a:solidFill>
                  <a:schemeClr val="bg1"/>
                </a:solidFill>
              </a:rPr>
              <a:t> &gt; 0.0 then the Activity is </a:t>
            </a:r>
            <a:r>
              <a:rPr lang="en-US" sz="1600" dirty="0" err="1">
                <a:solidFill>
                  <a:schemeClr val="bg1"/>
                </a:solidFill>
              </a:rPr>
              <a:t>WalkingDownstairs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91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999"/>
    </mc:Choice>
    <mc:Fallback xmlns="">
      <p:transition spd="slow" advTm="4899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6556B-A40B-418C-B80A-6B3C01EF2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en-US" sz="1900" b="1">
                <a:solidFill>
                  <a:schemeClr val="accent1"/>
                </a:solidFill>
              </a:rPr>
              <a:t>Position of Gravity Acceleration component</a:t>
            </a:r>
            <a:endParaRPr lang="en-US" sz="1900">
              <a:solidFill>
                <a:schemeClr val="accent1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5B4F704-32B2-4592-A655-FD2434A8A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927" y="703291"/>
            <a:ext cx="5978273" cy="514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36A3D3EF-9B1D-4E33-8134-019E8B8CB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If </a:t>
            </a:r>
            <a:r>
              <a:rPr lang="en-US" sz="1600" dirty="0" err="1">
                <a:solidFill>
                  <a:schemeClr val="bg1"/>
                </a:solidFill>
              </a:rPr>
              <a:t>angle.X.gravityMean</a:t>
            </a:r>
            <a:r>
              <a:rPr lang="en-US" sz="1600" dirty="0">
                <a:solidFill>
                  <a:schemeClr val="bg1"/>
                </a:solidFill>
              </a:rPr>
              <a:t> &gt; 0 then Activity is Laying.</a:t>
            </a:r>
          </a:p>
        </p:txBody>
      </p:sp>
    </p:spTree>
    <p:extLst>
      <p:ext uri="{BB962C8B-B14F-4D97-AF65-F5344CB8AC3E}">
        <p14:creationId xmlns:p14="http://schemas.microsoft.com/office/powerpoint/2010/main" val="261439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26"/>
    </mc:Choice>
    <mc:Fallback xmlns="">
      <p:transition spd="slow" advTm="2682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513BA-85F7-48AC-89F6-13E98DC8E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US" dirty="0"/>
              <a:t>ML Training Process</a:t>
            </a:r>
          </a:p>
        </p:txBody>
      </p:sp>
      <p:sp>
        <p:nvSpPr>
          <p:cNvPr id="20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579C20-B614-4D39-8749-0858552E4A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100770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139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634"/>
    </mc:Choice>
    <mc:Fallback xmlns="">
      <p:transition spd="slow" advTm="43634"/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498</Words>
  <Application>Microsoft Office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Impact</vt:lpstr>
      <vt:lpstr>Badge</vt:lpstr>
      <vt:lpstr>Human Activity Recognition </vt:lpstr>
      <vt:lpstr>Data Background</vt:lpstr>
      <vt:lpstr>Data Background</vt:lpstr>
      <vt:lpstr>Data Spread of Target Variable</vt:lpstr>
      <vt:lpstr>Data Distribution of Few Features.</vt:lpstr>
      <vt:lpstr>Explore few Features</vt:lpstr>
      <vt:lpstr>Stationary and Moving Activity</vt:lpstr>
      <vt:lpstr>Position of Gravity Acceleration component</vt:lpstr>
      <vt:lpstr>ML Training Process</vt:lpstr>
      <vt:lpstr>List of classification approaches Used</vt:lpstr>
      <vt:lpstr>Random Forest : Classification Report</vt:lpstr>
      <vt:lpstr>Model Evaluation</vt:lpstr>
      <vt:lpstr>Feature Selection</vt:lpstr>
      <vt:lpstr>Model Evaluation after FEATURE SELCTION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 </dc:title>
  <dc:creator>Mishra, Subodh Kant</dc:creator>
  <cp:lastModifiedBy>Mishra, Subodh Kant</cp:lastModifiedBy>
  <cp:revision>3</cp:revision>
  <dcterms:created xsi:type="dcterms:W3CDTF">2020-06-15T13:01:05Z</dcterms:created>
  <dcterms:modified xsi:type="dcterms:W3CDTF">2020-06-15T14:09:08Z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014a59b-4961-414b-b0ad-ef49c7799913_Enabled">
    <vt:lpwstr>true</vt:lpwstr>
  </property>
  <property fmtid="{D5CDD505-2E9C-101B-9397-08002B2CF9AE}" pid="3" name="MSIP_Label_f014a59b-4961-414b-b0ad-ef49c7799913_SetDate">
    <vt:lpwstr>2020-06-15T14:09:08Z</vt:lpwstr>
  </property>
  <property fmtid="{D5CDD505-2E9C-101B-9397-08002B2CF9AE}" pid="4" name="MSIP_Label_f014a59b-4961-414b-b0ad-ef49c7799913_Method">
    <vt:lpwstr>Privileged</vt:lpwstr>
  </property>
  <property fmtid="{D5CDD505-2E9C-101B-9397-08002B2CF9AE}" pid="5" name="MSIP_Label_f014a59b-4961-414b-b0ad-ef49c7799913_Name">
    <vt:lpwstr>Public</vt:lpwstr>
  </property>
  <property fmtid="{D5CDD505-2E9C-101B-9397-08002B2CF9AE}" pid="6" name="MSIP_Label_f014a59b-4961-414b-b0ad-ef49c7799913_SiteId">
    <vt:lpwstr>106bdeea-f616-4dfc-bc1d-6cbbf45e2011</vt:lpwstr>
  </property>
  <property fmtid="{D5CDD505-2E9C-101B-9397-08002B2CF9AE}" pid="7" name="MSIP_Label_f014a59b-4961-414b-b0ad-ef49c7799913_ActionId">
    <vt:lpwstr>6f749703-1d2b-4ed1-9fa3-ad51b8719c1f</vt:lpwstr>
  </property>
  <property fmtid="{D5CDD505-2E9C-101B-9397-08002B2CF9AE}" pid="8" name="MSIP_Label_f014a59b-4961-414b-b0ad-ef49c7799913_ContentBits">
    <vt:lpwstr>0</vt:lpwstr>
  </property>
</Properties>
</file>