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5400" b="1">
                <a:solidFill>
                  <a:srgbClr val="1976D2"/>
                </a:solidFill>
              </a:defRPr>
            </a:pPr>
            <a:r>
              <a:t>ERP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2400"/>
            </a:pPr>
            <a:r>
              <a:t>Complete Business Management Solution</a:t>
            </a:r>
          </a:p>
          <a:p>
            <a:pPr>
              <a:defRPr sz="1800"/>
            </a:pPr>
            <a:r>
              <a:t>Web &amp; Mobile Application</a:t>
            </a:r>
          </a:p>
          <a:p>
            <a:pPr>
              <a:defRPr sz="1600"/>
            </a:pPr>
          </a:p>
          <a:p>
            <a:r>
              <a:t>Comprehensive Enterprise Resource Planning Platform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1976D2"/>
                </a:solidFill>
              </a:defRPr>
            </a:pPr>
            <a:r>
              <a:t>📋 Procurement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Key Features:</a:t>
            </a:r>
          </a:p>
          <a:p/>
          <a:p>
            <a:r>
              <a:t>• Purchase requisitions</a:t>
            </a:r>
          </a:p>
          <a:p>
            <a:r>
              <a:t>• Purchase orders</a:t>
            </a:r>
          </a:p>
          <a:p>
            <a:r>
              <a:t>• Vendor management</a:t>
            </a:r>
          </a:p>
          <a:p>
            <a:r>
              <a:t>• Approval workflows</a:t>
            </a:r>
          </a:p>
          <a:p>
            <a:r>
              <a:t>• Bid analysis</a:t>
            </a:r>
          </a:p>
          <a:p>
            <a:r>
              <a:t>• Contract management</a:t>
            </a:r>
          </a:p>
          <a:p>
            <a:r>
              <a:t>• Supplier evaluation</a:t>
            </a:r>
          </a:p>
          <a:p>
            <a:r>
              <a:t>• Cost analysis</a:t>
            </a:r>
          </a:p>
          <a:p/>
          <a:p>
            <a:r>
              <a:t>[Screenshot placeholder: Procurement Management interface showing key functionality and user experience]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1976D2"/>
                </a:solidFill>
              </a:defRPr>
            </a:pPr>
            <a:r>
              <a:t>🏭 Manufacturing Module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Key Features:</a:t>
            </a:r>
          </a:p>
          <a:p/>
          <a:p>
            <a:r>
              <a:t>• Production planning</a:t>
            </a:r>
          </a:p>
          <a:p>
            <a:r>
              <a:t>• Work order management</a:t>
            </a:r>
          </a:p>
          <a:p>
            <a:r>
              <a:t>• Bill of materials (BOM)</a:t>
            </a:r>
          </a:p>
          <a:p>
            <a:r>
              <a:t>• Quality control</a:t>
            </a:r>
          </a:p>
          <a:p>
            <a:r>
              <a:t>• Resource scheduling</a:t>
            </a:r>
          </a:p>
          <a:p>
            <a:r>
              <a:t>• Production tracking</a:t>
            </a:r>
          </a:p>
          <a:p>
            <a:r>
              <a:t>• Capacity planning</a:t>
            </a:r>
          </a:p>
          <a:p>
            <a:r>
              <a:t>• Cost accounting</a:t>
            </a:r>
          </a:p>
          <a:p/>
          <a:p>
            <a:r>
              <a:t>[Screenshot placeholder: Manufacturing Module interface showing key functionality and user experience]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1976D2"/>
                </a:solidFill>
              </a:defRPr>
            </a:pPr>
            <a:r>
              <a:t>👥 Customer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Key Features:</a:t>
            </a:r>
          </a:p>
          <a:p/>
          <a:p>
            <a:r>
              <a:t>• Customer database</a:t>
            </a:r>
          </a:p>
          <a:p>
            <a:r>
              <a:t>• Contact management</a:t>
            </a:r>
          </a:p>
          <a:p>
            <a:r>
              <a:t>• Customer segmentation</a:t>
            </a:r>
          </a:p>
          <a:p>
            <a:r>
              <a:t>• Communication history</a:t>
            </a:r>
          </a:p>
          <a:p>
            <a:r>
              <a:t>• Credit management</a:t>
            </a:r>
          </a:p>
          <a:p>
            <a:r>
              <a:t>• Customer analytics</a:t>
            </a:r>
          </a:p>
          <a:p>
            <a:r>
              <a:t>• Loyalty programs</a:t>
            </a:r>
          </a:p>
          <a:p>
            <a:r>
              <a:t>• Support tickets</a:t>
            </a:r>
          </a:p>
          <a:p/>
          <a:p>
            <a:r>
              <a:t>[Screenshot placeholder: Customer Management interface showing key functionality and user experience]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1976D2"/>
                </a:solidFill>
              </a:defRPr>
            </a:pPr>
            <a:r>
              <a:t>📈 Reporting &amp;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Key Features:</a:t>
            </a:r>
          </a:p>
          <a:p/>
          <a:p>
            <a:r>
              <a:t>• Custom report builder</a:t>
            </a:r>
          </a:p>
          <a:p>
            <a:r>
              <a:t>• Interactive dashboards</a:t>
            </a:r>
          </a:p>
          <a:p>
            <a:r>
              <a:t>• Data visualization</a:t>
            </a:r>
          </a:p>
          <a:p>
            <a:r>
              <a:t>• Scheduled reports</a:t>
            </a:r>
          </a:p>
          <a:p>
            <a:r>
              <a:t>• Export capabilities</a:t>
            </a:r>
          </a:p>
          <a:p>
            <a:r>
              <a:t>• KPI monitoring</a:t>
            </a:r>
          </a:p>
          <a:p>
            <a:r>
              <a:t>• Trend analysis</a:t>
            </a:r>
          </a:p>
          <a:p>
            <a:r>
              <a:t>• PowerBI integration</a:t>
            </a:r>
          </a:p>
          <a:p/>
          <a:p>
            <a:r>
              <a:t>[Screenshot placeholder: Reporting &amp; Analytics interface showing key functionality and user experience]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1976D2"/>
                </a:solidFill>
              </a:defRPr>
            </a:pPr>
            <a:r>
              <a:t>📱 Mobile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Key Features:</a:t>
            </a:r>
          </a:p>
          <a:p/>
          <a:p>
            <a:r>
              <a:t>• Native iOS &amp; Android apps</a:t>
            </a:r>
          </a:p>
          <a:p>
            <a:r>
              <a:t>• Offline synchronization</a:t>
            </a:r>
          </a:p>
          <a:p>
            <a:r>
              <a:t>• Push notifications</a:t>
            </a:r>
          </a:p>
          <a:p>
            <a:r>
              <a:t>• Touch-optimized interface</a:t>
            </a:r>
          </a:p>
          <a:p>
            <a:r>
              <a:t>• Camera integration</a:t>
            </a:r>
          </a:p>
          <a:p>
            <a:r>
              <a:t>• GPS location services</a:t>
            </a:r>
          </a:p>
          <a:p>
            <a:r>
              <a:t>• Biometric authentication</a:t>
            </a:r>
          </a:p>
          <a:p>
            <a:r>
              <a:t>• Real-time data sync</a:t>
            </a:r>
          </a:p>
          <a:p/>
          <a:p>
            <a:r>
              <a:t>[Screenshot placeholder: Mobile Application interface showing key functionality and user experience]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1976D2"/>
                </a:solidFill>
              </a:defRPr>
            </a:pPr>
            <a:r>
              <a:t>🔐 User Management &amp; 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Key Features:</a:t>
            </a:r>
          </a:p>
          <a:p/>
          <a:p>
            <a:r>
              <a:t>• Role-based access control</a:t>
            </a:r>
          </a:p>
          <a:p>
            <a:r>
              <a:t>• User permissions</a:t>
            </a:r>
          </a:p>
          <a:p>
            <a:r>
              <a:t>• Department assignments</a:t>
            </a:r>
          </a:p>
          <a:p>
            <a:r>
              <a:t>• Password policies</a:t>
            </a:r>
          </a:p>
          <a:p>
            <a:r>
              <a:t>• Session management</a:t>
            </a:r>
          </a:p>
          <a:p>
            <a:r>
              <a:t>• Audit logging</a:t>
            </a:r>
          </a:p>
          <a:p>
            <a:r>
              <a:t>• Two-factor authentication</a:t>
            </a:r>
          </a:p>
          <a:p>
            <a:r>
              <a:t>• Data encryption</a:t>
            </a:r>
          </a:p>
          <a:p/>
          <a:p>
            <a:r>
              <a:t>[Screenshot placeholder: User Management &amp; Security interface showing key functionality and user experience]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1976D2"/>
                </a:solidFill>
              </a:defRPr>
            </a:pPr>
            <a:r>
              <a:t>🔄 Workflow &amp; Notifications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Key Features:</a:t>
            </a:r>
          </a:p>
          <a:p/>
          <a:p>
            <a:r>
              <a:t>• Approval workflows</a:t>
            </a:r>
          </a:p>
          <a:p>
            <a:r>
              <a:t>• Email notifications</a:t>
            </a:r>
          </a:p>
          <a:p>
            <a:r>
              <a:t>• SMS alerts</a:t>
            </a:r>
          </a:p>
          <a:p>
            <a:r>
              <a:t>• Push notifications</a:t>
            </a:r>
          </a:p>
          <a:p>
            <a:r>
              <a:t>• Task assignments</a:t>
            </a:r>
          </a:p>
          <a:p>
            <a:r>
              <a:t>• Deadline tracking</a:t>
            </a:r>
          </a:p>
          <a:p>
            <a:r>
              <a:t>• Status monitoring</a:t>
            </a:r>
          </a:p>
          <a:p>
            <a:r>
              <a:t>• Escalation rules</a:t>
            </a:r>
          </a:p>
          <a:p/>
          <a:p>
            <a:r>
              <a:t>[Screenshot placeholder: Workflow &amp; Notifications interface showing key functionality and user experience]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1976D2"/>
                </a:solidFill>
              </a:defRPr>
            </a:pPr>
            <a:r>
              <a:t>Technical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⚛️ Frontend</a:t>
            </a:r>
          </a:p>
          <a:p>
            <a:r>
              <a:t>React.js with Material-UI for modern, responsive user interfaces</a:t>
            </a:r>
          </a:p>
          <a:p/>
          <a:p>
            <a:r>
              <a:t>🐍 Backend  </a:t>
            </a:r>
          </a:p>
          <a:p>
            <a:r>
              <a:t>Django REST Framework for robust API development</a:t>
            </a:r>
          </a:p>
          <a:p/>
          <a:p>
            <a:r>
              <a:t>🗄️ Database</a:t>
            </a:r>
          </a:p>
          <a:p>
            <a:r>
              <a:t>PostgreSQL for reliable data storage and management</a:t>
            </a:r>
          </a:p>
          <a:p/>
          <a:p>
            <a:r>
              <a:t>📱 Mobile</a:t>
            </a:r>
          </a:p>
          <a:p>
            <a:r>
              <a:t>Capacitor for cross-platform mobile app development</a:t>
            </a:r>
          </a:p>
          <a:p/>
          <a:p>
            <a:r>
              <a:t>🔒 Security</a:t>
            </a:r>
          </a:p>
          <a:p>
            <a:r>
              <a:t>JWT authentication, role-based access, data encryption</a:t>
            </a:r>
          </a:p>
          <a:p/>
          <a:p>
            <a:r>
              <a:t>☁️ Deployment</a:t>
            </a:r>
          </a:p>
          <a:p>
            <a:r>
              <a:t>Cloud-ready architecture with scalable infrastructure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1976D2"/>
                </a:solidFill>
              </a:defRPr>
            </a:pPr>
            <a:r>
              <a:t>Key Benefits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⚡ Increased Efficiency</a:t>
            </a:r>
          </a:p>
          <a:p>
            <a:r>
              <a:t>Streamline operations and reduce manual processes by up to 70%</a:t>
            </a:r>
          </a:p>
          <a:p/>
          <a:p>
            <a:r>
              <a:t>💰 Cost Reduction</a:t>
            </a:r>
          </a:p>
          <a:p>
            <a:r>
              <a:t>Lower operational costs through automation and optimization</a:t>
            </a:r>
          </a:p>
          <a:p/>
          <a:p>
            <a:r>
              <a:t>📊 Better Insights</a:t>
            </a:r>
          </a:p>
          <a:p>
            <a:r>
              <a:t>Real-time analytics for informed decision making</a:t>
            </a:r>
          </a:p>
          <a:p/>
          <a:p>
            <a:r>
              <a:t>🔄 Scalability</a:t>
            </a:r>
          </a:p>
          <a:p>
            <a:r>
              <a:t>Grows with your business needs and requirements</a:t>
            </a:r>
          </a:p>
          <a:p/>
          <a:p>
            <a:r>
              <a:t>🛡️ Enhanced Security</a:t>
            </a:r>
          </a:p>
          <a:p>
            <a:r>
              <a:t>Enterprise-grade security with role-based access control</a:t>
            </a:r>
          </a:p>
          <a:p/>
          <a:p>
            <a:r>
              <a:t>📱 Mobile Accessibility</a:t>
            </a:r>
          </a:p>
          <a:p>
            <a:r>
              <a:t>Work from anywhere with full mobile functionality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1976D2"/>
                </a:solidFill>
              </a:defRPr>
            </a:pPr>
            <a:r>
              <a:t>Implementation &amp; Support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Implementation Process:</a:t>
            </a:r>
          </a:p>
          <a:p>
            <a:r>
              <a:t>• Requirements analysis</a:t>
            </a:r>
          </a:p>
          <a:p>
            <a:r>
              <a:t>• System configuration</a:t>
            </a:r>
          </a:p>
          <a:p>
            <a:r>
              <a:t>• Data migration</a:t>
            </a:r>
          </a:p>
          <a:p>
            <a:r>
              <a:t>• User training</a:t>
            </a:r>
          </a:p>
          <a:p>
            <a:r>
              <a:t>• Go-live support</a:t>
            </a:r>
          </a:p>
          <a:p>
            <a:r>
              <a:t>• Post-implementation review</a:t>
            </a:r>
          </a:p>
          <a:p>
            <a:r>
              <a:t>• Ongoing maintenance</a:t>
            </a:r>
          </a:p>
          <a:p>
            <a:r>
              <a:t>• 24/7 technical support</a:t>
            </a:r>
          </a:p>
          <a:p/>
          <a:p>
            <a:r>
              <a:t>Training &amp; Support:</a:t>
            </a:r>
          </a:p>
          <a:p>
            <a:r>
              <a:t>• Comprehensive user manuals</a:t>
            </a:r>
          </a:p>
          <a:p>
            <a:r>
              <a:t>• Video tutorials</a:t>
            </a:r>
          </a:p>
          <a:p>
            <a:r>
              <a:t>• Live training sessions</a:t>
            </a:r>
          </a:p>
          <a:p>
            <a:r>
              <a:t>• Help desk support</a:t>
            </a:r>
          </a:p>
          <a:p>
            <a:r>
              <a:t>• System updates</a:t>
            </a:r>
          </a:p>
          <a:p>
            <a:r>
              <a:t>• Performance monitoring</a:t>
            </a:r>
          </a:p>
          <a:p>
            <a:r>
              <a:t>• Backup &amp; recovery</a:t>
            </a:r>
          </a:p>
          <a:p>
            <a:r>
              <a:t>• Security updates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1976D2"/>
                </a:solidFill>
              </a:defRPr>
            </a:pPr>
            <a:r>
              <a:t>System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 comprehensive ERP solution designed to streamline business operations across all departments with modern web and mobile interfaces.</a:t>
            </a:r>
          </a:p>
          <a:p/>
          <a:p>
            <a:r>
              <a:t>Key Statistics:</a:t>
            </a:r>
          </a:p>
          <a:p>
            <a:r>
              <a:t>• 12+ Core Modules</a:t>
            </a:r>
          </a:p>
          <a:p>
            <a:r>
              <a:t>• 50+ Features  </a:t>
            </a:r>
          </a:p>
          <a:p>
            <a:r>
              <a:t>• 100% Mobile Responsive</a:t>
            </a:r>
          </a:p>
          <a:p>
            <a:r>
              <a:t>• 24/7 Availability</a:t>
            </a:r>
          </a:p>
          <a:p/>
          <a:p>
            <a:r>
              <a:t>Technology Stack:</a:t>
            </a:r>
          </a:p>
          <a:p>
            <a:r>
              <a:t>• React.js - Modern frontend framework</a:t>
            </a:r>
          </a:p>
          <a:p>
            <a:r>
              <a:t>• Django - Robust backend API</a:t>
            </a:r>
          </a:p>
          <a:p>
            <a:r>
              <a:t>• PostgreSQL - Reliable database</a:t>
            </a:r>
          </a:p>
          <a:p>
            <a:r>
              <a:t>• Material-UI - Professional design</a:t>
            </a:r>
          </a:p>
          <a:p>
            <a:r>
              <a:t>• Capacitor - Cross-platform mobile</a:t>
            </a:r>
          </a:p>
          <a:p>
            <a:r>
              <a:t>• JWT Auth - Secure authentication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1976D2"/>
                </a:solidFill>
              </a:defRPr>
            </a:pPr>
            <a:r>
              <a:t>Get Started 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Ready to Transform Your Business?</a:t>
            </a:r>
          </a:p>
          <a:p>
            <a:r>
              <a:t>Experience the power of our comprehensive ERP solution</a:t>
            </a:r>
          </a:p>
          <a:p/>
          <a:p>
            <a:r>
              <a:t>Demo Credentials:</a:t>
            </a:r>
          </a:p>
          <a:p>
            <a:r>
              <a:t>• Admin: admin@erp.com (password: admin123)</a:t>
            </a:r>
          </a:p>
          <a:p>
            <a:r>
              <a:t>• Manager: manager@erp.com (password: manager123)  </a:t>
            </a:r>
          </a:p>
          <a:p>
            <a:r>
              <a:t>• Employee: employee@erp.com (password: employee123)</a:t>
            </a:r>
          </a:p>
          <a:p>
            <a:r>
              <a:t>• Sales: sales@erp.com (password: sales123)</a:t>
            </a:r>
          </a:p>
          <a:p/>
          <a:p>
            <a:r>
              <a:t>Contact Information:</a:t>
            </a:r>
          </a:p>
          <a:p>
            <a:r>
              <a:t>📧 Email: info@erpsystem.com</a:t>
            </a:r>
          </a:p>
          <a:p>
            <a:r>
              <a:t>📞 Phone: +1 (555) 123-4567</a:t>
            </a:r>
          </a:p>
          <a:p>
            <a:r>
              <a:t>🌐 Website: www.erpsystem.com</a:t>
            </a:r>
          </a:p>
          <a:p/>
          <a:p>
            <a:r>
              <a:t>Schedule a personalized demo today and see how our ERP system can transform your business operations!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1976D2"/>
                </a:solidFill>
              </a:defRPr>
            </a:pPr>
            <a:r>
              <a:t>Core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🔐 Secure Authentication</a:t>
            </a:r>
          </a:p>
          <a:p>
            <a:r>
              <a:t>JWT-based authentication with role-based access control and password reset functionality</a:t>
            </a:r>
          </a:p>
          <a:p/>
          <a:p>
            <a:r>
              <a:t>📱 Mobile Ready</a:t>
            </a:r>
          </a:p>
          <a:p>
            <a:r>
              <a:t>Fully responsive design with native mobile app support for iOS and Android</a:t>
            </a:r>
          </a:p>
          <a:p/>
          <a:p>
            <a:r>
              <a:t>📊 Real-time Analytics</a:t>
            </a:r>
          </a:p>
          <a:p>
            <a:r>
              <a:t>Live dashboards with interactive charts and comprehensive reporting</a:t>
            </a:r>
          </a:p>
          <a:p/>
          <a:p>
            <a:r>
              <a:t>🔄 Workflow Management</a:t>
            </a:r>
          </a:p>
          <a:p>
            <a:r>
              <a:t>Automated approval workflows with email and SMS notifications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1976D2"/>
                </a:solidFill>
              </a:defRPr>
            </a:pPr>
            <a:r>
              <a:t>📊 Main Dashboard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Key Features:</a:t>
            </a:r>
          </a:p>
          <a:p/>
          <a:p>
            <a:r>
              <a:t>• Executive summary cards</a:t>
            </a:r>
          </a:p>
          <a:p>
            <a:r>
              <a:t>• Real-time KPI monitoring</a:t>
            </a:r>
          </a:p>
          <a:p>
            <a:r>
              <a:t>• Interactive charts and graphs</a:t>
            </a:r>
          </a:p>
          <a:p>
            <a:r>
              <a:t>• Quick action buttons</a:t>
            </a:r>
          </a:p>
          <a:p>
            <a:r>
              <a:t>• Recent activity feed</a:t>
            </a:r>
          </a:p>
          <a:p>
            <a:r>
              <a:t>• Module navigation</a:t>
            </a:r>
          </a:p>
          <a:p>
            <a:r>
              <a:t>• Role-based dashboard views</a:t>
            </a:r>
          </a:p>
          <a:p>
            <a:r>
              <a:t>• Customizable widgets</a:t>
            </a:r>
          </a:p>
          <a:p/>
          <a:p>
            <a:r>
              <a:t>[Screenshot placeholder: Main Dashboard interface showing key functionality and user experience]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1976D2"/>
                </a:solidFill>
              </a:defRPr>
            </a:pPr>
            <a:r>
              <a:t>👥 HR Management Module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Key Features:</a:t>
            </a:r>
          </a:p>
          <a:p/>
          <a:p>
            <a:r>
              <a:t>• Employee management</a:t>
            </a:r>
          </a:p>
          <a:p>
            <a:r>
              <a:t>• Leave request system</a:t>
            </a:r>
          </a:p>
          <a:p>
            <a:r>
              <a:t>• Payroll processing</a:t>
            </a:r>
          </a:p>
          <a:p>
            <a:r>
              <a:t>• Recruitment &amp; onboarding</a:t>
            </a:r>
          </a:p>
          <a:p>
            <a:r>
              <a:t>• Training management</a:t>
            </a:r>
          </a:p>
          <a:p>
            <a:r>
              <a:t>• HR calendar &amp; events</a:t>
            </a:r>
          </a:p>
          <a:p>
            <a:r>
              <a:t>• Department management</a:t>
            </a:r>
          </a:p>
          <a:p>
            <a:r>
              <a:t>• Performance tracking</a:t>
            </a:r>
          </a:p>
          <a:p/>
          <a:p>
            <a:r>
              <a:t>[Screenshot placeholder: HR Management Module interface showing key functionality and user experience]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1976D2"/>
                </a:solidFill>
              </a:defRPr>
            </a:pPr>
            <a:r>
              <a:t>📦 Inventory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Key Features:</a:t>
            </a:r>
          </a:p>
          <a:p/>
          <a:p>
            <a:r>
              <a:t>• Product catalog management</a:t>
            </a:r>
          </a:p>
          <a:p>
            <a:r>
              <a:t>• Stock level monitoring</a:t>
            </a:r>
          </a:p>
          <a:p>
            <a:r>
              <a:t>• Warehouse management</a:t>
            </a:r>
          </a:p>
          <a:p>
            <a:r>
              <a:t>• Stock transfers</a:t>
            </a:r>
          </a:p>
          <a:p>
            <a:r>
              <a:t>• Inventory valuation</a:t>
            </a:r>
          </a:p>
          <a:p>
            <a:r>
              <a:t>• Reorder point alerts</a:t>
            </a:r>
          </a:p>
          <a:p>
            <a:r>
              <a:t>• Barcode scanning</a:t>
            </a:r>
          </a:p>
          <a:p>
            <a:r>
              <a:t>• Stock movement tracking</a:t>
            </a:r>
          </a:p>
          <a:p/>
          <a:p>
            <a:r>
              <a:t>[Screenshot placeholder: Inventory Management interface showing key functionality and user experience]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1976D2"/>
                </a:solidFill>
              </a:defRPr>
            </a:pPr>
            <a:r>
              <a:t>💰 Sales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Key Features:</a:t>
            </a:r>
          </a:p>
          <a:p/>
          <a:p>
            <a:r>
              <a:t>• Sales order management</a:t>
            </a:r>
          </a:p>
          <a:p>
            <a:r>
              <a:t>• Customer relationship management</a:t>
            </a:r>
          </a:p>
          <a:p>
            <a:r>
              <a:t>• Quote generation</a:t>
            </a:r>
          </a:p>
          <a:p>
            <a:r>
              <a:t>• Sales analytics</a:t>
            </a:r>
          </a:p>
          <a:p>
            <a:r>
              <a:t>• Commission tracking</a:t>
            </a:r>
          </a:p>
          <a:p>
            <a:r>
              <a:t>• Territory management</a:t>
            </a:r>
          </a:p>
          <a:p>
            <a:r>
              <a:t>• Sales pipeline</a:t>
            </a:r>
          </a:p>
          <a:p>
            <a:r>
              <a:t>• Revenue forecasting</a:t>
            </a:r>
          </a:p>
          <a:p/>
          <a:p>
            <a:r>
              <a:t>[Screenshot placeholder: Sales Management interface showing key functionality and user experience]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1976D2"/>
                </a:solidFill>
              </a:defRPr>
            </a:pPr>
            <a:r>
              <a:t>🛒 Point of Sale (POS)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Key Features:</a:t>
            </a:r>
          </a:p>
          <a:p/>
          <a:p>
            <a:r>
              <a:t>• Touch-friendly interface</a:t>
            </a:r>
          </a:p>
          <a:p>
            <a:r>
              <a:t>• Product scanning</a:t>
            </a:r>
          </a:p>
          <a:p>
            <a:r>
              <a:t>• Multiple payment methods</a:t>
            </a:r>
          </a:p>
          <a:p>
            <a:r>
              <a:t>• Receipt printing</a:t>
            </a:r>
          </a:p>
          <a:p>
            <a:r>
              <a:t>• Daily sales reports</a:t>
            </a:r>
          </a:p>
          <a:p>
            <a:r>
              <a:t>• Cash drawer management</a:t>
            </a:r>
          </a:p>
          <a:p>
            <a:r>
              <a:t>• Customer lookup</a:t>
            </a:r>
          </a:p>
          <a:p>
            <a:r>
              <a:t>• Discount management</a:t>
            </a:r>
          </a:p>
          <a:p/>
          <a:p>
            <a:r>
              <a:t>[Screenshot placeholder: Point of Sale (POS) interface showing key functionality and user experience]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1976D2"/>
                </a:solidFill>
              </a:defRPr>
            </a:pPr>
            <a:r>
              <a:t>💳 Accounting &amp; Finance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Key Features:</a:t>
            </a:r>
          </a:p>
          <a:p/>
          <a:p>
            <a:r>
              <a:t>• General ledger</a:t>
            </a:r>
          </a:p>
          <a:p>
            <a:r>
              <a:t>• Accounts payable/receivable</a:t>
            </a:r>
          </a:p>
          <a:p>
            <a:r>
              <a:t>• Financial reporting</a:t>
            </a:r>
          </a:p>
          <a:p>
            <a:r>
              <a:t>• Budget management</a:t>
            </a:r>
          </a:p>
          <a:p>
            <a:r>
              <a:t>• Tax calculations</a:t>
            </a:r>
          </a:p>
          <a:p>
            <a:r>
              <a:t>• Bank reconciliation</a:t>
            </a:r>
          </a:p>
          <a:p>
            <a:r>
              <a:t>• Cash flow analysis</a:t>
            </a:r>
          </a:p>
          <a:p>
            <a:r>
              <a:t>• Audit trails</a:t>
            </a:r>
          </a:p>
          <a:p/>
          <a:p>
            <a:r>
              <a:t>[Screenshot placeholder: Accounting &amp; Finance interface showing key functionality and user experience]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