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DC7A4-DF77-4C62-AB4F-C6D2F602A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7BC9CA-024B-4C35-8837-31E55821C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A4BE2-C2AB-470C-8C7A-58C6192B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D95AC-C66B-47F8-8796-FCF3FCF9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4218B-06E4-4D02-887A-B12F04CC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5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CC32E-8615-41A4-948A-75222FE1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45358D-277E-4F10-A6F2-07E2CAD5E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93BF0-DD1F-4FC8-AE89-4FE567FA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4360F-258C-4A94-A036-8AFFD51E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2A545-4839-4703-BCDA-571C44A0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5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4B316F-934B-4415-BBAD-26EE50A6E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5F978F-DFCD-41D5-AECD-9A2F684AC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7375E-18D1-4E00-AF4F-2535B1F2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EBEE9-8D6E-47A6-8090-DA04649B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A95AC-4387-4DB8-BD9C-ED07BC0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216D3-11AE-49E2-BE28-BA6174AF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B0FFB-E52A-495D-9D83-6041D547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39D22-D9DB-4723-9C50-594187A4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EF2C3-E7A6-422B-9270-159646B8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B0344-DD30-4045-A8BD-C8A50C1D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4FC5E-975D-4430-BD51-870BE4C9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0BD5F-6745-4FE4-9779-4B7C1D65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0398B-FC29-4005-A9F8-4296E131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6E16A-6A5B-488E-B9E5-24277F87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8EF8A-489B-4AB6-9F17-4B82FDB2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7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A68F-E58B-4279-A8D7-8300ED5E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D05CB-2A19-43AD-A217-3CF7D2C1E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DDE42-03E0-489D-9A02-371A3CE7E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77897-25BC-43E1-97C4-8F560BC4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B784D-F379-4667-A399-5EC16A26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EBA7A-AFB2-4B4F-B77C-54308DA2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0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93708-67AE-41B5-B353-BA3B2FE1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43DD1-5B63-4839-8A9C-04A25EA4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41617-3D31-4AB8-A5D2-10F4D16C3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0E306-12D4-4044-99CE-32067AFD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5C35-53B8-4AF0-BF21-08B87680B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417C80-C0F1-4652-860D-01540380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113ACD-23B8-4A59-AFC0-25CE78E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71840-8DA0-4026-955E-A616D4C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7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80F37-C7B8-46F9-ADAA-93B05951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4A6155-307C-4A9C-8116-65394243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99C70-64D2-4C87-A53F-54E876E3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11E2F-B5CB-4105-B93A-0068187D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6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1FB5D3-02B4-4997-83F3-1157EE5A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C0D8E5-7DB0-409F-8C89-BF2C1CC5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9E514-B4CF-4FCA-9783-5FB2C561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0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68BB7-1C6E-420A-8077-DBFD091A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21DE-31FD-4E34-BD55-7B045E6F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A5AF1-3207-402E-AB3F-B48CACA50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2E0D6-D7AA-45A8-B132-8B3826DE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B504A-DD8B-4A32-842C-6C7ABDF4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D9C7D-16EE-4405-BB1D-FAA3EC5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7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6536C-932D-40DA-8E6B-7F222041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AF3F0-F8B2-4FB7-A997-FDC781101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008B2-6626-465B-9A38-9B476099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02AFE-8E7C-47A7-A5AA-F593FD8A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8DA08-79E1-4B44-9E77-34E2E48A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3ADE1-E2B5-4191-80DC-2263519A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5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BCDB51-983D-4A86-9739-71088225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6B8C4-F574-4425-89DF-FBB5F5CF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211B0-A4BF-4FDC-AEE7-C16E0D02A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3DF1-33AC-4881-9025-70E6E951409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128E3-574B-409F-B24A-750509861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F1F8B-F634-4A74-8289-BE9E00EB7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2447-3806-49FB-9A68-0A16BD8B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1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41;p190">
            <a:extLst>
              <a:ext uri="{FF2B5EF4-FFF2-40B4-BE49-F238E27FC236}">
                <a16:creationId xmlns:a16="http://schemas.microsoft.com/office/drawing/2014/main" id="{244979D7-70C7-470A-AB3C-57519569C6E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771087"/>
            <a:ext cx="10506635" cy="45667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506E8-82D7-420E-A118-02B1FBF268F4}"/>
              </a:ext>
            </a:extLst>
          </p:cNvPr>
          <p:cNvSpPr txBox="1"/>
          <p:nvPr/>
        </p:nvSpPr>
        <p:spPr>
          <a:xfrm>
            <a:off x="1129553" y="5513294"/>
            <a:ext cx="9923930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단어 </a:t>
            </a:r>
            <a:r>
              <a:rPr lang="en-US" altLang="ko-KR" dirty="0"/>
              <a:t>input </a:t>
            </a:r>
            <a:r>
              <a:rPr lang="ko-KR" altLang="en-US" dirty="0"/>
              <a:t>→ </a:t>
            </a:r>
            <a:r>
              <a:rPr lang="en-US" altLang="ko-KR" dirty="0"/>
              <a:t>Map(key, value) </a:t>
            </a:r>
            <a:r>
              <a:rPr lang="ko-KR" altLang="en-US" dirty="0"/>
              <a:t>값으로 분류 → 단어 개수에 따라 분류</a:t>
            </a:r>
            <a:endParaRPr lang="en-US" altLang="ko-KR" dirty="0"/>
          </a:p>
          <a:p>
            <a:pPr algn="ctr"/>
            <a:r>
              <a:rPr lang="ko-KR" altLang="en-US" dirty="0"/>
              <a:t> → </a:t>
            </a:r>
            <a:r>
              <a:rPr lang="en-US" altLang="ko-KR" dirty="0"/>
              <a:t>Reduce </a:t>
            </a:r>
            <a:r>
              <a:rPr lang="ko-KR" altLang="en-US" dirty="0"/>
              <a:t>단어 개수만큼 더해 줌 → 단어</a:t>
            </a:r>
            <a:r>
              <a:rPr lang="en-US" altLang="ko-KR" dirty="0"/>
              <a:t>, </a:t>
            </a:r>
            <a:r>
              <a:rPr lang="ko-KR" altLang="en-US" dirty="0"/>
              <a:t>빈도수 최종 결과로 주어짐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80A8E-4F52-4055-82A0-102D38FADB73}"/>
              </a:ext>
            </a:extLst>
          </p:cNvPr>
          <p:cNvSpPr txBox="1"/>
          <p:nvPr/>
        </p:nvSpPr>
        <p:spPr>
          <a:xfrm>
            <a:off x="122568" y="72363"/>
            <a:ext cx="104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Hadoop wordcount – </a:t>
            </a:r>
            <a:r>
              <a:rPr lang="ko-KR" altLang="en-US" sz="2800" b="1" dirty="0"/>
              <a:t>개념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6331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7B9602-D55A-4C31-A71E-6ED9BF7F4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" t="13082" r="19527" b="39832"/>
          <a:stretch/>
        </p:blipFill>
        <p:spPr>
          <a:xfrm>
            <a:off x="172147" y="1143889"/>
            <a:ext cx="5531224" cy="1727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17771-8116-4B64-B6B2-B6566B71F6F1}"/>
              </a:ext>
            </a:extLst>
          </p:cNvPr>
          <p:cNvSpPr txBox="1"/>
          <p:nvPr/>
        </p:nvSpPr>
        <p:spPr>
          <a:xfrm>
            <a:off x="122568" y="72363"/>
            <a:ext cx="104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Hadoop wordcount – </a:t>
            </a:r>
            <a:r>
              <a:rPr lang="ko-KR" altLang="en-US" sz="2800" b="1" dirty="0"/>
              <a:t>라이브러리 설정</a:t>
            </a:r>
            <a:endParaRPr lang="en-US" altLang="ko-KR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CC22FB-02B1-40F8-B25C-AA05F2AE3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6" t="9639" r="-840"/>
          <a:stretch/>
        </p:blipFill>
        <p:spPr>
          <a:xfrm>
            <a:off x="6400800" y="1100559"/>
            <a:ext cx="5423647" cy="27316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C253A7-9FC7-47D4-9473-A6A0CD6D7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9" t="10776"/>
          <a:stretch/>
        </p:blipFill>
        <p:spPr>
          <a:xfrm>
            <a:off x="6493809" y="4201558"/>
            <a:ext cx="5330638" cy="24771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6382AC-A9AF-45CE-9569-7C93CFBEE0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34" t="8753" r="8087" b="-1"/>
          <a:stretch/>
        </p:blipFill>
        <p:spPr>
          <a:xfrm>
            <a:off x="212389" y="3429000"/>
            <a:ext cx="4293216" cy="34297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B79A75-4473-4383-A282-F9BD5440018D}"/>
              </a:ext>
            </a:extLst>
          </p:cNvPr>
          <p:cNvSpPr txBox="1"/>
          <p:nvPr/>
        </p:nvSpPr>
        <p:spPr>
          <a:xfrm>
            <a:off x="172147" y="731227"/>
            <a:ext cx="35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Build Path </a:t>
            </a:r>
            <a:r>
              <a:rPr lang="ko-KR" altLang="en-US" dirty="0"/>
              <a:t>라이브러리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56865-8BD0-4EEA-BEDE-7AD855C7C426}"/>
              </a:ext>
            </a:extLst>
          </p:cNvPr>
          <p:cNvSpPr txBox="1"/>
          <p:nvPr/>
        </p:nvSpPr>
        <p:spPr>
          <a:xfrm>
            <a:off x="6400800" y="731227"/>
            <a:ext cx="133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3CEF1-8118-4A89-9349-CDF546FE91FD}"/>
              </a:ext>
            </a:extLst>
          </p:cNvPr>
          <p:cNvSpPr txBox="1"/>
          <p:nvPr/>
        </p:nvSpPr>
        <p:spPr>
          <a:xfrm>
            <a:off x="6400800" y="3832226"/>
            <a:ext cx="160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Reduce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EF7EA-05FF-403C-85CC-27E9798964B6}"/>
              </a:ext>
            </a:extLst>
          </p:cNvPr>
          <p:cNvSpPr txBox="1"/>
          <p:nvPr/>
        </p:nvSpPr>
        <p:spPr>
          <a:xfrm>
            <a:off x="212389" y="3059668"/>
            <a:ext cx="207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/>
              <a:t>WordCount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B3DD7-D547-44AC-AF29-593212460252}"/>
              </a:ext>
            </a:extLst>
          </p:cNvPr>
          <p:cNvSpPr txBox="1"/>
          <p:nvPr/>
        </p:nvSpPr>
        <p:spPr>
          <a:xfrm>
            <a:off x="3832654" y="4598460"/>
            <a:ext cx="2263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생성된 </a:t>
            </a:r>
            <a:r>
              <a:rPr lang="en-US" altLang="ko-KR" sz="1600" dirty="0"/>
              <a:t>Map, Reduce </a:t>
            </a:r>
            <a:r>
              <a:rPr lang="ko-KR" altLang="en-US" sz="1600" dirty="0"/>
              <a:t>클래스 사용하여</a:t>
            </a:r>
            <a:endParaRPr lang="en-US" altLang="ko-KR" sz="1600" dirty="0"/>
          </a:p>
          <a:p>
            <a:pPr algn="ctr"/>
            <a:r>
              <a:rPr lang="en-US" altLang="ko-KR" sz="1600" dirty="0"/>
              <a:t>Job </a:t>
            </a:r>
            <a:r>
              <a:rPr lang="ko-KR" altLang="en-US" sz="1600" dirty="0"/>
              <a:t>실행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2041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6D8A97F-841F-4849-AB65-572CFF6D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8" y="1304224"/>
            <a:ext cx="5827058" cy="530568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E7C070-19E0-4941-ACA6-CAE1BADC0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19" y="1304224"/>
            <a:ext cx="6085033" cy="2064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67DE13-0D2B-43BC-99C7-613F47CE0958}"/>
              </a:ext>
            </a:extLst>
          </p:cNvPr>
          <p:cNvSpPr txBox="1"/>
          <p:nvPr/>
        </p:nvSpPr>
        <p:spPr>
          <a:xfrm>
            <a:off x="122568" y="72363"/>
            <a:ext cx="104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Hadoop wordcount – Export </a:t>
            </a:r>
            <a:r>
              <a:rPr lang="ko-KR" altLang="en-US" sz="2800" b="1" dirty="0"/>
              <a:t>및 실행</a:t>
            </a:r>
            <a:endParaRPr lang="en-US" altLang="ko-KR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10656-D2D0-45AC-A29C-DE90421DDE79}"/>
              </a:ext>
            </a:extLst>
          </p:cNvPr>
          <p:cNvSpPr txBox="1"/>
          <p:nvPr/>
        </p:nvSpPr>
        <p:spPr>
          <a:xfrm>
            <a:off x="89648" y="934892"/>
            <a:ext cx="35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파일 </a:t>
            </a:r>
            <a:r>
              <a:rPr lang="en-US" altLang="ko-KR" dirty="0"/>
              <a:t>jar </a:t>
            </a:r>
            <a:r>
              <a:rPr lang="ko-KR" altLang="en-US" dirty="0"/>
              <a:t>파일로 </a:t>
            </a:r>
            <a:r>
              <a:rPr lang="en-US" altLang="ko-KR" dirty="0"/>
              <a:t>export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90EC9-D13B-4364-91F2-223C93C04C88}"/>
              </a:ext>
            </a:extLst>
          </p:cNvPr>
          <p:cNvSpPr txBox="1"/>
          <p:nvPr/>
        </p:nvSpPr>
        <p:spPr>
          <a:xfrm>
            <a:off x="6017318" y="3508929"/>
            <a:ext cx="6085033" cy="25317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Terminal</a:t>
            </a:r>
            <a:r>
              <a:rPr lang="ko-KR" altLang="en-US" b="1" dirty="0"/>
              <a:t>에서 </a:t>
            </a:r>
            <a:r>
              <a:rPr lang="en-US" altLang="ko-KR" b="1" dirty="0"/>
              <a:t>wordcount </a:t>
            </a:r>
            <a:r>
              <a:rPr lang="ko-KR" altLang="en-US" b="1" dirty="0"/>
              <a:t>실행하기 위한 전반적인 흐름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Start-all.sh </a:t>
            </a:r>
            <a:r>
              <a:rPr lang="ko-KR" altLang="en-US" dirty="0"/>
              <a:t>실행 → </a:t>
            </a:r>
            <a:r>
              <a:rPr lang="en-US" altLang="ko-KR" dirty="0" err="1"/>
              <a:t>jps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(</a:t>
            </a:r>
            <a:r>
              <a:rPr lang="en-US" altLang="ko-KR" dirty="0" err="1"/>
              <a:t>namenode</a:t>
            </a:r>
            <a:r>
              <a:rPr lang="en-US" altLang="ko-KR" dirty="0"/>
              <a:t>, </a:t>
            </a:r>
            <a:r>
              <a:rPr lang="en-US" altLang="ko-KR" dirty="0" err="1"/>
              <a:t>datanode</a:t>
            </a:r>
            <a:r>
              <a:rPr lang="en-US" altLang="ko-KR" dirty="0"/>
              <a:t> </a:t>
            </a:r>
            <a:r>
              <a:rPr lang="ko-KR" altLang="en-US" dirty="0"/>
              <a:t>등 실행하기 위한 준비들이 되었는지 확인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en-US" altLang="ko-KR" dirty="0"/>
              <a:t>count</a:t>
            </a:r>
            <a:r>
              <a:rPr lang="ko-KR" altLang="en-US" dirty="0"/>
              <a:t>할 파일을 넣을 </a:t>
            </a:r>
            <a:r>
              <a:rPr lang="en-US" altLang="ko-KR" dirty="0"/>
              <a:t>input </a:t>
            </a:r>
            <a:r>
              <a:rPr lang="ko-KR" altLang="en-US" dirty="0"/>
              <a:t>폴더 생성 → </a:t>
            </a:r>
            <a:r>
              <a:rPr lang="en-US" altLang="ko-KR" dirty="0"/>
              <a:t>Count</a:t>
            </a:r>
            <a:r>
              <a:rPr lang="ko-KR" altLang="en-US" dirty="0"/>
              <a:t>할 파일</a:t>
            </a:r>
            <a:r>
              <a:rPr lang="en-US" altLang="ko-KR" dirty="0"/>
              <a:t>(README) input </a:t>
            </a:r>
            <a:r>
              <a:rPr lang="ko-KR" altLang="en-US" dirty="0"/>
              <a:t>폴더로 이동 → </a:t>
            </a:r>
            <a:r>
              <a:rPr lang="en-US" altLang="ko-KR" dirty="0"/>
              <a:t>WordCount.jar </a:t>
            </a:r>
            <a:r>
              <a:rPr lang="ko-KR" altLang="en-US" dirty="0"/>
              <a:t>파일 실행</a:t>
            </a:r>
            <a:r>
              <a:rPr lang="en-US" altLang="ko-KR" dirty="0"/>
              <a:t>, </a:t>
            </a:r>
            <a:r>
              <a:rPr lang="en-US" altLang="ko-KR" dirty="0" err="1"/>
              <a:t>ouput</a:t>
            </a:r>
            <a:r>
              <a:rPr lang="ko-KR" altLang="en-US" dirty="0"/>
              <a:t> 폴더 생성하여 실행결과 넣기 → 실행결과 확인 및 종료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8A668-257B-48A4-B005-5EB57AF50340}"/>
              </a:ext>
            </a:extLst>
          </p:cNvPr>
          <p:cNvSpPr txBox="1"/>
          <p:nvPr/>
        </p:nvSpPr>
        <p:spPr>
          <a:xfrm>
            <a:off x="6017319" y="934892"/>
            <a:ext cx="35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Wordcount </a:t>
            </a:r>
            <a:r>
              <a:rPr lang="ko-KR" altLang="en-US" dirty="0"/>
              <a:t>실행과정</a:t>
            </a:r>
          </a:p>
        </p:txBody>
      </p:sp>
    </p:spTree>
    <p:extLst>
      <p:ext uri="{BB962C8B-B14F-4D97-AF65-F5344CB8AC3E}">
        <p14:creationId xmlns:p14="http://schemas.microsoft.com/office/powerpoint/2010/main" val="332124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7501ABA-35C9-4215-BB25-E4124776F02B}"/>
              </a:ext>
            </a:extLst>
          </p:cNvPr>
          <p:cNvGrpSpPr/>
          <p:nvPr/>
        </p:nvGrpSpPr>
        <p:grpSpPr>
          <a:xfrm>
            <a:off x="195138" y="595583"/>
            <a:ext cx="7962744" cy="6190054"/>
            <a:chOff x="473044" y="1609"/>
            <a:chExt cx="9101260" cy="75826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76F750-DCC3-4E24-9C61-4893309FB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086" y="1609"/>
              <a:ext cx="9100218" cy="3754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BDF4A8-5B88-4547-A138-6B064337B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52" b="54082"/>
            <a:stretch/>
          </p:blipFill>
          <p:spPr>
            <a:xfrm>
              <a:off x="474086" y="377009"/>
              <a:ext cx="9100218" cy="212750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6F1DE2-03ED-431D-B41B-FDB3C1A90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086" y="2504512"/>
              <a:ext cx="9099176" cy="268779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4AA0F9-BF3D-4B0D-B811-41B5D32CB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5421"/>
            <a:stretch/>
          </p:blipFill>
          <p:spPr>
            <a:xfrm>
              <a:off x="473044" y="5192309"/>
              <a:ext cx="9099176" cy="239195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723DF6-78DC-4A2A-B4CC-06957B577E5B}"/>
              </a:ext>
            </a:extLst>
          </p:cNvPr>
          <p:cNvSpPr txBox="1"/>
          <p:nvPr/>
        </p:nvSpPr>
        <p:spPr>
          <a:xfrm>
            <a:off x="122568" y="72363"/>
            <a:ext cx="104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Hadoop wordcount – </a:t>
            </a:r>
            <a:r>
              <a:rPr lang="ko-KR" altLang="en-US" sz="2800" b="1" dirty="0"/>
              <a:t>실행결과</a:t>
            </a:r>
            <a:endParaRPr lang="en-US" altLang="ko-KR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ECA1C0-F18A-4298-AE7E-1FF91208A9DB}"/>
              </a:ext>
            </a:extLst>
          </p:cNvPr>
          <p:cNvSpPr/>
          <p:nvPr/>
        </p:nvSpPr>
        <p:spPr>
          <a:xfrm>
            <a:off x="195138" y="4832980"/>
            <a:ext cx="1777097" cy="1952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E07CB61-157E-46FE-9D69-E9601CC16F30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1972235" y="5074024"/>
            <a:ext cx="6408368" cy="7352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AAF4A-26E3-47A5-A616-758D8E4EA052}"/>
              </a:ext>
            </a:extLst>
          </p:cNvPr>
          <p:cNvSpPr txBox="1"/>
          <p:nvPr/>
        </p:nvSpPr>
        <p:spPr>
          <a:xfrm>
            <a:off x="8380603" y="4223630"/>
            <a:ext cx="3615347" cy="17007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fs</a:t>
            </a:r>
            <a:r>
              <a:rPr lang="ko-KR" altLang="en-US" dirty="0"/>
              <a:t> </a:t>
            </a:r>
            <a:r>
              <a:rPr lang="en-US" altLang="ko-KR" dirty="0"/>
              <a:t>–cat /wordcount/ouput2/part-00000 </a:t>
            </a:r>
            <a:r>
              <a:rPr lang="ko-KR" altLang="en-US" dirty="0"/>
              <a:t>명령어 실행하여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최종 결과 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A15C5F-DBB8-486A-B873-70E92FDF79DF}"/>
              </a:ext>
            </a:extLst>
          </p:cNvPr>
          <p:cNvSpPr/>
          <p:nvPr/>
        </p:nvSpPr>
        <p:spPr>
          <a:xfrm>
            <a:off x="1575703" y="927435"/>
            <a:ext cx="3910697" cy="1711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87A426-9B8A-483F-B6DD-02FB5B1ABC68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486400" y="1783124"/>
            <a:ext cx="2894202" cy="37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B8EACD-F26D-4F20-A68D-2BF660FA102C}"/>
              </a:ext>
            </a:extLst>
          </p:cNvPr>
          <p:cNvSpPr txBox="1"/>
          <p:nvPr/>
        </p:nvSpPr>
        <p:spPr>
          <a:xfrm>
            <a:off x="8380602" y="554672"/>
            <a:ext cx="3615347" cy="25317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jar</a:t>
            </a:r>
            <a:r>
              <a:rPr lang="ko-KR" altLang="en-US" dirty="0"/>
              <a:t> </a:t>
            </a:r>
            <a:r>
              <a:rPr lang="en-US" altLang="ko-KR" dirty="0"/>
              <a:t>jar/WordCount2.jar com.mega.wc.WordCount2 /wordcount/input2 /wordcount/ouput2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WordCount.jar </a:t>
            </a:r>
            <a:r>
              <a:rPr lang="ko-KR" altLang="en-US" dirty="0"/>
              <a:t>파일로 </a:t>
            </a:r>
            <a:r>
              <a:rPr lang="en-US" altLang="ko-KR" dirty="0"/>
              <a:t>wordcount </a:t>
            </a:r>
            <a:r>
              <a:rPr lang="ko-KR" altLang="en-US" dirty="0"/>
              <a:t>실행 결과 확인</a:t>
            </a:r>
          </a:p>
        </p:txBody>
      </p:sp>
    </p:spTree>
    <p:extLst>
      <p:ext uri="{BB962C8B-B14F-4D97-AF65-F5344CB8AC3E}">
        <p14:creationId xmlns:p14="http://schemas.microsoft.com/office/powerpoint/2010/main" val="74276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179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Sunjong Choi</dc:creator>
  <cp:lastModifiedBy>Sunjong Choi</cp:lastModifiedBy>
  <cp:revision>16</cp:revision>
  <dcterms:created xsi:type="dcterms:W3CDTF">2021-06-02T01:40:58Z</dcterms:created>
  <dcterms:modified xsi:type="dcterms:W3CDTF">2021-06-02T06:07:59Z</dcterms:modified>
</cp:coreProperties>
</file>