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B49BAF-85E3-434F-B5A4-4ABB69F83CC1}">
  <a:tblStyle styleId="{A0B49BAF-85E3-434F-B5A4-4ABB69F83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{A0B49BAF-85E3-434F-B5A4-4ABB69F83CC1}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