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A08EEC-0E69-4E76-B2F8-1267114683E3}">
  <a:tblStyle styleId="{77A08EEC-0E69-4E76-B2F8-1267114683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7.jpg"/><Relationship Id="rId6" Type="http://schemas.openxmlformats.org/officeDocument/2006/relationships/image" Target="../media/image15.pn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Shape 251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Shape 252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Shape 258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Shape 259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Shape 260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Shape 266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Shape 267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Shape 273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Shape 27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Shape 275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Shape 276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Shape 282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Shape 283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Shape 28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Shape 28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Shape 291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Shape 292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Shape 29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Shape 29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Shape 293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Shape 300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Shape 301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Shape 302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Shape 303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Shape 30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Shape 310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Shape 311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Shape 312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Shape 313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Shape 31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Shape 320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Shape 321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Shape 322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Shape 323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Shape 32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Shape 32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Shape 330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Shape 331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Shape 332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Shape 333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Shape 33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Shape 33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Shape 340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Shape 341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Shape 342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Shape 343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Shape 3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Shape 34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Shape 350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Shape 351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Shape 352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Shape 353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Shape 35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Shape 360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Shape 361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Shape 362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Shape 366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Shape 439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{77A08EEC-0E69-4E76-B2F8-1267114683E3}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Shape 6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Shape 648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Shape 655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Shape 657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Shape 661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Shape 66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Shape 663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Shape 664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Shape 665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Shape 666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Shape 667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Shape 668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Shape 669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Shape 670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Shape 671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Shape 67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Shape 673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Shape 674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Shape 675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Shape 676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Shape 677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Shape 687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Shape 688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