
<file path=[Content_Types].xml><?xml version="1.0" encoding="utf-8"?>
<Types xmlns="http://schemas.openxmlformats.org/package/2006/content-types">
  <Default Extension="59UYu3Fl22g6O8PDibX" ContentType="image/jpeg"/>
  <Default Extension="emf" ContentType="image/x-emf"/>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6" r:id="rId3"/>
    <p:sldId id="258" r:id="rId4"/>
    <p:sldId id="257" r:id="rId5"/>
    <p:sldId id="259" r:id="rId6"/>
    <p:sldId id="261" r:id="rId7"/>
    <p:sldId id="262" r:id="rId8"/>
    <p:sldId id="260" r:id="rId9"/>
    <p:sldId id="263" r:id="rId10"/>
    <p:sldId id="264" r:id="rId11"/>
    <p:sldId id="265" r:id="rId12"/>
    <p:sldId id="267" r:id="rId13"/>
    <p:sldId id="268" r:id="rId14"/>
    <p:sldId id="270" r:id="rId15"/>
    <p:sldId id="271" r:id="rId16"/>
    <p:sldId id="26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57E7F-D052-491B-8C2C-AC477490851A}" v="306" dt="2022-11-06T14:16:45.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1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Jha" userId="094254f6a2cdace8" providerId="LiveId" clId="{4A157E7F-D052-491B-8C2C-AC477490851A}"/>
    <pc:docChg chg="undo custSel addSld modSld sldOrd">
      <pc:chgData name="Anand Jha" userId="094254f6a2cdace8" providerId="LiveId" clId="{4A157E7F-D052-491B-8C2C-AC477490851A}" dt="2022-11-06T14:16:45.821" v="788"/>
      <pc:docMkLst>
        <pc:docMk/>
      </pc:docMkLst>
      <pc:sldChg chg="modAnim">
        <pc:chgData name="Anand Jha" userId="094254f6a2cdace8" providerId="LiveId" clId="{4A157E7F-D052-491B-8C2C-AC477490851A}" dt="2022-11-06T13:12:36.611" v="273"/>
        <pc:sldMkLst>
          <pc:docMk/>
          <pc:sldMk cId="276831085" sldId="256"/>
        </pc:sldMkLst>
      </pc:sldChg>
      <pc:sldChg chg="modSp mod modAnim">
        <pc:chgData name="Anand Jha" userId="094254f6a2cdace8" providerId="LiveId" clId="{4A157E7F-D052-491B-8C2C-AC477490851A}" dt="2022-11-06T12:54:27.677" v="7"/>
        <pc:sldMkLst>
          <pc:docMk/>
          <pc:sldMk cId="1897542308" sldId="259"/>
        </pc:sldMkLst>
        <pc:spChg chg="mod">
          <ac:chgData name="Anand Jha" userId="094254f6a2cdace8" providerId="LiveId" clId="{4A157E7F-D052-491B-8C2C-AC477490851A}" dt="2022-11-06T12:54:01.178" v="1" actId="14100"/>
          <ac:spMkLst>
            <pc:docMk/>
            <pc:sldMk cId="1897542308" sldId="259"/>
            <ac:spMk id="2" creationId="{9347EA98-9FEC-BC1B-4E65-F7251C01CE14}"/>
          </ac:spMkLst>
        </pc:spChg>
      </pc:sldChg>
      <pc:sldChg chg="addSp modSp mod modAnim">
        <pc:chgData name="Anand Jha" userId="094254f6a2cdace8" providerId="LiveId" clId="{4A157E7F-D052-491B-8C2C-AC477490851A}" dt="2022-11-06T13:05:26.459" v="155"/>
        <pc:sldMkLst>
          <pc:docMk/>
          <pc:sldMk cId="2413944933" sldId="260"/>
        </pc:sldMkLst>
        <pc:spChg chg="mod">
          <ac:chgData name="Anand Jha" userId="094254f6a2cdace8" providerId="LiveId" clId="{4A157E7F-D052-491B-8C2C-AC477490851A}" dt="2022-11-06T13:01:46.932" v="92" actId="1076"/>
          <ac:spMkLst>
            <pc:docMk/>
            <pc:sldMk cId="2413944933" sldId="260"/>
            <ac:spMk id="2" creationId="{9347EA98-9FEC-BC1B-4E65-F7251C01CE14}"/>
          </ac:spMkLst>
        </pc:spChg>
        <pc:spChg chg="mod">
          <ac:chgData name="Anand Jha" userId="094254f6a2cdace8" providerId="LiveId" clId="{4A157E7F-D052-491B-8C2C-AC477490851A}" dt="2022-11-06T13:03:51.964" v="125" actId="403"/>
          <ac:spMkLst>
            <pc:docMk/>
            <pc:sldMk cId="2413944933" sldId="260"/>
            <ac:spMk id="3" creationId="{C9E3C577-B8EC-C26C-E771-55A7D583478F}"/>
          </ac:spMkLst>
        </pc:spChg>
        <pc:picChg chg="add mod">
          <ac:chgData name="Anand Jha" userId="094254f6a2cdace8" providerId="LiveId" clId="{4A157E7F-D052-491B-8C2C-AC477490851A}" dt="2022-11-06T13:03:57.635" v="128" actId="14100"/>
          <ac:picMkLst>
            <pc:docMk/>
            <pc:sldMk cId="2413944933" sldId="260"/>
            <ac:picMk id="6" creationId="{1FF9A77B-4787-C1FE-F406-2F764A9EF19E}"/>
          </ac:picMkLst>
        </pc:picChg>
        <pc:picChg chg="add mod">
          <ac:chgData name="Anand Jha" userId="094254f6a2cdace8" providerId="LiveId" clId="{4A157E7F-D052-491B-8C2C-AC477490851A}" dt="2022-11-06T13:04:20.130" v="137" actId="14100"/>
          <ac:picMkLst>
            <pc:docMk/>
            <pc:sldMk cId="2413944933" sldId="260"/>
            <ac:picMk id="8" creationId="{684C7ACD-B0A0-BCE6-9712-8C6A6E9BD3F8}"/>
          </ac:picMkLst>
        </pc:picChg>
        <pc:picChg chg="add mod">
          <ac:chgData name="Anand Jha" userId="094254f6a2cdace8" providerId="LiveId" clId="{4A157E7F-D052-491B-8C2C-AC477490851A}" dt="2022-11-06T13:04:01.788" v="130" actId="14100"/>
          <ac:picMkLst>
            <pc:docMk/>
            <pc:sldMk cId="2413944933" sldId="260"/>
            <ac:picMk id="10" creationId="{F2F98348-E36B-76ED-0D99-A627DF1182FD}"/>
          </ac:picMkLst>
        </pc:picChg>
        <pc:picChg chg="add mod">
          <ac:chgData name="Anand Jha" userId="094254f6a2cdace8" providerId="LiveId" clId="{4A157E7F-D052-491B-8C2C-AC477490851A}" dt="2022-11-06T13:04:04.791" v="132" actId="14100"/>
          <ac:picMkLst>
            <pc:docMk/>
            <pc:sldMk cId="2413944933" sldId="260"/>
            <ac:picMk id="12" creationId="{392A47B0-5267-EAB4-0EF9-038B38D92FD8}"/>
          </ac:picMkLst>
        </pc:picChg>
        <pc:picChg chg="add mod">
          <ac:chgData name="Anand Jha" userId="094254f6a2cdace8" providerId="LiveId" clId="{4A157E7F-D052-491B-8C2C-AC477490851A}" dt="2022-11-06T13:04:09.993" v="134" actId="14100"/>
          <ac:picMkLst>
            <pc:docMk/>
            <pc:sldMk cId="2413944933" sldId="260"/>
            <ac:picMk id="14" creationId="{C744EED0-86D8-A68D-C2B1-6CE77E28E02F}"/>
          </ac:picMkLst>
        </pc:picChg>
        <pc:picChg chg="add mod">
          <ac:chgData name="Anand Jha" userId="094254f6a2cdace8" providerId="LiveId" clId="{4A157E7F-D052-491B-8C2C-AC477490851A}" dt="2022-11-06T13:04:24.102" v="139" actId="14100"/>
          <ac:picMkLst>
            <pc:docMk/>
            <pc:sldMk cId="2413944933" sldId="260"/>
            <ac:picMk id="16" creationId="{FE84F8D7-9938-9857-B712-B4553FA99088}"/>
          </ac:picMkLst>
        </pc:picChg>
        <pc:picChg chg="add mod">
          <ac:chgData name="Anand Jha" userId="094254f6a2cdace8" providerId="LiveId" clId="{4A157E7F-D052-491B-8C2C-AC477490851A}" dt="2022-11-06T13:04:29.556" v="141" actId="14100"/>
          <ac:picMkLst>
            <pc:docMk/>
            <pc:sldMk cId="2413944933" sldId="260"/>
            <ac:picMk id="18" creationId="{0631CE5A-1249-0146-43A2-A5200263D9C9}"/>
          </ac:picMkLst>
        </pc:picChg>
        <pc:picChg chg="add mod">
          <ac:chgData name="Anand Jha" userId="094254f6a2cdace8" providerId="LiveId" clId="{4A157E7F-D052-491B-8C2C-AC477490851A}" dt="2022-11-06T13:04:39.649" v="145" actId="14100"/>
          <ac:picMkLst>
            <pc:docMk/>
            <pc:sldMk cId="2413944933" sldId="260"/>
            <ac:picMk id="20" creationId="{11FF223A-63FC-173C-4323-ECDC40B91789}"/>
          </ac:picMkLst>
        </pc:picChg>
      </pc:sldChg>
      <pc:sldChg chg="delSp modSp add mod delAnim modAnim">
        <pc:chgData name="Anand Jha" userId="094254f6a2cdace8" providerId="LiveId" clId="{4A157E7F-D052-491B-8C2C-AC477490851A}" dt="2022-11-06T12:56:49.581" v="49"/>
        <pc:sldMkLst>
          <pc:docMk/>
          <pc:sldMk cId="1000477500" sldId="261"/>
        </pc:sldMkLst>
        <pc:spChg chg="mod">
          <ac:chgData name="Anand Jha" userId="094254f6a2cdace8" providerId="LiveId" clId="{4A157E7F-D052-491B-8C2C-AC477490851A}" dt="2022-11-06T12:56:24.400" v="43" actId="27636"/>
          <ac:spMkLst>
            <pc:docMk/>
            <pc:sldMk cId="1000477500" sldId="261"/>
            <ac:spMk id="3" creationId="{C9E3C577-B8EC-C26C-E771-55A7D583478F}"/>
          </ac:spMkLst>
        </pc:spChg>
        <pc:picChg chg="del">
          <ac:chgData name="Anand Jha" userId="094254f6a2cdace8" providerId="LiveId" clId="{4A157E7F-D052-491B-8C2C-AC477490851A}" dt="2022-11-06T12:55:45.227" v="22" actId="478"/>
          <ac:picMkLst>
            <pc:docMk/>
            <pc:sldMk cId="1000477500" sldId="261"/>
            <ac:picMk id="6" creationId="{2CB43C7E-EFDC-021B-3A66-2E4BAE920C5C}"/>
          </ac:picMkLst>
        </pc:picChg>
      </pc:sldChg>
      <pc:sldChg chg="addSp modSp add mod modAnim">
        <pc:chgData name="Anand Jha" userId="094254f6a2cdace8" providerId="LiveId" clId="{4A157E7F-D052-491B-8C2C-AC477490851A}" dt="2022-11-06T12:59:39.895" v="81"/>
        <pc:sldMkLst>
          <pc:docMk/>
          <pc:sldMk cId="747500669" sldId="262"/>
        </pc:sldMkLst>
        <pc:spChg chg="mod">
          <ac:chgData name="Anand Jha" userId="094254f6a2cdace8" providerId="LiveId" clId="{4A157E7F-D052-491B-8C2C-AC477490851A}" dt="2022-11-06T12:59:12.851" v="75" actId="20577"/>
          <ac:spMkLst>
            <pc:docMk/>
            <pc:sldMk cId="747500669" sldId="262"/>
            <ac:spMk id="3" creationId="{C9E3C577-B8EC-C26C-E771-55A7D583478F}"/>
          </ac:spMkLst>
        </pc:spChg>
        <pc:picChg chg="add mod">
          <ac:chgData name="Anand Jha" userId="094254f6a2cdace8" providerId="LiveId" clId="{4A157E7F-D052-491B-8C2C-AC477490851A}" dt="2022-11-06T12:58:22.226" v="63" actId="1076"/>
          <ac:picMkLst>
            <pc:docMk/>
            <pc:sldMk cId="747500669" sldId="262"/>
            <ac:picMk id="6" creationId="{E043844A-557D-2A4A-CB3A-50B78E5D6227}"/>
          </ac:picMkLst>
        </pc:picChg>
        <pc:picChg chg="add mod">
          <ac:chgData name="Anand Jha" userId="094254f6a2cdace8" providerId="LiveId" clId="{4A157E7F-D052-491B-8C2C-AC477490851A}" dt="2022-11-06T12:58:32.331" v="65" actId="1076"/>
          <ac:picMkLst>
            <pc:docMk/>
            <pc:sldMk cId="747500669" sldId="262"/>
            <ac:picMk id="8" creationId="{70C8C79A-3A57-C378-220A-002F0BF2B0E3}"/>
          </ac:picMkLst>
        </pc:picChg>
        <pc:picChg chg="add mod">
          <ac:chgData name="Anand Jha" userId="094254f6a2cdace8" providerId="LiveId" clId="{4A157E7F-D052-491B-8C2C-AC477490851A}" dt="2022-11-06T12:58:43.312" v="67" actId="1076"/>
          <ac:picMkLst>
            <pc:docMk/>
            <pc:sldMk cId="747500669" sldId="262"/>
            <ac:picMk id="10" creationId="{5EC44C8F-DCB9-3A1B-89A4-4E2092F29A5F}"/>
          </ac:picMkLst>
        </pc:picChg>
        <pc:picChg chg="add mod">
          <ac:chgData name="Anand Jha" userId="094254f6a2cdace8" providerId="LiveId" clId="{4A157E7F-D052-491B-8C2C-AC477490851A}" dt="2022-11-06T12:58:54.510" v="69" actId="1076"/>
          <ac:picMkLst>
            <pc:docMk/>
            <pc:sldMk cId="747500669" sldId="262"/>
            <ac:picMk id="12" creationId="{BC471985-DD61-E1C4-318C-8E8358C8E137}"/>
          </ac:picMkLst>
        </pc:picChg>
        <pc:picChg chg="add mod">
          <ac:chgData name="Anand Jha" userId="094254f6a2cdace8" providerId="LiveId" clId="{4A157E7F-D052-491B-8C2C-AC477490851A}" dt="2022-11-06T12:59:05.230" v="71" actId="1076"/>
          <ac:picMkLst>
            <pc:docMk/>
            <pc:sldMk cId="747500669" sldId="262"/>
            <ac:picMk id="14" creationId="{B97FF0B2-40E8-105C-04EE-EA2725EBC5DA}"/>
          </ac:picMkLst>
        </pc:picChg>
      </pc:sldChg>
      <pc:sldChg chg="addSp modSp new mod modAnim">
        <pc:chgData name="Anand Jha" userId="094254f6a2cdace8" providerId="LiveId" clId="{4A157E7F-D052-491B-8C2C-AC477490851A}" dt="2022-11-06T13:07:25.077" v="187"/>
        <pc:sldMkLst>
          <pc:docMk/>
          <pc:sldMk cId="2560066732" sldId="263"/>
        </pc:sldMkLst>
        <pc:spChg chg="mod">
          <ac:chgData name="Anand Jha" userId="094254f6a2cdace8" providerId="LiveId" clId="{4A157E7F-D052-491B-8C2C-AC477490851A}" dt="2022-11-06T13:07:10.162" v="182" actId="1076"/>
          <ac:spMkLst>
            <pc:docMk/>
            <pc:sldMk cId="2560066732" sldId="263"/>
            <ac:spMk id="2" creationId="{55103ECD-0B26-EF03-09E2-DBF16DE75ACB}"/>
          </ac:spMkLst>
        </pc:spChg>
        <pc:spChg chg="mod">
          <ac:chgData name="Anand Jha" userId="094254f6a2cdace8" providerId="LiveId" clId="{4A157E7F-D052-491B-8C2C-AC477490851A}" dt="2022-11-06T13:07:07.621" v="181" actId="1076"/>
          <ac:spMkLst>
            <pc:docMk/>
            <pc:sldMk cId="2560066732" sldId="263"/>
            <ac:spMk id="3" creationId="{FFF4FDAA-DB22-2431-58E8-888C137B562A}"/>
          </ac:spMkLst>
        </pc:spChg>
        <pc:picChg chg="add mod">
          <ac:chgData name="Anand Jha" userId="094254f6a2cdace8" providerId="LiveId" clId="{4A157E7F-D052-491B-8C2C-AC477490851A}" dt="2022-11-06T13:07:00.406" v="179"/>
          <ac:picMkLst>
            <pc:docMk/>
            <pc:sldMk cId="2560066732" sldId="263"/>
            <ac:picMk id="4" creationId="{22B280A0-D3D1-8038-C6BA-CD76649997F4}"/>
          </ac:picMkLst>
        </pc:picChg>
      </pc:sldChg>
      <pc:sldChg chg="modSp add mod modAnim">
        <pc:chgData name="Anand Jha" userId="094254f6a2cdace8" providerId="LiveId" clId="{4A157E7F-D052-491B-8C2C-AC477490851A}" dt="2022-11-06T13:09:02.932" v="205" actId="14100"/>
        <pc:sldMkLst>
          <pc:docMk/>
          <pc:sldMk cId="3264101809" sldId="264"/>
        </pc:sldMkLst>
        <pc:spChg chg="mod">
          <ac:chgData name="Anand Jha" userId="094254f6a2cdace8" providerId="LiveId" clId="{4A157E7F-D052-491B-8C2C-AC477490851A}" dt="2022-11-06T13:07:48.165" v="192" actId="1076"/>
          <ac:spMkLst>
            <pc:docMk/>
            <pc:sldMk cId="3264101809" sldId="264"/>
            <ac:spMk id="2" creationId="{55103ECD-0B26-EF03-09E2-DBF16DE75ACB}"/>
          </ac:spMkLst>
        </pc:spChg>
        <pc:spChg chg="mod">
          <ac:chgData name="Anand Jha" userId="094254f6a2cdace8" providerId="LiveId" clId="{4A157E7F-D052-491B-8C2C-AC477490851A}" dt="2022-11-06T13:09:02.932" v="205" actId="14100"/>
          <ac:spMkLst>
            <pc:docMk/>
            <pc:sldMk cId="3264101809" sldId="264"/>
            <ac:spMk id="3" creationId="{FFF4FDAA-DB22-2431-58E8-888C137B562A}"/>
          </ac:spMkLst>
        </pc:spChg>
      </pc:sldChg>
      <pc:sldChg chg="addSp delSp modSp new mod modAnim">
        <pc:chgData name="Anand Jha" userId="094254f6a2cdace8" providerId="LiveId" clId="{4A157E7F-D052-491B-8C2C-AC477490851A}" dt="2022-11-06T13:38:08.381" v="419"/>
        <pc:sldMkLst>
          <pc:docMk/>
          <pc:sldMk cId="817050127" sldId="265"/>
        </pc:sldMkLst>
        <pc:spChg chg="mod">
          <ac:chgData name="Anand Jha" userId="094254f6a2cdace8" providerId="LiveId" clId="{4A157E7F-D052-491B-8C2C-AC477490851A}" dt="2022-11-06T13:37:48.853" v="414" actId="1076"/>
          <ac:spMkLst>
            <pc:docMk/>
            <pc:sldMk cId="817050127" sldId="265"/>
            <ac:spMk id="2" creationId="{C29DD68C-C00E-4563-D4F2-F68AFA8989F5}"/>
          </ac:spMkLst>
        </pc:spChg>
        <pc:spChg chg="del">
          <ac:chgData name="Anand Jha" userId="094254f6a2cdace8" providerId="LiveId" clId="{4A157E7F-D052-491B-8C2C-AC477490851A}" dt="2022-11-06T13:37:18.368" v="399" actId="478"/>
          <ac:spMkLst>
            <pc:docMk/>
            <pc:sldMk cId="817050127" sldId="265"/>
            <ac:spMk id="3" creationId="{3A75F859-23D7-21B6-3F39-0B1E302B9369}"/>
          </ac:spMkLst>
        </pc:spChg>
        <pc:spChg chg="add mod">
          <ac:chgData name="Anand Jha" userId="094254f6a2cdace8" providerId="LiveId" clId="{4A157E7F-D052-491B-8C2C-AC477490851A}" dt="2022-11-06T13:37:44.554" v="413" actId="20577"/>
          <ac:spMkLst>
            <pc:docMk/>
            <pc:sldMk cId="817050127" sldId="265"/>
            <ac:spMk id="5" creationId="{965FCD12-1E5A-AA05-60CD-848AFC644A72}"/>
          </ac:spMkLst>
        </pc:spChg>
        <pc:picChg chg="add mod">
          <ac:chgData name="Anand Jha" userId="094254f6a2cdace8" providerId="LiveId" clId="{4A157E7F-D052-491B-8C2C-AC477490851A}" dt="2022-11-06T13:37:28.138" v="402"/>
          <ac:picMkLst>
            <pc:docMk/>
            <pc:sldMk cId="817050127" sldId="265"/>
            <ac:picMk id="6" creationId="{387F51F0-7FFA-8215-EF5B-005306737852}"/>
          </ac:picMkLst>
        </pc:picChg>
      </pc:sldChg>
      <pc:sldChg chg="addSp delSp modSp new mod ord delAnim modAnim">
        <pc:chgData name="Anand Jha" userId="094254f6a2cdace8" providerId="LiveId" clId="{4A157E7F-D052-491B-8C2C-AC477490851A}" dt="2022-11-06T13:36:49.806" v="397"/>
        <pc:sldMkLst>
          <pc:docMk/>
          <pc:sldMk cId="2147563754" sldId="266"/>
        </pc:sldMkLst>
        <pc:spChg chg="mod">
          <ac:chgData name="Anand Jha" userId="094254f6a2cdace8" providerId="LiveId" clId="{4A157E7F-D052-491B-8C2C-AC477490851A}" dt="2022-11-06T13:13:00.996" v="276" actId="207"/>
          <ac:spMkLst>
            <pc:docMk/>
            <pc:sldMk cId="2147563754" sldId="266"/>
            <ac:spMk id="2" creationId="{D3B5E0AC-D81C-E022-64A0-E7E75D4E5864}"/>
          </ac:spMkLst>
        </pc:spChg>
        <pc:spChg chg="del">
          <ac:chgData name="Anand Jha" userId="094254f6a2cdace8" providerId="LiveId" clId="{4A157E7F-D052-491B-8C2C-AC477490851A}" dt="2022-11-06T13:10:12.062" v="218" actId="931"/>
          <ac:spMkLst>
            <pc:docMk/>
            <pc:sldMk cId="2147563754" sldId="266"/>
            <ac:spMk id="3" creationId="{4150062A-4A79-BC6B-05C7-630C2FF91A06}"/>
          </ac:spMkLst>
        </pc:spChg>
        <pc:spChg chg="add del mod">
          <ac:chgData name="Anand Jha" userId="094254f6a2cdace8" providerId="LiveId" clId="{4A157E7F-D052-491B-8C2C-AC477490851A}" dt="2022-11-06T13:10:21.885" v="223" actId="478"/>
          <ac:spMkLst>
            <pc:docMk/>
            <pc:sldMk cId="2147563754" sldId="266"/>
            <ac:spMk id="6" creationId="{F64CC096-7AC3-B52F-F40C-C40D1D9D8CF7}"/>
          </ac:spMkLst>
        </pc:spChg>
        <pc:spChg chg="add del mod">
          <ac:chgData name="Anand Jha" userId="094254f6a2cdace8" providerId="LiveId" clId="{4A157E7F-D052-491B-8C2C-AC477490851A}" dt="2022-11-06T13:10:17.441" v="222" actId="478"/>
          <ac:spMkLst>
            <pc:docMk/>
            <pc:sldMk cId="2147563754" sldId="266"/>
            <ac:spMk id="8" creationId="{3FFBE07E-606A-90C5-D7DF-8BD053CAC25D}"/>
          </ac:spMkLst>
        </pc:spChg>
        <pc:spChg chg="add del mod">
          <ac:chgData name="Anand Jha" userId="094254f6a2cdace8" providerId="LiveId" clId="{4A157E7F-D052-491B-8C2C-AC477490851A}" dt="2022-11-06T13:29:58.179" v="360" actId="478"/>
          <ac:spMkLst>
            <pc:docMk/>
            <pc:sldMk cId="2147563754" sldId="266"/>
            <ac:spMk id="11" creationId="{182BB1DC-E7AD-4545-01A8-59EBA7858C97}"/>
          </ac:spMkLst>
        </pc:spChg>
        <pc:spChg chg="add mod">
          <ac:chgData name="Anand Jha" userId="094254f6a2cdace8" providerId="LiveId" clId="{4A157E7F-D052-491B-8C2C-AC477490851A}" dt="2022-11-06T13:15:38.414" v="328" actId="1076"/>
          <ac:spMkLst>
            <pc:docMk/>
            <pc:sldMk cId="2147563754" sldId="266"/>
            <ac:spMk id="12" creationId="{A9A285C3-D6B3-C736-392D-03209FEDF146}"/>
          </ac:spMkLst>
        </pc:spChg>
        <pc:picChg chg="add del mod">
          <ac:chgData name="Anand Jha" userId="094254f6a2cdace8" providerId="LiveId" clId="{4A157E7F-D052-491B-8C2C-AC477490851A}" dt="2022-11-06T13:28:05.276" v="352" actId="14100"/>
          <ac:picMkLst>
            <pc:docMk/>
            <pc:sldMk cId="2147563754" sldId="266"/>
            <ac:picMk id="5" creationId="{EBD22305-84D0-4BDB-8706-80F7B89CB730}"/>
          </ac:picMkLst>
        </pc:picChg>
        <pc:picChg chg="add mod">
          <ac:chgData name="Anand Jha" userId="094254f6a2cdace8" providerId="LiveId" clId="{4A157E7F-D052-491B-8C2C-AC477490851A}" dt="2022-11-06T13:28:02.542" v="350" actId="14100"/>
          <ac:picMkLst>
            <pc:docMk/>
            <pc:sldMk cId="2147563754" sldId="266"/>
            <ac:picMk id="10" creationId="{9D47144A-0CF7-79A1-3AA3-8F91F39FF03C}"/>
          </ac:picMkLst>
        </pc:picChg>
        <pc:picChg chg="add del mod ord">
          <ac:chgData name="Anand Jha" userId="094254f6a2cdace8" providerId="LiveId" clId="{4A157E7F-D052-491B-8C2C-AC477490851A}" dt="2022-11-06T13:33:47.819" v="389" actId="478"/>
          <ac:picMkLst>
            <pc:docMk/>
            <pc:sldMk cId="2147563754" sldId="266"/>
            <ac:picMk id="13" creationId="{2B866AF6-6840-D48F-1538-F558E4F610F1}"/>
          </ac:picMkLst>
        </pc:picChg>
        <pc:picChg chg="add del mod">
          <ac:chgData name="Anand Jha" userId="094254f6a2cdace8" providerId="LiveId" clId="{4A157E7F-D052-491B-8C2C-AC477490851A}" dt="2022-11-06T13:33:49.822" v="390" actId="478"/>
          <ac:picMkLst>
            <pc:docMk/>
            <pc:sldMk cId="2147563754" sldId="266"/>
            <ac:picMk id="14" creationId="{D4337390-0BE2-5894-780F-509E7B501FD7}"/>
          </ac:picMkLst>
        </pc:picChg>
        <pc:picChg chg="add mod">
          <ac:chgData name="Anand Jha" userId="094254f6a2cdace8" providerId="LiveId" clId="{4A157E7F-D052-491B-8C2C-AC477490851A}" dt="2022-11-06T13:34:05.308" v="392" actId="1076"/>
          <ac:picMkLst>
            <pc:docMk/>
            <pc:sldMk cId="2147563754" sldId="266"/>
            <ac:picMk id="15" creationId="{643B6A6B-A462-FAD5-5894-B14B2F7E7943}"/>
          </ac:picMkLst>
        </pc:picChg>
        <pc:picChg chg="add mod">
          <ac:chgData name="Anand Jha" userId="094254f6a2cdace8" providerId="LiveId" clId="{4A157E7F-D052-491B-8C2C-AC477490851A}" dt="2022-11-06T13:34:44.071" v="395" actId="1076"/>
          <ac:picMkLst>
            <pc:docMk/>
            <pc:sldMk cId="2147563754" sldId="266"/>
            <ac:picMk id="16" creationId="{8CB883EC-A18F-C0E7-BAED-A922162F58E9}"/>
          </ac:picMkLst>
        </pc:picChg>
      </pc:sldChg>
      <pc:sldChg chg="addSp modSp add mod modAnim">
        <pc:chgData name="Anand Jha" userId="094254f6a2cdace8" providerId="LiveId" clId="{4A157E7F-D052-491B-8C2C-AC477490851A}" dt="2022-11-06T13:39:33.475" v="433"/>
        <pc:sldMkLst>
          <pc:docMk/>
          <pc:sldMk cId="3351912131" sldId="267"/>
        </pc:sldMkLst>
        <pc:spChg chg="mod">
          <ac:chgData name="Anand Jha" userId="094254f6a2cdace8" providerId="LiveId" clId="{4A157E7F-D052-491B-8C2C-AC477490851A}" dt="2022-11-06T13:38:43.225" v="424" actId="20577"/>
          <ac:spMkLst>
            <pc:docMk/>
            <pc:sldMk cId="3351912131" sldId="267"/>
            <ac:spMk id="5" creationId="{965FCD12-1E5A-AA05-60CD-848AFC644A72}"/>
          </ac:spMkLst>
        </pc:spChg>
        <pc:spChg chg="add mod">
          <ac:chgData name="Anand Jha" userId="094254f6a2cdace8" providerId="LiveId" clId="{4A157E7F-D052-491B-8C2C-AC477490851A}" dt="2022-11-06T13:39:18.948" v="429" actId="14100"/>
          <ac:spMkLst>
            <pc:docMk/>
            <pc:sldMk cId="3351912131" sldId="267"/>
            <ac:spMk id="8" creationId="{6BD20317-0E1A-538A-C9F3-41D3B8779838}"/>
          </ac:spMkLst>
        </pc:spChg>
        <pc:picChg chg="add mod">
          <ac:chgData name="Anand Jha" userId="094254f6a2cdace8" providerId="LiveId" clId="{4A157E7F-D052-491B-8C2C-AC477490851A}" dt="2022-11-06T13:39:02.382" v="426" actId="1076"/>
          <ac:picMkLst>
            <pc:docMk/>
            <pc:sldMk cId="3351912131" sldId="267"/>
            <ac:picMk id="4" creationId="{928D7705-D0E3-4ED0-1771-2B11FB1F5EBB}"/>
          </ac:picMkLst>
        </pc:picChg>
      </pc:sldChg>
      <pc:sldChg chg="addSp delSp modSp add mod delAnim modAnim">
        <pc:chgData name="Anand Jha" userId="094254f6a2cdace8" providerId="LiveId" clId="{4A157E7F-D052-491B-8C2C-AC477490851A}" dt="2022-11-06T13:41:24.094" v="461"/>
        <pc:sldMkLst>
          <pc:docMk/>
          <pc:sldMk cId="3901200334" sldId="268"/>
        </pc:sldMkLst>
        <pc:spChg chg="mod">
          <ac:chgData name="Anand Jha" userId="094254f6a2cdace8" providerId="LiveId" clId="{4A157E7F-D052-491B-8C2C-AC477490851A}" dt="2022-11-06T13:39:55.869" v="436" actId="14100"/>
          <ac:spMkLst>
            <pc:docMk/>
            <pc:sldMk cId="3901200334" sldId="268"/>
            <ac:spMk id="2" creationId="{C29DD68C-C00E-4563-D4F2-F68AFA8989F5}"/>
          </ac:spMkLst>
        </pc:spChg>
        <pc:spChg chg="mod">
          <ac:chgData name="Anand Jha" userId="094254f6a2cdace8" providerId="LiveId" clId="{4A157E7F-D052-491B-8C2C-AC477490851A}" dt="2022-11-06T13:40:44.168" v="456" actId="12"/>
          <ac:spMkLst>
            <pc:docMk/>
            <pc:sldMk cId="3901200334" sldId="268"/>
            <ac:spMk id="5" creationId="{965FCD12-1E5A-AA05-60CD-848AFC644A72}"/>
          </ac:spMkLst>
        </pc:spChg>
        <pc:spChg chg="del">
          <ac:chgData name="Anand Jha" userId="094254f6a2cdace8" providerId="LiveId" clId="{4A157E7F-D052-491B-8C2C-AC477490851A}" dt="2022-11-06T13:41:16.758" v="459" actId="478"/>
          <ac:spMkLst>
            <pc:docMk/>
            <pc:sldMk cId="3901200334" sldId="268"/>
            <ac:spMk id="8" creationId="{6BD20317-0E1A-538A-C9F3-41D3B8779838}"/>
          </ac:spMkLst>
        </pc:spChg>
        <pc:picChg chg="del">
          <ac:chgData name="Anand Jha" userId="094254f6a2cdace8" providerId="LiveId" clId="{4A157E7F-D052-491B-8C2C-AC477490851A}" dt="2022-11-06T13:40:05.625" v="438" actId="478"/>
          <ac:picMkLst>
            <pc:docMk/>
            <pc:sldMk cId="3901200334" sldId="268"/>
            <ac:picMk id="4" creationId="{928D7705-D0E3-4ED0-1771-2B11FB1F5EBB}"/>
          </ac:picMkLst>
        </pc:picChg>
        <pc:picChg chg="add mod">
          <ac:chgData name="Anand Jha" userId="094254f6a2cdace8" providerId="LiveId" clId="{4A157E7F-D052-491B-8C2C-AC477490851A}" dt="2022-11-06T13:41:18.529" v="460" actId="1076"/>
          <ac:picMkLst>
            <pc:docMk/>
            <pc:sldMk cId="3901200334" sldId="268"/>
            <ac:picMk id="7" creationId="{003A6D5B-BC85-DB60-CC08-03DF487FD868}"/>
          </ac:picMkLst>
        </pc:picChg>
      </pc:sldChg>
      <pc:sldChg chg="addSp delSp modSp new mod modAnim">
        <pc:chgData name="Anand Jha" userId="094254f6a2cdace8" providerId="LiveId" clId="{4A157E7F-D052-491B-8C2C-AC477490851A}" dt="2022-11-06T13:47:32.536" v="550"/>
        <pc:sldMkLst>
          <pc:docMk/>
          <pc:sldMk cId="2231224371" sldId="269"/>
        </pc:sldMkLst>
        <pc:spChg chg="mod">
          <ac:chgData name="Anand Jha" userId="094254f6a2cdace8" providerId="LiveId" clId="{4A157E7F-D052-491B-8C2C-AC477490851A}" dt="2022-11-06T13:46:18.743" v="520" actId="113"/>
          <ac:spMkLst>
            <pc:docMk/>
            <pc:sldMk cId="2231224371" sldId="269"/>
            <ac:spMk id="2" creationId="{B9011094-BC36-A2CA-502C-DB7756F4BD25}"/>
          </ac:spMkLst>
        </pc:spChg>
        <pc:spChg chg="del">
          <ac:chgData name="Anand Jha" userId="094254f6a2cdace8" providerId="LiveId" clId="{4A157E7F-D052-491B-8C2C-AC477490851A}" dt="2022-11-06T13:46:31.354" v="522" actId="478"/>
          <ac:spMkLst>
            <pc:docMk/>
            <pc:sldMk cId="2231224371" sldId="269"/>
            <ac:spMk id="3" creationId="{EF1BACAA-D462-9803-D6D0-7F3C02DD5A9D}"/>
          </ac:spMkLst>
        </pc:spChg>
        <pc:spChg chg="add mod">
          <ac:chgData name="Anand Jha" userId="094254f6a2cdace8" providerId="LiveId" clId="{4A157E7F-D052-491B-8C2C-AC477490851A}" dt="2022-11-06T13:47:18.826" v="544" actId="1076"/>
          <ac:spMkLst>
            <pc:docMk/>
            <pc:sldMk cId="2231224371" sldId="269"/>
            <ac:spMk id="6" creationId="{F4D002B8-4537-9EE2-6A2D-02B8895CB79A}"/>
          </ac:spMkLst>
        </pc:spChg>
        <pc:picChg chg="add mod">
          <ac:chgData name="Anand Jha" userId="094254f6a2cdace8" providerId="LiveId" clId="{4A157E7F-D052-491B-8C2C-AC477490851A}" dt="2022-11-06T13:46:13.647" v="519"/>
          <ac:picMkLst>
            <pc:docMk/>
            <pc:sldMk cId="2231224371" sldId="269"/>
            <ac:picMk id="4" creationId="{FB6E5A10-83C5-CF26-D588-A7286FE944EB}"/>
          </ac:picMkLst>
        </pc:picChg>
      </pc:sldChg>
      <pc:sldChg chg="addSp delSp modSp add mod delAnim modAnim">
        <pc:chgData name="Anand Jha" userId="094254f6a2cdace8" providerId="LiveId" clId="{4A157E7F-D052-491B-8C2C-AC477490851A}" dt="2022-11-06T13:43:55.146" v="498"/>
        <pc:sldMkLst>
          <pc:docMk/>
          <pc:sldMk cId="652109656" sldId="270"/>
        </pc:sldMkLst>
        <pc:spChg chg="mod">
          <ac:chgData name="Anand Jha" userId="094254f6a2cdace8" providerId="LiveId" clId="{4A157E7F-D052-491B-8C2C-AC477490851A}" dt="2022-11-06T13:43:32.902" v="489" actId="1076"/>
          <ac:spMkLst>
            <pc:docMk/>
            <pc:sldMk cId="652109656" sldId="270"/>
            <ac:spMk id="2" creationId="{C29DD68C-C00E-4563-D4F2-F68AFA8989F5}"/>
          </ac:spMkLst>
        </pc:spChg>
        <pc:spChg chg="mod">
          <ac:chgData name="Anand Jha" userId="094254f6a2cdace8" providerId="LiveId" clId="{4A157E7F-D052-491B-8C2C-AC477490851A}" dt="2022-11-06T13:43:34.853" v="490" actId="1076"/>
          <ac:spMkLst>
            <pc:docMk/>
            <pc:sldMk cId="652109656" sldId="270"/>
            <ac:spMk id="5" creationId="{965FCD12-1E5A-AA05-60CD-848AFC644A72}"/>
          </ac:spMkLst>
        </pc:spChg>
        <pc:spChg chg="add mod">
          <ac:chgData name="Anand Jha" userId="094254f6a2cdace8" providerId="LiveId" clId="{4A157E7F-D052-491B-8C2C-AC477490851A}" dt="2022-11-06T13:43:46.934" v="496" actId="1076"/>
          <ac:spMkLst>
            <pc:docMk/>
            <pc:sldMk cId="652109656" sldId="270"/>
            <ac:spMk id="11" creationId="{B4DABCBC-C042-EAB2-590A-0FC7D0F3DC15}"/>
          </ac:spMkLst>
        </pc:spChg>
        <pc:picChg chg="add mod">
          <ac:chgData name="Anand Jha" userId="094254f6a2cdace8" providerId="LiveId" clId="{4A157E7F-D052-491B-8C2C-AC477490851A}" dt="2022-11-06T13:43:36.992" v="491" actId="1076"/>
          <ac:picMkLst>
            <pc:docMk/>
            <pc:sldMk cId="652109656" sldId="270"/>
            <ac:picMk id="4" creationId="{5B890138-DE89-0E14-AA6F-855D9CAB600D}"/>
          </ac:picMkLst>
        </pc:picChg>
        <pc:picChg chg="del">
          <ac:chgData name="Anand Jha" userId="094254f6a2cdace8" providerId="LiveId" clId="{4A157E7F-D052-491B-8C2C-AC477490851A}" dt="2022-11-06T13:42:14.432" v="471" actId="478"/>
          <ac:picMkLst>
            <pc:docMk/>
            <pc:sldMk cId="652109656" sldId="270"/>
            <ac:picMk id="7" creationId="{003A6D5B-BC85-DB60-CC08-03DF487FD868}"/>
          </ac:picMkLst>
        </pc:picChg>
        <pc:picChg chg="add del">
          <ac:chgData name="Anand Jha" userId="094254f6a2cdace8" providerId="LiveId" clId="{4A157E7F-D052-491B-8C2C-AC477490851A}" dt="2022-11-06T13:42:55.834" v="477" actId="478"/>
          <ac:picMkLst>
            <pc:docMk/>
            <pc:sldMk cId="652109656" sldId="270"/>
            <ac:picMk id="9" creationId="{42E5B3FF-A69C-A618-02CC-27D001E10312}"/>
          </ac:picMkLst>
        </pc:picChg>
        <pc:picChg chg="add mod">
          <ac:chgData name="Anand Jha" userId="094254f6a2cdace8" providerId="LiveId" clId="{4A157E7F-D052-491B-8C2C-AC477490851A}" dt="2022-11-06T13:43:45.325" v="495" actId="1076"/>
          <ac:picMkLst>
            <pc:docMk/>
            <pc:sldMk cId="652109656" sldId="270"/>
            <ac:picMk id="13" creationId="{3AFD25C9-2F25-CBC0-1DB5-EC03D7563BD5}"/>
          </ac:picMkLst>
        </pc:picChg>
      </pc:sldChg>
      <pc:sldChg chg="addSp delSp modSp add mod delAnim modAnim">
        <pc:chgData name="Anand Jha" userId="094254f6a2cdace8" providerId="LiveId" clId="{4A157E7F-D052-491B-8C2C-AC477490851A}" dt="2022-11-06T13:45:47.255" v="512"/>
        <pc:sldMkLst>
          <pc:docMk/>
          <pc:sldMk cId="1248279500" sldId="271"/>
        </pc:sldMkLst>
        <pc:spChg chg="mod">
          <ac:chgData name="Anand Jha" userId="094254f6a2cdace8" providerId="LiveId" clId="{4A157E7F-D052-491B-8C2C-AC477490851A}" dt="2022-11-06T13:45:38.510" v="510" actId="1076"/>
          <ac:spMkLst>
            <pc:docMk/>
            <pc:sldMk cId="1248279500" sldId="271"/>
            <ac:spMk id="2" creationId="{C29DD68C-C00E-4563-D4F2-F68AFA8989F5}"/>
          </ac:spMkLst>
        </pc:spChg>
        <pc:spChg chg="mod">
          <ac:chgData name="Anand Jha" userId="094254f6a2cdace8" providerId="LiveId" clId="{4A157E7F-D052-491B-8C2C-AC477490851A}" dt="2022-11-06T13:44:43.946" v="505" actId="20577"/>
          <ac:spMkLst>
            <pc:docMk/>
            <pc:sldMk cId="1248279500" sldId="271"/>
            <ac:spMk id="5" creationId="{965FCD12-1E5A-AA05-60CD-848AFC644A72}"/>
          </ac:spMkLst>
        </pc:spChg>
        <pc:spChg chg="del mod">
          <ac:chgData name="Anand Jha" userId="094254f6a2cdace8" providerId="LiveId" clId="{4A157E7F-D052-491B-8C2C-AC477490851A}" dt="2022-11-06T13:44:44.964" v="507"/>
          <ac:spMkLst>
            <pc:docMk/>
            <pc:sldMk cId="1248279500" sldId="271"/>
            <ac:spMk id="11" creationId="{B4DABCBC-C042-EAB2-590A-0FC7D0F3DC15}"/>
          </ac:spMkLst>
        </pc:spChg>
        <pc:picChg chg="del">
          <ac:chgData name="Anand Jha" userId="094254f6a2cdace8" providerId="LiveId" clId="{4A157E7F-D052-491B-8C2C-AC477490851A}" dt="2022-11-06T13:44:37.865" v="501" actId="478"/>
          <ac:picMkLst>
            <pc:docMk/>
            <pc:sldMk cId="1248279500" sldId="271"/>
            <ac:picMk id="4" creationId="{5B890138-DE89-0E14-AA6F-855D9CAB600D}"/>
          </ac:picMkLst>
        </pc:picChg>
        <pc:picChg chg="add mod">
          <ac:chgData name="Anand Jha" userId="094254f6a2cdace8" providerId="LiveId" clId="{4A157E7F-D052-491B-8C2C-AC477490851A}" dt="2022-11-06T13:45:09.526" v="509" actId="1076"/>
          <ac:picMkLst>
            <pc:docMk/>
            <pc:sldMk cId="1248279500" sldId="271"/>
            <ac:picMk id="7" creationId="{B50EE08A-182C-0E5E-E2A5-242E0B37749F}"/>
          </ac:picMkLst>
        </pc:picChg>
        <pc:picChg chg="del">
          <ac:chgData name="Anand Jha" userId="094254f6a2cdace8" providerId="LiveId" clId="{4A157E7F-D052-491B-8C2C-AC477490851A}" dt="2022-11-06T13:44:38.602" v="502" actId="478"/>
          <ac:picMkLst>
            <pc:docMk/>
            <pc:sldMk cId="1248279500" sldId="271"/>
            <ac:picMk id="13" creationId="{3AFD25C9-2F25-CBC0-1DB5-EC03D7563BD5}"/>
          </ac:picMkLst>
        </pc:picChg>
      </pc:sldChg>
      <pc:sldChg chg="addSp modSp add mod modAnim">
        <pc:chgData name="Anand Jha" userId="094254f6a2cdace8" providerId="LiveId" clId="{4A157E7F-D052-491B-8C2C-AC477490851A}" dt="2022-11-06T13:52:00.819" v="562"/>
        <pc:sldMkLst>
          <pc:docMk/>
          <pc:sldMk cId="3631773335" sldId="272"/>
        </pc:sldMkLst>
        <pc:spChg chg="mod">
          <ac:chgData name="Anand Jha" userId="094254f6a2cdace8" providerId="LiveId" clId="{4A157E7F-D052-491B-8C2C-AC477490851A}" dt="2022-11-06T13:50:12.745" v="558" actId="1076"/>
          <ac:spMkLst>
            <pc:docMk/>
            <pc:sldMk cId="3631773335" sldId="272"/>
            <ac:spMk id="6" creationId="{F4D002B8-4537-9EE2-6A2D-02B8895CB79A}"/>
          </ac:spMkLst>
        </pc:spChg>
        <pc:picChg chg="add mod">
          <ac:chgData name="Anand Jha" userId="094254f6a2cdace8" providerId="LiveId" clId="{4A157E7F-D052-491B-8C2C-AC477490851A}" dt="2022-11-06T13:50:15.323" v="560" actId="14100"/>
          <ac:picMkLst>
            <pc:docMk/>
            <pc:sldMk cId="3631773335" sldId="272"/>
            <ac:picMk id="5" creationId="{3686E00A-DDB3-46E6-7D72-622C2410AD95}"/>
          </ac:picMkLst>
        </pc:picChg>
      </pc:sldChg>
      <pc:sldChg chg="add">
        <pc:chgData name="Anand Jha" userId="094254f6a2cdace8" providerId="LiveId" clId="{4A157E7F-D052-491B-8C2C-AC477490851A}" dt="2022-11-06T13:50:20.438" v="561" actId="2890"/>
        <pc:sldMkLst>
          <pc:docMk/>
          <pc:sldMk cId="3652612904" sldId="273"/>
        </pc:sldMkLst>
      </pc:sldChg>
      <pc:sldChg chg="addSp delSp modSp new mod modAnim">
        <pc:chgData name="Anand Jha" userId="094254f6a2cdace8" providerId="LiveId" clId="{4A157E7F-D052-491B-8C2C-AC477490851A}" dt="2022-11-06T14:01:48.675" v="609"/>
        <pc:sldMkLst>
          <pc:docMk/>
          <pc:sldMk cId="2441636878" sldId="274"/>
        </pc:sldMkLst>
        <pc:spChg chg="mod">
          <ac:chgData name="Anand Jha" userId="094254f6a2cdace8" providerId="LiveId" clId="{4A157E7F-D052-491B-8C2C-AC477490851A}" dt="2022-11-06T13:53:01.633" v="574" actId="14100"/>
          <ac:spMkLst>
            <pc:docMk/>
            <pc:sldMk cId="2441636878" sldId="274"/>
            <ac:spMk id="2" creationId="{2B2D9A17-5C1B-CAD3-0C83-AD3D70A0CA8D}"/>
          </ac:spMkLst>
        </pc:spChg>
        <pc:spChg chg="del mod">
          <ac:chgData name="Anand Jha" userId="094254f6a2cdace8" providerId="LiveId" clId="{4A157E7F-D052-491B-8C2C-AC477490851A}" dt="2022-11-06T13:53:22.247" v="576" actId="22"/>
          <ac:spMkLst>
            <pc:docMk/>
            <pc:sldMk cId="2441636878" sldId="274"/>
            <ac:spMk id="3" creationId="{0330DC77-585D-6EDB-2B1F-C56D7D893603}"/>
          </ac:spMkLst>
        </pc:spChg>
        <pc:spChg chg="add mod">
          <ac:chgData name="Anand Jha" userId="094254f6a2cdace8" providerId="LiveId" clId="{4A157E7F-D052-491B-8C2C-AC477490851A}" dt="2022-11-06T14:01:30.007" v="603" actId="20577"/>
          <ac:spMkLst>
            <pc:docMk/>
            <pc:sldMk cId="2441636878" sldId="274"/>
            <ac:spMk id="8" creationId="{C2F7CF39-448A-63FC-B881-FBEB0C20A3EF}"/>
          </ac:spMkLst>
        </pc:spChg>
        <pc:picChg chg="add mod ord">
          <ac:chgData name="Anand Jha" userId="094254f6a2cdace8" providerId="LiveId" clId="{4A157E7F-D052-491B-8C2C-AC477490851A}" dt="2022-11-06T14:01:23.770" v="599" actId="1076"/>
          <ac:picMkLst>
            <pc:docMk/>
            <pc:sldMk cId="2441636878" sldId="274"/>
            <ac:picMk id="5" creationId="{8B80F3FD-424A-4699-D403-29A7D0F19D38}"/>
          </ac:picMkLst>
        </pc:picChg>
        <pc:picChg chg="add mod">
          <ac:chgData name="Anand Jha" userId="094254f6a2cdace8" providerId="LiveId" clId="{4A157E7F-D052-491B-8C2C-AC477490851A}" dt="2022-11-06T13:53:33.307" v="579" actId="14100"/>
          <ac:picMkLst>
            <pc:docMk/>
            <pc:sldMk cId="2441636878" sldId="274"/>
            <ac:picMk id="6" creationId="{D5A9F2C6-BCA8-31A0-8421-B7E704D98F63}"/>
          </ac:picMkLst>
        </pc:picChg>
      </pc:sldChg>
      <pc:sldChg chg="modSp add mod modAnim">
        <pc:chgData name="Anand Jha" userId="094254f6a2cdace8" providerId="LiveId" clId="{4A157E7F-D052-491B-8C2C-AC477490851A}" dt="2022-11-06T14:03:03.849" v="632" actId="1076"/>
        <pc:sldMkLst>
          <pc:docMk/>
          <pc:sldMk cId="2614065022" sldId="275"/>
        </pc:sldMkLst>
        <pc:spChg chg="mod">
          <ac:chgData name="Anand Jha" userId="094254f6a2cdace8" providerId="LiveId" clId="{4A157E7F-D052-491B-8C2C-AC477490851A}" dt="2022-11-06T14:02:34.926" v="614" actId="20577"/>
          <ac:spMkLst>
            <pc:docMk/>
            <pc:sldMk cId="2614065022" sldId="275"/>
            <ac:spMk id="2" creationId="{2B2D9A17-5C1B-CAD3-0C83-AD3D70A0CA8D}"/>
          </ac:spMkLst>
        </pc:spChg>
        <pc:spChg chg="mod">
          <ac:chgData name="Anand Jha" userId="094254f6a2cdace8" providerId="LiveId" clId="{4A157E7F-D052-491B-8C2C-AC477490851A}" dt="2022-11-06T14:03:03.849" v="632" actId="1076"/>
          <ac:spMkLst>
            <pc:docMk/>
            <pc:sldMk cId="2614065022" sldId="275"/>
            <ac:spMk id="8" creationId="{C2F7CF39-448A-63FC-B881-FBEB0C20A3EF}"/>
          </ac:spMkLst>
        </pc:spChg>
        <pc:picChg chg="mod">
          <ac:chgData name="Anand Jha" userId="094254f6a2cdace8" providerId="LiveId" clId="{4A157E7F-D052-491B-8C2C-AC477490851A}" dt="2022-11-06T14:02:36.824" v="615" actId="1076"/>
          <ac:picMkLst>
            <pc:docMk/>
            <pc:sldMk cId="2614065022" sldId="275"/>
            <ac:picMk id="5" creationId="{8B80F3FD-424A-4699-D403-29A7D0F19D38}"/>
          </ac:picMkLst>
        </pc:picChg>
      </pc:sldChg>
      <pc:sldChg chg="addSp delSp modSp add mod delAnim modAnim">
        <pc:chgData name="Anand Jha" userId="094254f6a2cdace8" providerId="LiveId" clId="{4A157E7F-D052-491B-8C2C-AC477490851A}" dt="2022-11-06T14:04:10.400" v="642"/>
        <pc:sldMkLst>
          <pc:docMk/>
          <pc:sldMk cId="1687918506" sldId="276"/>
        </pc:sldMkLst>
        <pc:spChg chg="add del mod">
          <ac:chgData name="Anand Jha" userId="094254f6a2cdace8" providerId="LiveId" clId="{4A157E7F-D052-491B-8C2C-AC477490851A}" dt="2022-11-06T14:03:59.995" v="635" actId="478"/>
          <ac:spMkLst>
            <pc:docMk/>
            <pc:sldMk cId="1687918506" sldId="276"/>
            <ac:spMk id="4" creationId="{43E436C3-8634-D272-1F58-D5465BA05441}"/>
          </ac:spMkLst>
        </pc:spChg>
        <pc:spChg chg="del mod">
          <ac:chgData name="Anand Jha" userId="094254f6a2cdace8" providerId="LiveId" clId="{4A157E7F-D052-491B-8C2C-AC477490851A}" dt="2022-11-06T14:04:10.400" v="642"/>
          <ac:spMkLst>
            <pc:docMk/>
            <pc:sldMk cId="1687918506" sldId="276"/>
            <ac:spMk id="8" creationId="{C2F7CF39-448A-63FC-B881-FBEB0C20A3EF}"/>
          </ac:spMkLst>
        </pc:spChg>
        <pc:picChg chg="del">
          <ac:chgData name="Anand Jha" userId="094254f6a2cdace8" providerId="LiveId" clId="{4A157E7F-D052-491B-8C2C-AC477490851A}" dt="2022-11-06T14:03:56.712" v="634" actId="478"/>
          <ac:picMkLst>
            <pc:docMk/>
            <pc:sldMk cId="1687918506" sldId="276"/>
            <ac:picMk id="5" creationId="{8B80F3FD-424A-4699-D403-29A7D0F19D38}"/>
          </ac:picMkLst>
        </pc:picChg>
        <pc:picChg chg="add mod">
          <ac:chgData name="Anand Jha" userId="094254f6a2cdace8" providerId="LiveId" clId="{4A157E7F-D052-491B-8C2C-AC477490851A}" dt="2022-11-06T14:04:09.961" v="640" actId="1076"/>
          <ac:picMkLst>
            <pc:docMk/>
            <pc:sldMk cId="1687918506" sldId="276"/>
            <ac:picMk id="9" creationId="{738DEB3E-82B2-04CC-B000-F315F6E524A4}"/>
          </ac:picMkLst>
        </pc:picChg>
      </pc:sldChg>
      <pc:sldChg chg="addSp delSp modSp add mod modAnim">
        <pc:chgData name="Anand Jha" userId="094254f6a2cdace8" providerId="LiveId" clId="{4A157E7F-D052-491B-8C2C-AC477490851A}" dt="2022-11-06T14:06:01.456" v="666"/>
        <pc:sldMkLst>
          <pc:docMk/>
          <pc:sldMk cId="763917543" sldId="277"/>
        </pc:sldMkLst>
        <pc:spChg chg="mod">
          <ac:chgData name="Anand Jha" userId="094254f6a2cdace8" providerId="LiveId" clId="{4A157E7F-D052-491B-8C2C-AC477490851A}" dt="2022-11-06T14:04:36.246" v="644"/>
          <ac:spMkLst>
            <pc:docMk/>
            <pc:sldMk cId="763917543" sldId="277"/>
            <ac:spMk id="2" creationId="{2B2D9A17-5C1B-CAD3-0C83-AD3D70A0CA8D}"/>
          </ac:spMkLst>
        </pc:spChg>
        <pc:spChg chg="add mod">
          <ac:chgData name="Anand Jha" userId="094254f6a2cdace8" providerId="LiveId" clId="{4A157E7F-D052-491B-8C2C-AC477490851A}" dt="2022-11-06T14:05:20.979" v="656" actId="1076"/>
          <ac:spMkLst>
            <pc:docMk/>
            <pc:sldMk cId="763917543" sldId="277"/>
            <ac:spMk id="4" creationId="{A1FBB14A-068E-0B02-8CFB-BC217A1CC6EF}"/>
          </ac:spMkLst>
        </pc:spChg>
        <pc:spChg chg="add mod">
          <ac:chgData name="Anand Jha" userId="094254f6a2cdace8" providerId="LiveId" clId="{4A157E7F-D052-491B-8C2C-AC477490851A}" dt="2022-11-06T14:05:17.914" v="655" actId="1076"/>
          <ac:spMkLst>
            <pc:docMk/>
            <pc:sldMk cId="763917543" sldId="277"/>
            <ac:spMk id="7" creationId="{648A076E-FD18-16D6-1DF7-7054871B3129}"/>
          </ac:spMkLst>
        </pc:spChg>
        <pc:picChg chg="del mod">
          <ac:chgData name="Anand Jha" userId="094254f6a2cdace8" providerId="LiveId" clId="{4A157E7F-D052-491B-8C2C-AC477490851A}" dt="2022-11-06T14:04:53.901" v="648" actId="478"/>
          <ac:picMkLst>
            <pc:docMk/>
            <pc:sldMk cId="763917543" sldId="277"/>
            <ac:picMk id="9" creationId="{738DEB3E-82B2-04CC-B000-F315F6E524A4}"/>
          </ac:picMkLst>
        </pc:picChg>
        <pc:picChg chg="add mod">
          <ac:chgData name="Anand Jha" userId="094254f6a2cdace8" providerId="LiveId" clId="{4A157E7F-D052-491B-8C2C-AC477490851A}" dt="2022-11-06T14:05:44.416" v="662" actId="1076"/>
          <ac:picMkLst>
            <pc:docMk/>
            <pc:sldMk cId="763917543" sldId="277"/>
            <ac:picMk id="10" creationId="{E7E7A6EB-2B83-38A2-E425-B9792620497A}"/>
          </ac:picMkLst>
        </pc:picChg>
      </pc:sldChg>
      <pc:sldChg chg="addSp delSp modSp add mod delAnim modAnim">
        <pc:chgData name="Anand Jha" userId="094254f6a2cdace8" providerId="LiveId" clId="{4A157E7F-D052-491B-8C2C-AC477490851A}" dt="2022-11-06T14:06:58.152" v="679" actId="1076"/>
        <pc:sldMkLst>
          <pc:docMk/>
          <pc:sldMk cId="1742628644" sldId="278"/>
        </pc:sldMkLst>
        <pc:spChg chg="mod">
          <ac:chgData name="Anand Jha" userId="094254f6a2cdace8" providerId="LiveId" clId="{4A157E7F-D052-491B-8C2C-AC477490851A}" dt="2022-11-06T14:06:33.538" v="673" actId="20577"/>
          <ac:spMkLst>
            <pc:docMk/>
            <pc:sldMk cId="1742628644" sldId="278"/>
            <ac:spMk id="4" creationId="{A1FBB14A-068E-0B02-8CFB-BC217A1CC6EF}"/>
          </ac:spMkLst>
        </pc:spChg>
        <pc:spChg chg="del mod">
          <ac:chgData name="Anand Jha" userId="094254f6a2cdace8" providerId="LiveId" clId="{4A157E7F-D052-491B-8C2C-AC477490851A}" dt="2022-11-06T14:06:55.318" v="677"/>
          <ac:spMkLst>
            <pc:docMk/>
            <pc:sldMk cId="1742628644" sldId="278"/>
            <ac:spMk id="7" creationId="{648A076E-FD18-16D6-1DF7-7054871B3129}"/>
          </ac:spMkLst>
        </pc:spChg>
        <pc:picChg chg="add mod">
          <ac:chgData name="Anand Jha" userId="094254f6a2cdace8" providerId="LiveId" clId="{4A157E7F-D052-491B-8C2C-AC477490851A}" dt="2022-11-06T14:06:58.152" v="679" actId="1076"/>
          <ac:picMkLst>
            <pc:docMk/>
            <pc:sldMk cId="1742628644" sldId="278"/>
            <ac:picMk id="5" creationId="{472C4D5F-92D2-9F36-4093-943BDAF84C1D}"/>
          </ac:picMkLst>
        </pc:picChg>
        <pc:picChg chg="del mod">
          <ac:chgData name="Anand Jha" userId="094254f6a2cdace8" providerId="LiveId" clId="{4A157E7F-D052-491B-8C2C-AC477490851A}" dt="2022-11-06T14:06:55.318" v="675" actId="478"/>
          <ac:picMkLst>
            <pc:docMk/>
            <pc:sldMk cId="1742628644" sldId="278"/>
            <ac:picMk id="10" creationId="{E7E7A6EB-2B83-38A2-E425-B9792620497A}"/>
          </ac:picMkLst>
        </pc:picChg>
      </pc:sldChg>
      <pc:sldChg chg="addSp delSp modSp add mod modAnim">
        <pc:chgData name="Anand Jha" userId="094254f6a2cdace8" providerId="LiveId" clId="{4A157E7F-D052-491B-8C2C-AC477490851A}" dt="2022-11-06T14:08:17.401" v="687"/>
        <pc:sldMkLst>
          <pc:docMk/>
          <pc:sldMk cId="1570775153" sldId="279"/>
        </pc:sldMkLst>
        <pc:spChg chg="mod">
          <ac:chgData name="Anand Jha" userId="094254f6a2cdace8" providerId="LiveId" clId="{4A157E7F-D052-491B-8C2C-AC477490851A}" dt="2022-11-06T14:07:21.394" v="681"/>
          <ac:spMkLst>
            <pc:docMk/>
            <pc:sldMk cId="1570775153" sldId="279"/>
            <ac:spMk id="4" creationId="{A1FBB14A-068E-0B02-8CFB-BC217A1CC6EF}"/>
          </ac:spMkLst>
        </pc:spChg>
        <pc:picChg chg="del">
          <ac:chgData name="Anand Jha" userId="094254f6a2cdace8" providerId="LiveId" clId="{4A157E7F-D052-491B-8C2C-AC477490851A}" dt="2022-11-06T14:08:00.426" v="682" actId="478"/>
          <ac:picMkLst>
            <pc:docMk/>
            <pc:sldMk cId="1570775153" sldId="279"/>
            <ac:picMk id="5" creationId="{472C4D5F-92D2-9F36-4093-943BDAF84C1D}"/>
          </ac:picMkLst>
        </pc:picChg>
        <pc:picChg chg="add mod">
          <ac:chgData name="Anand Jha" userId="094254f6a2cdace8" providerId="LiveId" clId="{4A157E7F-D052-491B-8C2C-AC477490851A}" dt="2022-11-06T14:08:06.917" v="685" actId="1076"/>
          <ac:picMkLst>
            <pc:docMk/>
            <pc:sldMk cId="1570775153" sldId="279"/>
            <ac:picMk id="7" creationId="{70E236A8-8380-C816-842A-8EF80DA814C6}"/>
          </ac:picMkLst>
        </pc:picChg>
      </pc:sldChg>
      <pc:sldChg chg="addSp delSp modSp add mod delAnim modAnim">
        <pc:chgData name="Anand Jha" userId="094254f6a2cdace8" providerId="LiveId" clId="{4A157E7F-D052-491B-8C2C-AC477490851A}" dt="2022-11-06T14:11:44.489" v="728"/>
        <pc:sldMkLst>
          <pc:docMk/>
          <pc:sldMk cId="1121550888" sldId="280"/>
        </pc:sldMkLst>
        <pc:spChg chg="mod">
          <ac:chgData name="Anand Jha" userId="094254f6a2cdace8" providerId="LiveId" clId="{4A157E7F-D052-491B-8C2C-AC477490851A}" dt="2022-11-06T14:08:44.776" v="693" actId="1076"/>
          <ac:spMkLst>
            <pc:docMk/>
            <pc:sldMk cId="1121550888" sldId="280"/>
            <ac:spMk id="2" creationId="{2B2D9A17-5C1B-CAD3-0C83-AD3D70A0CA8D}"/>
          </ac:spMkLst>
        </pc:spChg>
        <pc:spChg chg="del">
          <ac:chgData name="Anand Jha" userId="094254f6a2cdace8" providerId="LiveId" clId="{4A157E7F-D052-491B-8C2C-AC477490851A}" dt="2022-11-06T14:09:07.030" v="695" actId="478"/>
          <ac:spMkLst>
            <pc:docMk/>
            <pc:sldMk cId="1121550888" sldId="280"/>
            <ac:spMk id="4" creationId="{A1FBB14A-068E-0B02-8CFB-BC217A1CC6EF}"/>
          </ac:spMkLst>
        </pc:spChg>
        <pc:spChg chg="add mod">
          <ac:chgData name="Anand Jha" userId="094254f6a2cdace8" providerId="LiveId" clId="{4A157E7F-D052-491B-8C2C-AC477490851A}" dt="2022-11-06T14:09:30.194" v="706" actId="20577"/>
          <ac:spMkLst>
            <pc:docMk/>
            <pc:sldMk cId="1121550888" sldId="280"/>
            <ac:spMk id="5" creationId="{64BFA72B-8E28-D766-8804-AB910B3B5AB8}"/>
          </ac:spMkLst>
        </pc:spChg>
        <pc:picChg chg="del">
          <ac:chgData name="Anand Jha" userId="094254f6a2cdace8" providerId="LiveId" clId="{4A157E7F-D052-491B-8C2C-AC477490851A}" dt="2022-11-06T14:09:04.974" v="694" actId="478"/>
          <ac:picMkLst>
            <pc:docMk/>
            <pc:sldMk cId="1121550888" sldId="280"/>
            <ac:picMk id="7" creationId="{70E236A8-8380-C816-842A-8EF80DA814C6}"/>
          </ac:picMkLst>
        </pc:picChg>
        <pc:picChg chg="add mod">
          <ac:chgData name="Anand Jha" userId="094254f6a2cdace8" providerId="LiveId" clId="{4A157E7F-D052-491B-8C2C-AC477490851A}" dt="2022-11-06T14:11:01.663" v="714" actId="1076"/>
          <ac:picMkLst>
            <pc:docMk/>
            <pc:sldMk cId="1121550888" sldId="280"/>
            <ac:picMk id="9" creationId="{5A2323E1-C60E-B98B-739F-C8763085E3B9}"/>
          </ac:picMkLst>
        </pc:picChg>
        <pc:picChg chg="add mod">
          <ac:chgData name="Anand Jha" userId="094254f6a2cdace8" providerId="LiveId" clId="{4A157E7F-D052-491B-8C2C-AC477490851A}" dt="2022-11-06T14:11:16.236" v="720" actId="14100"/>
          <ac:picMkLst>
            <pc:docMk/>
            <pc:sldMk cId="1121550888" sldId="280"/>
            <ac:picMk id="11" creationId="{CFAEE138-F261-0A30-FB9D-4181F51B19E1}"/>
          </ac:picMkLst>
        </pc:picChg>
        <pc:picChg chg="add mod">
          <ac:chgData name="Anand Jha" userId="094254f6a2cdace8" providerId="LiveId" clId="{4A157E7F-D052-491B-8C2C-AC477490851A}" dt="2022-11-06T14:11:12.698" v="719" actId="14100"/>
          <ac:picMkLst>
            <pc:docMk/>
            <pc:sldMk cId="1121550888" sldId="280"/>
            <ac:picMk id="13" creationId="{F84135AC-802E-69A2-B9D6-2702B74E7FD8}"/>
          </ac:picMkLst>
        </pc:picChg>
        <pc:picChg chg="add mod">
          <ac:chgData name="Anand Jha" userId="094254f6a2cdace8" providerId="LiveId" clId="{4A157E7F-D052-491B-8C2C-AC477490851A}" dt="2022-11-06T14:11:21.960" v="722" actId="14100"/>
          <ac:picMkLst>
            <pc:docMk/>
            <pc:sldMk cId="1121550888" sldId="280"/>
            <ac:picMk id="15" creationId="{0F73CB4E-A153-ED77-D802-82B7297D1859}"/>
          </ac:picMkLst>
        </pc:picChg>
      </pc:sldChg>
      <pc:sldChg chg="delSp modSp add mod delAnim modAnim">
        <pc:chgData name="Anand Jha" userId="094254f6a2cdace8" providerId="LiveId" clId="{4A157E7F-D052-491B-8C2C-AC477490851A}" dt="2022-11-06T14:13:09.578" v="751"/>
        <pc:sldMkLst>
          <pc:docMk/>
          <pc:sldMk cId="222084529" sldId="281"/>
        </pc:sldMkLst>
        <pc:spChg chg="mod">
          <ac:chgData name="Anand Jha" userId="094254f6a2cdace8" providerId="LiveId" clId="{4A157E7F-D052-491B-8C2C-AC477490851A}" dt="2022-11-06T14:12:41.181" v="744" actId="113"/>
          <ac:spMkLst>
            <pc:docMk/>
            <pc:sldMk cId="222084529" sldId="281"/>
            <ac:spMk id="2" creationId="{2B2D9A17-5C1B-CAD3-0C83-AD3D70A0CA8D}"/>
          </ac:spMkLst>
        </pc:spChg>
        <pc:spChg chg="mod">
          <ac:chgData name="Anand Jha" userId="094254f6a2cdace8" providerId="LiveId" clId="{4A157E7F-D052-491B-8C2C-AC477490851A}" dt="2022-11-06T14:12:22.024" v="739" actId="20577"/>
          <ac:spMkLst>
            <pc:docMk/>
            <pc:sldMk cId="222084529" sldId="281"/>
            <ac:spMk id="5" creationId="{64BFA72B-8E28-D766-8804-AB910B3B5AB8}"/>
          </ac:spMkLst>
        </pc:spChg>
        <pc:picChg chg="del">
          <ac:chgData name="Anand Jha" userId="094254f6a2cdace8" providerId="LiveId" clId="{4A157E7F-D052-491B-8C2C-AC477490851A}" dt="2022-11-06T14:12:07.771" v="731" actId="478"/>
          <ac:picMkLst>
            <pc:docMk/>
            <pc:sldMk cId="222084529" sldId="281"/>
            <ac:picMk id="9" creationId="{5A2323E1-C60E-B98B-739F-C8763085E3B9}"/>
          </ac:picMkLst>
        </pc:picChg>
        <pc:picChg chg="del">
          <ac:chgData name="Anand Jha" userId="094254f6a2cdace8" providerId="LiveId" clId="{4A157E7F-D052-491B-8C2C-AC477490851A}" dt="2022-11-06T14:12:07.226" v="730" actId="478"/>
          <ac:picMkLst>
            <pc:docMk/>
            <pc:sldMk cId="222084529" sldId="281"/>
            <ac:picMk id="11" creationId="{CFAEE138-F261-0A30-FB9D-4181F51B19E1}"/>
          </ac:picMkLst>
        </pc:picChg>
        <pc:picChg chg="del">
          <ac:chgData name="Anand Jha" userId="094254f6a2cdace8" providerId="LiveId" clId="{4A157E7F-D052-491B-8C2C-AC477490851A}" dt="2022-11-06T14:12:08.383" v="732" actId="478"/>
          <ac:picMkLst>
            <pc:docMk/>
            <pc:sldMk cId="222084529" sldId="281"/>
            <ac:picMk id="13" creationId="{F84135AC-802E-69A2-B9D6-2702B74E7FD8}"/>
          </ac:picMkLst>
        </pc:picChg>
        <pc:picChg chg="del">
          <ac:chgData name="Anand Jha" userId="094254f6a2cdace8" providerId="LiveId" clId="{4A157E7F-D052-491B-8C2C-AC477490851A}" dt="2022-11-06T14:12:09.137" v="733" actId="478"/>
          <ac:picMkLst>
            <pc:docMk/>
            <pc:sldMk cId="222084529" sldId="281"/>
            <ac:picMk id="15" creationId="{0F73CB4E-A153-ED77-D802-82B7297D1859}"/>
          </ac:picMkLst>
        </pc:picChg>
      </pc:sldChg>
      <pc:sldChg chg="modSp add mod modAnim">
        <pc:chgData name="Anand Jha" userId="094254f6a2cdace8" providerId="LiveId" clId="{4A157E7F-D052-491B-8C2C-AC477490851A}" dt="2022-11-06T14:13:50.116" v="757" actId="1076"/>
        <pc:sldMkLst>
          <pc:docMk/>
          <pc:sldMk cId="611371925" sldId="282"/>
        </pc:sldMkLst>
        <pc:spChg chg="mod">
          <ac:chgData name="Anand Jha" userId="094254f6a2cdace8" providerId="LiveId" clId="{4A157E7F-D052-491B-8C2C-AC477490851A}" dt="2022-11-06T14:13:50.116" v="757" actId="1076"/>
          <ac:spMkLst>
            <pc:docMk/>
            <pc:sldMk cId="611371925" sldId="282"/>
            <ac:spMk id="5" creationId="{64BFA72B-8E28-D766-8804-AB910B3B5AB8}"/>
          </ac:spMkLst>
        </pc:spChg>
      </pc:sldChg>
      <pc:sldChg chg="modSp add mod modAnim">
        <pc:chgData name="Anand Jha" userId="094254f6a2cdace8" providerId="LiveId" clId="{4A157E7F-D052-491B-8C2C-AC477490851A}" dt="2022-11-06T14:14:45.229" v="769" actId="1076"/>
        <pc:sldMkLst>
          <pc:docMk/>
          <pc:sldMk cId="1950400118" sldId="283"/>
        </pc:sldMkLst>
        <pc:spChg chg="mod">
          <ac:chgData name="Anand Jha" userId="094254f6a2cdace8" providerId="LiveId" clId="{4A157E7F-D052-491B-8C2C-AC477490851A}" dt="2022-11-06T14:14:45.229" v="769" actId="1076"/>
          <ac:spMkLst>
            <pc:docMk/>
            <pc:sldMk cId="1950400118" sldId="283"/>
            <ac:spMk id="2" creationId="{2B2D9A17-5C1B-CAD3-0C83-AD3D70A0CA8D}"/>
          </ac:spMkLst>
        </pc:spChg>
        <pc:spChg chg="mod">
          <ac:chgData name="Anand Jha" userId="094254f6a2cdace8" providerId="LiveId" clId="{4A157E7F-D052-491B-8C2C-AC477490851A}" dt="2022-11-06T14:14:42.323" v="768" actId="1076"/>
          <ac:spMkLst>
            <pc:docMk/>
            <pc:sldMk cId="1950400118" sldId="283"/>
            <ac:spMk id="5" creationId="{64BFA72B-8E28-D766-8804-AB910B3B5AB8}"/>
          </ac:spMkLst>
        </pc:spChg>
      </pc:sldChg>
      <pc:sldChg chg="addSp delSp modSp add mod delAnim modAnim">
        <pc:chgData name="Anand Jha" userId="094254f6a2cdace8" providerId="LiveId" clId="{4A157E7F-D052-491B-8C2C-AC477490851A}" dt="2022-11-06T14:15:58.869" v="780"/>
        <pc:sldMkLst>
          <pc:docMk/>
          <pc:sldMk cId="1189193006" sldId="284"/>
        </pc:sldMkLst>
        <pc:spChg chg="del mod">
          <ac:chgData name="Anand Jha" userId="094254f6a2cdace8" providerId="LiveId" clId="{4A157E7F-D052-491B-8C2C-AC477490851A}" dt="2022-11-06T14:15:58.869" v="780"/>
          <ac:spMkLst>
            <pc:docMk/>
            <pc:sldMk cId="1189193006" sldId="284"/>
            <ac:spMk id="5" creationId="{64BFA72B-8E28-D766-8804-AB910B3B5AB8}"/>
          </ac:spMkLst>
        </pc:spChg>
        <pc:picChg chg="add mod">
          <ac:chgData name="Anand Jha" userId="094254f6a2cdace8" providerId="LiveId" clId="{4A157E7F-D052-491B-8C2C-AC477490851A}" dt="2022-11-06T14:15:39.195" v="777" actId="1076"/>
          <ac:picMkLst>
            <pc:docMk/>
            <pc:sldMk cId="1189193006" sldId="284"/>
            <ac:picMk id="4" creationId="{E7A22136-135C-77BC-E0E1-0AC48C7E7D85}"/>
          </ac:picMkLst>
        </pc:picChg>
      </pc:sldChg>
      <pc:sldChg chg="addSp delSp modSp new mod setBg">
        <pc:chgData name="Anand Jha" userId="094254f6a2cdace8" providerId="LiveId" clId="{4A157E7F-D052-491B-8C2C-AC477490851A}" dt="2022-11-06T14:16:45.821" v="788"/>
        <pc:sldMkLst>
          <pc:docMk/>
          <pc:sldMk cId="3524072156" sldId="285"/>
        </pc:sldMkLst>
        <pc:spChg chg="del">
          <ac:chgData name="Anand Jha" userId="094254f6a2cdace8" providerId="LiveId" clId="{4A157E7F-D052-491B-8C2C-AC477490851A}" dt="2022-11-06T14:16:35.662" v="783" actId="478"/>
          <ac:spMkLst>
            <pc:docMk/>
            <pc:sldMk cId="3524072156" sldId="285"/>
            <ac:spMk id="2" creationId="{B652626E-062B-A990-3633-CF1B6BE6BA75}"/>
          </ac:spMkLst>
        </pc:spChg>
        <pc:spChg chg="del">
          <ac:chgData name="Anand Jha" userId="094254f6a2cdace8" providerId="LiveId" clId="{4A157E7F-D052-491B-8C2C-AC477490851A}" dt="2022-11-06T14:16:34.052" v="782" actId="931"/>
          <ac:spMkLst>
            <pc:docMk/>
            <pc:sldMk cId="3524072156" sldId="285"/>
            <ac:spMk id="3" creationId="{E5FE1107-8CEC-9A1D-1308-2260656CB638}"/>
          </ac:spMkLst>
        </pc:spChg>
        <pc:spChg chg="add del mod">
          <ac:chgData name="Anand Jha" userId="094254f6a2cdace8" providerId="LiveId" clId="{4A157E7F-D052-491B-8C2C-AC477490851A}" dt="2022-11-06T14:16:37.257" v="785" actId="478"/>
          <ac:spMkLst>
            <pc:docMk/>
            <pc:sldMk cId="3524072156" sldId="285"/>
            <ac:spMk id="6" creationId="{EACB8026-2B5E-BA47-77B5-F6D9D83D9CD5}"/>
          </ac:spMkLst>
        </pc:spChg>
        <pc:spChg chg="add">
          <ac:chgData name="Anand Jha" userId="094254f6a2cdace8" providerId="LiveId" clId="{4A157E7F-D052-491B-8C2C-AC477490851A}" dt="2022-11-06T14:16:40" v="787" actId="26606"/>
          <ac:spMkLst>
            <pc:docMk/>
            <pc:sldMk cId="3524072156" sldId="285"/>
            <ac:spMk id="14" creationId="{DA1DAC79-DDBA-4382-9D43-6E5F685BE5FB}"/>
          </ac:spMkLst>
        </pc:spChg>
        <pc:spChg chg="add">
          <ac:chgData name="Anand Jha" userId="094254f6a2cdace8" providerId="LiveId" clId="{4A157E7F-D052-491B-8C2C-AC477490851A}" dt="2022-11-06T14:16:40" v="787" actId="26606"/>
          <ac:spMkLst>
            <pc:docMk/>
            <pc:sldMk cId="3524072156" sldId="285"/>
            <ac:spMk id="20" creationId="{6AACA73D-178F-4CFC-99E3-9F4FCBBDBA83}"/>
          </ac:spMkLst>
        </pc:spChg>
        <pc:picChg chg="add mod">
          <ac:chgData name="Anand Jha" userId="094254f6a2cdace8" providerId="LiveId" clId="{4A157E7F-D052-491B-8C2C-AC477490851A}" dt="2022-11-06T14:16:40" v="787" actId="26606"/>
          <ac:picMkLst>
            <pc:docMk/>
            <pc:sldMk cId="3524072156" sldId="285"/>
            <ac:picMk id="5" creationId="{602E3B99-3DD2-9879-85C9-6631DE93C90B}"/>
          </ac:picMkLst>
        </pc:picChg>
        <pc:picChg chg="add mod">
          <ac:chgData name="Anand Jha" userId="094254f6a2cdace8" providerId="LiveId" clId="{4A157E7F-D052-491B-8C2C-AC477490851A}" dt="2022-11-06T14:16:45.821" v="788"/>
          <ac:picMkLst>
            <pc:docMk/>
            <pc:sldMk cId="3524072156" sldId="285"/>
            <ac:picMk id="7" creationId="{D0741572-CADC-0FDC-1542-E8E659F69145}"/>
          </ac:picMkLst>
        </pc:picChg>
        <pc:picChg chg="add">
          <ac:chgData name="Anand Jha" userId="094254f6a2cdace8" providerId="LiveId" clId="{4A157E7F-D052-491B-8C2C-AC477490851A}" dt="2022-11-06T14:16:40" v="787" actId="26606"/>
          <ac:picMkLst>
            <pc:docMk/>
            <pc:sldMk cId="3524072156" sldId="285"/>
            <ac:picMk id="10" creationId="{5B89E5C5-A037-45B3-9D37-3658914D4799}"/>
          </ac:picMkLst>
        </pc:picChg>
        <pc:picChg chg="add">
          <ac:chgData name="Anand Jha" userId="094254f6a2cdace8" providerId="LiveId" clId="{4A157E7F-D052-491B-8C2C-AC477490851A}" dt="2022-11-06T14:16:40" v="787" actId="26606"/>
          <ac:picMkLst>
            <pc:docMk/>
            <pc:sldMk cId="3524072156" sldId="285"/>
            <ac:picMk id="12" creationId="{5ACB93B0-521E-443D-9750-AFCFDDB3E801}"/>
          </ac:picMkLst>
        </pc:picChg>
        <pc:picChg chg="add">
          <ac:chgData name="Anand Jha" userId="094254f6a2cdace8" providerId="LiveId" clId="{4A157E7F-D052-491B-8C2C-AC477490851A}" dt="2022-11-06T14:16:40" v="787" actId="26606"/>
          <ac:picMkLst>
            <pc:docMk/>
            <pc:sldMk cId="3524072156" sldId="285"/>
            <ac:picMk id="16" creationId="{E0880F10-995F-4F01-A83B-7ECDB7BE7905}"/>
          </ac:picMkLst>
        </pc:picChg>
        <pc:picChg chg="add">
          <ac:chgData name="Anand Jha" userId="094254f6a2cdace8" providerId="LiveId" clId="{4A157E7F-D052-491B-8C2C-AC477490851A}" dt="2022-11-06T14:16:40" v="787" actId="26606"/>
          <ac:picMkLst>
            <pc:docMk/>
            <pc:sldMk cId="3524072156" sldId="285"/>
            <ac:picMk id="18" creationId="{A2D49266-1F08-40F2-B0E1-1D919DCB57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F0FD45-F897-48C5-9CEA-D7295C68B119}"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365979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F0FD45-F897-48C5-9CEA-D7295C68B119}"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78972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F0FD45-F897-48C5-9CEA-D7295C68B119}"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1197247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F0FD45-F897-48C5-9CEA-D7295C68B119}"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1793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0FD45-F897-48C5-9CEA-D7295C68B119}"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118452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F0FD45-F897-48C5-9CEA-D7295C68B119}" type="datetimeFigureOut">
              <a:rPr lang="en-IN" smtClean="0"/>
              <a:t>06-11-2022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526041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F0FD45-F897-48C5-9CEA-D7295C68B119}" type="datetimeFigureOut">
              <a:rPr lang="en-IN" smtClean="0"/>
              <a:t>06-11-2022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3055955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0FD45-F897-48C5-9CEA-D7295C68B119}"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1811939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0FD45-F897-48C5-9CEA-D7295C68B119}"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350983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7F0FD45-F897-48C5-9CEA-D7295C68B119}"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176406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0FD45-F897-48C5-9CEA-D7295C68B119}"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205049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0FD45-F897-48C5-9CEA-D7295C68B119}"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151750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0FD45-F897-48C5-9CEA-D7295C68B119}" type="datetimeFigureOut">
              <a:rPr lang="en-IN" smtClean="0"/>
              <a:t>06-11-2022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156884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7F0FD45-F897-48C5-9CEA-D7295C68B119}" type="datetimeFigureOut">
              <a:rPr lang="en-IN" smtClean="0"/>
              <a:t>06-11-2022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292130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7F0FD45-F897-48C5-9CEA-D7295C68B119}" type="datetimeFigureOut">
              <a:rPr lang="en-IN" smtClean="0"/>
              <a:t>06-11-2022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252372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7F0FD45-F897-48C5-9CEA-D7295C68B119}" type="datetimeFigureOut">
              <a:rPr lang="en-IN" smtClean="0"/>
              <a:t>06-11-2022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152406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F0FD45-F897-48C5-9CEA-D7295C68B119}"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394389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F0FD45-F897-48C5-9CEA-D7295C68B119}" type="datetimeFigureOut">
              <a:rPr lang="en-IN" smtClean="0"/>
              <a:t>06-11-2022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1B5A9F-05CE-4F7B-AC50-0EECCD154902}" type="slidenum">
              <a:rPr lang="en-IN" smtClean="0"/>
              <a:t>‹#›</a:t>
            </a:fld>
            <a:endParaRPr lang="en-IN"/>
          </a:p>
        </p:txBody>
      </p:sp>
    </p:spTree>
    <p:extLst>
      <p:ext uri="{BB962C8B-B14F-4D97-AF65-F5344CB8AC3E}">
        <p14:creationId xmlns:p14="http://schemas.microsoft.com/office/powerpoint/2010/main" val="556739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59UYu3Fl22g6O8PDibX"/><Relationship Id="rId3" Type="http://schemas.microsoft.com/office/2007/relationships/media" Target="../media/media2.mp3"/><Relationship Id="rId7" Type="http://schemas.openxmlformats.org/officeDocument/2006/relationships/hyperlink" Target="http://www.flickr.com/photos/anantns/8019822560/" TargetMode="Externa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jpg"/><Relationship Id="rId5" Type="http://schemas.openxmlformats.org/officeDocument/2006/relationships/slideLayout" Target="../slideLayouts/slideLayout2.xml"/><Relationship Id="rId10" Type="http://schemas.openxmlformats.org/officeDocument/2006/relationships/image" Target="../media/image8.png"/><Relationship Id="rId4" Type="http://schemas.openxmlformats.org/officeDocument/2006/relationships/audio" Target="../media/media2.mp3"/><Relationship Id="rId9" Type="http://schemas.openxmlformats.org/officeDocument/2006/relationships/hyperlink" Target="https://www.deviantart.com/spacechili/art/Why-So-Serious-87450313"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blog.hametbenoit.info/2019/11/04/power-bi-the-new-exe-installer-command-line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blog.hametbenoit.info/2019/11/04/power-bi-the-new-exe-installer-command-line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7" Type="http://schemas.openxmlformats.org/officeDocument/2006/relationships/image" Target="../media/image3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blog.hametbenoit.info/2019/11/04/power-bi-the-new-exe-installer-command-lines/"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s://freepngimg.com/png/19307-thank-you-free-png-image" TargetMode="External"/><Relationship Id="rId3" Type="http://schemas.openxmlformats.org/officeDocument/2006/relationships/image" Target="../media/image2.png"/><Relationship Id="rId7"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blog.hametbenoit.info/2019/11/04/power-bi-the-new-exe-installer-command-lines/" TargetMode="External"/><Relationship Id="rId4" Type="http://schemas.openxmlformats.org/officeDocument/2006/relationships/image" Target="../media/image3.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blog.hametbenoit.info/2019/11/04/power-bi-the-new-exe-installer-command-lines/" TargetMode="External"/><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blog.hametbenoit.info/2019/11/04/power-bi-the-new-exe-installer-command-lines/" TargetMode="External"/><Relationship Id="rId7"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E0AC-D81C-E022-64A0-E7E75D4E5864}"/>
              </a:ext>
            </a:extLst>
          </p:cNvPr>
          <p:cNvSpPr>
            <a:spLocks noGrp="1"/>
          </p:cNvSpPr>
          <p:nvPr>
            <p:ph type="title"/>
          </p:nvPr>
        </p:nvSpPr>
        <p:spPr>
          <a:xfrm>
            <a:off x="1997391" y="564478"/>
            <a:ext cx="5145089" cy="756322"/>
          </a:xfrm>
        </p:spPr>
        <p:txBody>
          <a:bodyPr/>
          <a:lstStyle/>
          <a:p>
            <a:r>
              <a:rPr lang="en-IN" b="1" dirty="0">
                <a:solidFill>
                  <a:schemeClr val="accent1"/>
                </a:solidFill>
                <a:highlight>
                  <a:srgbClr val="FFFF00"/>
                </a:highlight>
              </a:rPr>
              <a:t>JAI SHREE GANESH</a:t>
            </a:r>
          </a:p>
        </p:txBody>
      </p:sp>
      <p:pic>
        <p:nvPicPr>
          <p:cNvPr id="5" name="Content Placeholder 4" descr="A picture containing dancer&#10;&#10;Description automatically generated">
            <a:extLst>
              <a:ext uri="{FF2B5EF4-FFF2-40B4-BE49-F238E27FC236}">
                <a16:creationId xmlns:a16="http://schemas.microsoft.com/office/drawing/2014/main" id="{EBD22305-84D0-4BDB-8706-80F7B89CB730}"/>
              </a:ext>
            </a:extLst>
          </p:cNvPr>
          <p:cNvPicPr>
            <a:picLocks noGrp="1" noChangeAspect="1"/>
          </p:cNvPicPr>
          <p:nvPr>
            <p:ph idx="1"/>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76403" y="1423613"/>
            <a:ext cx="6876921" cy="4607000"/>
          </a:xfrm>
        </p:spPr>
      </p:pic>
      <p:pic>
        <p:nvPicPr>
          <p:cNvPr id="10" name="Picture 9" descr="A picture containing text, mask, swimming, spectacles&#10;&#10;Description automatically generated">
            <a:extLst>
              <a:ext uri="{FF2B5EF4-FFF2-40B4-BE49-F238E27FC236}">
                <a16:creationId xmlns:a16="http://schemas.microsoft.com/office/drawing/2014/main" id="{9D47144A-0CF7-79A1-3AA3-8F91F39FF03C}"/>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261914" y="0"/>
            <a:ext cx="3930086" cy="6858000"/>
          </a:xfrm>
          <a:prstGeom prst="rect">
            <a:avLst/>
          </a:prstGeom>
          <a:solidFill>
            <a:schemeClr val="accent1"/>
          </a:solidFill>
        </p:spPr>
      </p:pic>
      <p:sp>
        <p:nvSpPr>
          <p:cNvPr id="12" name="TextBox 11">
            <a:extLst>
              <a:ext uri="{FF2B5EF4-FFF2-40B4-BE49-F238E27FC236}">
                <a16:creationId xmlns:a16="http://schemas.microsoft.com/office/drawing/2014/main" id="{A9A285C3-D6B3-C736-392D-03209FEDF146}"/>
              </a:ext>
            </a:extLst>
          </p:cNvPr>
          <p:cNvSpPr txBox="1"/>
          <p:nvPr/>
        </p:nvSpPr>
        <p:spPr>
          <a:xfrm>
            <a:off x="2775866" y="6293522"/>
            <a:ext cx="2967709" cy="461665"/>
          </a:xfrm>
          <a:prstGeom prst="rect">
            <a:avLst/>
          </a:prstGeom>
          <a:noFill/>
        </p:spPr>
        <p:txBody>
          <a:bodyPr wrap="square" rtlCol="0">
            <a:spAutoFit/>
          </a:bodyPr>
          <a:lstStyle/>
          <a:p>
            <a:r>
              <a:rPr lang="en-IN" sz="2400" b="1" dirty="0">
                <a:solidFill>
                  <a:schemeClr val="accent1"/>
                </a:solidFill>
                <a:highlight>
                  <a:srgbClr val="FFFF00"/>
                </a:highlight>
              </a:rPr>
              <a:t>WELCOME TO DAX</a:t>
            </a:r>
          </a:p>
        </p:txBody>
      </p:sp>
      <p:pic>
        <p:nvPicPr>
          <p:cNvPr id="15" name="ringtone-shankh-1101">
            <a:hlinkClick r:id="" action="ppaction://media"/>
            <a:extLst>
              <a:ext uri="{FF2B5EF4-FFF2-40B4-BE49-F238E27FC236}">
                <a16:creationId xmlns:a16="http://schemas.microsoft.com/office/drawing/2014/main" id="{643B6A6B-A462-FAD5-5894-B14B2F7E7943}"/>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7092597" y="739439"/>
            <a:ext cx="406400" cy="406400"/>
          </a:xfrm>
          <a:prstGeom prst="rect">
            <a:avLst/>
          </a:prstGeom>
        </p:spPr>
      </p:pic>
      <p:pic>
        <p:nvPicPr>
          <p:cNvPr id="16" name="prezioso-and-marvin-the-riddle-alternative-radio-edit-aetrim15878123563-50362">
            <a:hlinkClick r:id="" action="ppaction://media"/>
            <a:extLst>
              <a:ext uri="{FF2B5EF4-FFF2-40B4-BE49-F238E27FC236}">
                <a16:creationId xmlns:a16="http://schemas.microsoft.com/office/drawing/2014/main" id="{8CB883EC-A18F-C0E7-BAED-A922162F58E9}"/>
              </a:ext>
            </a:extLst>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11785600" y="6451600"/>
            <a:ext cx="406400" cy="406400"/>
          </a:xfrm>
          <a:prstGeom prst="rect">
            <a:avLst/>
          </a:prstGeom>
        </p:spPr>
      </p:pic>
    </p:spTree>
    <p:extLst>
      <p:ext uri="{BB962C8B-B14F-4D97-AF65-F5344CB8AC3E}">
        <p14:creationId xmlns:p14="http://schemas.microsoft.com/office/powerpoint/2010/main" val="214756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80">
                                          <p:stCondLst>
                                            <p:cond delay="0"/>
                                          </p:stCondLst>
                                        </p:cTn>
                                        <p:tgtEl>
                                          <p:spTgt spid="12"/>
                                        </p:tgtEl>
                                      </p:cBhvr>
                                    </p:animEffect>
                                    <p:anim calcmode="lin" valueType="num">
                                      <p:cBhvr>
                                        <p:cTn id="2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9" dur="26">
                                          <p:stCondLst>
                                            <p:cond delay="650"/>
                                          </p:stCondLst>
                                        </p:cTn>
                                        <p:tgtEl>
                                          <p:spTgt spid="12"/>
                                        </p:tgtEl>
                                      </p:cBhvr>
                                      <p:to x="100000" y="60000"/>
                                    </p:animScale>
                                    <p:animScale>
                                      <p:cBhvr>
                                        <p:cTn id="30" dur="166" decel="50000">
                                          <p:stCondLst>
                                            <p:cond delay="676"/>
                                          </p:stCondLst>
                                        </p:cTn>
                                        <p:tgtEl>
                                          <p:spTgt spid="12"/>
                                        </p:tgtEl>
                                      </p:cBhvr>
                                      <p:to x="100000" y="100000"/>
                                    </p:animScale>
                                    <p:animScale>
                                      <p:cBhvr>
                                        <p:cTn id="31" dur="26">
                                          <p:stCondLst>
                                            <p:cond delay="1312"/>
                                          </p:stCondLst>
                                        </p:cTn>
                                        <p:tgtEl>
                                          <p:spTgt spid="12"/>
                                        </p:tgtEl>
                                      </p:cBhvr>
                                      <p:to x="100000" y="80000"/>
                                    </p:animScale>
                                    <p:animScale>
                                      <p:cBhvr>
                                        <p:cTn id="32" dur="166" decel="50000">
                                          <p:stCondLst>
                                            <p:cond delay="1338"/>
                                          </p:stCondLst>
                                        </p:cTn>
                                        <p:tgtEl>
                                          <p:spTgt spid="12"/>
                                        </p:tgtEl>
                                      </p:cBhvr>
                                      <p:to x="100000" y="100000"/>
                                    </p:animScale>
                                    <p:animScale>
                                      <p:cBhvr>
                                        <p:cTn id="33" dur="26">
                                          <p:stCondLst>
                                            <p:cond delay="1642"/>
                                          </p:stCondLst>
                                        </p:cTn>
                                        <p:tgtEl>
                                          <p:spTgt spid="12"/>
                                        </p:tgtEl>
                                      </p:cBhvr>
                                      <p:to x="100000" y="90000"/>
                                    </p:animScale>
                                    <p:animScale>
                                      <p:cBhvr>
                                        <p:cTn id="34" dur="166" decel="50000">
                                          <p:stCondLst>
                                            <p:cond delay="1668"/>
                                          </p:stCondLst>
                                        </p:cTn>
                                        <p:tgtEl>
                                          <p:spTgt spid="12"/>
                                        </p:tgtEl>
                                      </p:cBhvr>
                                      <p:to x="100000" y="100000"/>
                                    </p:animScale>
                                    <p:animScale>
                                      <p:cBhvr>
                                        <p:cTn id="35" dur="26">
                                          <p:stCondLst>
                                            <p:cond delay="1808"/>
                                          </p:stCondLst>
                                        </p:cTn>
                                        <p:tgtEl>
                                          <p:spTgt spid="12"/>
                                        </p:tgtEl>
                                      </p:cBhvr>
                                      <p:to x="100000" y="95000"/>
                                    </p:animScale>
                                    <p:animScale>
                                      <p:cBhvr>
                                        <p:cTn id="36" dur="166" decel="50000">
                                          <p:stCondLst>
                                            <p:cond delay="1834"/>
                                          </p:stCondLst>
                                        </p:cTn>
                                        <p:tgtEl>
                                          <p:spTgt spid="12"/>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fltVal val="0"/>
                                          </p:val>
                                        </p:tav>
                                        <p:tav tm="100000">
                                          <p:val>
                                            <p:strVal val="#ppt_w"/>
                                          </p:val>
                                        </p:tav>
                                      </p:tavLst>
                                    </p:anim>
                                    <p:anim calcmode="lin" valueType="num">
                                      <p:cBhvr>
                                        <p:cTn id="42" dur="1000" fill="hold"/>
                                        <p:tgtEl>
                                          <p:spTgt spid="10"/>
                                        </p:tgtEl>
                                        <p:attrNameLst>
                                          <p:attrName>ppt_h</p:attrName>
                                        </p:attrNameLst>
                                      </p:cBhvr>
                                      <p:tavLst>
                                        <p:tav tm="0">
                                          <p:val>
                                            <p:fltVal val="0"/>
                                          </p:val>
                                        </p:tav>
                                        <p:tav tm="100000">
                                          <p:val>
                                            <p:strVal val="#ppt_h"/>
                                          </p:val>
                                        </p:tav>
                                      </p:tavLst>
                                    </p:anim>
                                    <p:anim calcmode="lin" valueType="num">
                                      <p:cBhvr>
                                        <p:cTn id="43" dur="1000" fill="hold"/>
                                        <p:tgtEl>
                                          <p:spTgt spid="10"/>
                                        </p:tgtEl>
                                        <p:attrNameLst>
                                          <p:attrName>style.rotation</p:attrName>
                                        </p:attrNameLst>
                                      </p:cBhvr>
                                      <p:tavLst>
                                        <p:tav tm="0">
                                          <p:val>
                                            <p:fltVal val="90"/>
                                          </p:val>
                                        </p:tav>
                                        <p:tav tm="100000">
                                          <p:val>
                                            <p:fltVal val="0"/>
                                          </p:val>
                                        </p:tav>
                                      </p:tavLst>
                                    </p:anim>
                                    <p:animEffect transition="in" filter="fade">
                                      <p:cBhvr>
                                        <p:cTn id="4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5" restart="whenNotActive" fill="hold" evtFilter="cancelBubble" nodeType="interactiveSeq">
                <p:stCondLst>
                  <p:cond evt="onClick" delay="0">
                    <p:tgtEl>
                      <p:spTgt spid="15"/>
                    </p:tgtEl>
                  </p:cond>
                </p:stCondLst>
                <p:endSync evt="end" delay="0">
                  <p:rtn val="all"/>
                </p:endSync>
                <p:childTnLst>
                  <p:par>
                    <p:cTn id="46" fill="hold">
                      <p:stCondLst>
                        <p:cond delay="0"/>
                      </p:stCondLst>
                      <p:childTnLst>
                        <p:par>
                          <p:cTn id="47" fill="hold">
                            <p:stCondLst>
                              <p:cond delay="0"/>
                            </p:stCondLst>
                            <p:childTnLst>
                              <p:par>
                                <p:cTn id="48" presetID="1" presetClass="mediacall" presetSubtype="0" fill="hold" nodeType="clickEffect">
                                  <p:stCondLst>
                                    <p:cond delay="0"/>
                                  </p:stCondLst>
                                  <p:childTnLst>
                                    <p:cmd type="call" cmd="playFrom(0.0)">
                                      <p:cBhvr>
                                        <p:cTn id="49" dur="26906" fill="hold"/>
                                        <p:tgtEl>
                                          <p:spTgt spid="15"/>
                                        </p:tgtEl>
                                      </p:cBhvr>
                                    </p:cmd>
                                  </p:childTnLst>
                                </p:cTn>
                              </p:par>
                            </p:childTnLst>
                          </p:cTn>
                        </p:par>
                      </p:childTnLst>
                    </p:cTn>
                  </p:par>
                </p:childTnLst>
              </p:cTn>
              <p:nextCondLst>
                <p:cond evt="onClick" delay="0">
                  <p:tgtEl>
                    <p:spTgt spid="15"/>
                  </p:tgtEl>
                </p:cond>
              </p:nextCondLst>
            </p:seq>
            <p:audio>
              <p:cMediaNode vol="80000">
                <p:cTn id="50" fill="hold" display="0">
                  <p:stCondLst>
                    <p:cond delay="indefinite"/>
                  </p:stCondLst>
                  <p:endCondLst>
                    <p:cond evt="onStopAudio" delay="0">
                      <p:tgtEl>
                        <p:sldTgt/>
                      </p:tgtEl>
                    </p:cond>
                  </p:endCondLst>
                </p:cTn>
                <p:tgtEl>
                  <p:spTgt spid="15"/>
                </p:tgtEl>
              </p:cMediaNode>
            </p:audio>
            <p:seq concurrent="1" nextAc="seek">
              <p:cTn id="51" restart="whenNotActive" fill="hold" evtFilter="cancelBubble" nodeType="interactiveSeq">
                <p:stCondLst>
                  <p:cond evt="onClick" delay="0">
                    <p:tgtEl>
                      <p:spTgt spid="16"/>
                    </p:tgtEl>
                  </p:cond>
                </p:stCondLst>
                <p:endSync evt="end" delay="0">
                  <p:rtn val="all"/>
                </p:endSync>
                <p:childTnLst>
                  <p:par>
                    <p:cTn id="52" fill="hold">
                      <p:stCondLst>
                        <p:cond delay="0"/>
                      </p:stCondLst>
                      <p:childTnLst>
                        <p:par>
                          <p:cTn id="53" fill="hold">
                            <p:stCondLst>
                              <p:cond delay="0"/>
                            </p:stCondLst>
                            <p:childTnLst>
                              <p:par>
                                <p:cTn id="54" presetID="1" presetClass="mediacall" presetSubtype="0" fill="hold" nodeType="clickEffect">
                                  <p:stCondLst>
                                    <p:cond delay="0"/>
                                  </p:stCondLst>
                                  <p:childTnLst>
                                    <p:cmd type="call" cmd="playFrom(0.0)">
                                      <p:cBhvr>
                                        <p:cTn id="55" dur="10" fill="hold"/>
                                        <p:tgtEl>
                                          <p:spTgt spid="16"/>
                                        </p:tgtEl>
                                      </p:cBhvr>
                                    </p:cmd>
                                  </p:childTnLst>
                                </p:cTn>
                              </p:par>
                            </p:childTnLst>
                          </p:cTn>
                        </p:par>
                      </p:childTnLst>
                    </p:cTn>
                  </p:par>
                </p:childTnLst>
              </p:cTn>
              <p:nextCondLst>
                <p:cond evt="onClick" delay="0">
                  <p:tgtEl>
                    <p:spTgt spid="16"/>
                  </p:tgtEl>
                </p:cond>
              </p:nextCondLst>
            </p:seq>
            <p:audio>
              <p:cMediaNode vol="80000">
                <p:cTn id="56" fill="hold" display="0">
                  <p:stCondLst>
                    <p:cond delay="indefinite"/>
                  </p:stCondLst>
                  <p:endCondLst>
                    <p:cond evt="onStopAudio" delay="0">
                      <p:tgtEl>
                        <p:sldTgt/>
                      </p:tgtEl>
                    </p:cond>
                  </p:endCondLst>
                </p:cTn>
                <p:tgtEl>
                  <p:spTgt spid="16"/>
                </p:tgtEl>
              </p:cMediaNode>
            </p:audio>
          </p:childTnLst>
        </p:cTn>
      </p:par>
    </p:tnLst>
    <p:bldLst>
      <p:bldP spid="2"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3ECD-0B26-EF03-09E2-DBF16DE75ACB}"/>
              </a:ext>
            </a:extLst>
          </p:cNvPr>
          <p:cNvSpPr>
            <a:spLocks noGrp="1"/>
          </p:cNvSpPr>
          <p:nvPr>
            <p:ph type="title"/>
          </p:nvPr>
        </p:nvSpPr>
        <p:spPr>
          <a:xfrm>
            <a:off x="3495753" y="562871"/>
            <a:ext cx="5419885" cy="785532"/>
          </a:xfrm>
        </p:spPr>
        <p:txBody>
          <a:bodyPr/>
          <a:lstStyle/>
          <a:p>
            <a:r>
              <a:rPr lang="en-IN" sz="5400" b="1" dirty="0"/>
              <a:t>Row Context</a:t>
            </a:r>
            <a:endParaRPr lang="en-IN" sz="4800" dirty="0"/>
          </a:p>
        </p:txBody>
      </p:sp>
      <p:sp>
        <p:nvSpPr>
          <p:cNvPr id="3" name="Content Placeholder 2">
            <a:extLst>
              <a:ext uri="{FF2B5EF4-FFF2-40B4-BE49-F238E27FC236}">
                <a16:creationId xmlns:a16="http://schemas.microsoft.com/office/drawing/2014/main" id="{FFF4FDAA-DB22-2431-58E8-888C137B562A}"/>
              </a:ext>
            </a:extLst>
          </p:cNvPr>
          <p:cNvSpPr>
            <a:spLocks noGrp="1"/>
          </p:cNvSpPr>
          <p:nvPr>
            <p:ph idx="1"/>
          </p:nvPr>
        </p:nvSpPr>
        <p:spPr>
          <a:xfrm>
            <a:off x="350201" y="1713828"/>
            <a:ext cx="10584499" cy="3686847"/>
          </a:xfrm>
        </p:spPr>
        <p:txBody>
          <a:bodyPr>
            <a:normAutofit/>
          </a:bodyPr>
          <a:lstStyle/>
          <a:p>
            <a:r>
              <a:rPr lang="en-US" dirty="0"/>
              <a:t>• Row context is much easier to understand as compared to filter context</a:t>
            </a:r>
          </a:p>
          <a:p>
            <a:r>
              <a:rPr lang="en-US" dirty="0"/>
              <a:t>• The simplest way to </a:t>
            </a:r>
            <a:r>
              <a:rPr lang="en-US" dirty="0" err="1"/>
              <a:t>visualise</a:t>
            </a:r>
            <a:r>
              <a:rPr lang="en-US" dirty="0"/>
              <a:t> row context is to take a table and add a calculated column</a:t>
            </a:r>
          </a:p>
          <a:p>
            <a:r>
              <a:rPr lang="en-US" dirty="0"/>
              <a:t>• Each row in a table contains its own row context</a:t>
            </a:r>
          </a:p>
          <a:p>
            <a:r>
              <a:rPr lang="en-US" dirty="0"/>
              <a:t>• For instance, if a table has two columns a and b and row 1 values are 1 and 2</a:t>
            </a:r>
          </a:p>
          <a:p>
            <a:r>
              <a:rPr lang="en-IN" dirty="0"/>
              <a:t>respectively</a:t>
            </a:r>
          </a:p>
          <a:p>
            <a:r>
              <a:rPr lang="en-US" dirty="0"/>
              <a:t>• Similarly, row 2 values are 3 and 4 respectively</a:t>
            </a:r>
          </a:p>
          <a:p>
            <a:r>
              <a:rPr lang="en-US" dirty="0"/>
              <a:t>• If you add a column c that sums the value of columns a and b, then the column c value for row 1 would be 3, and the value for row 2 would be seven</a:t>
            </a:r>
            <a:endParaRPr lang="en-IN" sz="2400" dirty="0"/>
          </a:p>
        </p:txBody>
      </p:sp>
      <p:pic>
        <p:nvPicPr>
          <p:cNvPr id="4" name="Picture 3" descr="Icon&#10;&#10;Description automatically generated">
            <a:extLst>
              <a:ext uri="{FF2B5EF4-FFF2-40B4-BE49-F238E27FC236}">
                <a16:creationId xmlns:a16="http://schemas.microsoft.com/office/drawing/2014/main" id="{22B280A0-D3D1-8038-C6BA-CD76649997F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Tree>
    <p:extLst>
      <p:ext uri="{BB962C8B-B14F-4D97-AF65-F5344CB8AC3E}">
        <p14:creationId xmlns:p14="http://schemas.microsoft.com/office/powerpoint/2010/main" val="326410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000"/>
                                        <p:tgtEl>
                                          <p:spTgt spid="3">
                                            <p:txEl>
                                              <p:pRg st="2" end="2"/>
                                            </p:txEl>
                                          </p:spTgt>
                                        </p:tgtEl>
                                      </p:cBhvr>
                                    </p:animEffect>
                                    <p:anim calcmode="lin" valueType="num">
                                      <p:cBhvr>
                                        <p:cTn id="27"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8"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2000"/>
                                        <p:tgtEl>
                                          <p:spTgt spid="3">
                                            <p:txEl>
                                              <p:pRg st="3" end="3"/>
                                            </p:txEl>
                                          </p:spTgt>
                                        </p:tgtEl>
                                      </p:cBhvr>
                                    </p:animEffect>
                                    <p:anim calcmode="lin" valueType="num">
                                      <p:cBhvr>
                                        <p:cTn id="34"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5" dur="2000" fill="hold"/>
                                        <p:tgtEl>
                                          <p:spTgt spid="3">
                                            <p:txEl>
                                              <p:pRg st="3" end="3"/>
                                            </p:txEl>
                                          </p:spTgt>
                                        </p:tgtEl>
                                        <p:attrNameLst>
                                          <p:attrName>ppt_h</p:attrName>
                                        </p:attrNameLst>
                                      </p:cBhvr>
                                      <p:tavLst>
                                        <p:tav tm="0">
                                          <p:val>
                                            <p:strVal val="#ppt_h"/>
                                          </p:val>
                                        </p:tav>
                                        <p:tav tm="100000">
                                          <p:val>
                                            <p:strVal val="#ppt_h"/>
                                          </p:val>
                                        </p:tav>
                                      </p:tavLst>
                                    </p:anim>
                                  </p:childTnLst>
                                </p:cTn>
                              </p:par>
                              <p:par>
                                <p:cTn id="36" presetID="45"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2000"/>
                                        <p:tgtEl>
                                          <p:spTgt spid="3">
                                            <p:txEl>
                                              <p:pRg st="4" end="4"/>
                                            </p:txEl>
                                          </p:spTgt>
                                        </p:tgtEl>
                                      </p:cBhvr>
                                    </p:animEffect>
                                    <p:anim calcmode="lin" valueType="num">
                                      <p:cBhvr>
                                        <p:cTn id="39"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40"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45"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2000"/>
                                        <p:tgtEl>
                                          <p:spTgt spid="3">
                                            <p:txEl>
                                              <p:pRg st="5" end="5"/>
                                            </p:txEl>
                                          </p:spTgt>
                                        </p:tgtEl>
                                      </p:cBhvr>
                                    </p:animEffect>
                                    <p:anim calcmode="lin" valueType="num">
                                      <p:cBhvr>
                                        <p:cTn id="46"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7"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45"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2000"/>
                                        <p:tgtEl>
                                          <p:spTgt spid="3">
                                            <p:txEl>
                                              <p:pRg st="6" end="6"/>
                                            </p:txEl>
                                          </p:spTgt>
                                        </p:tgtEl>
                                      </p:cBhvr>
                                    </p:animEffect>
                                    <p:anim calcmode="lin" valueType="num">
                                      <p:cBhvr>
                                        <p:cTn id="53"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54"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D68C-C00E-4563-D4F2-F68AFA8989F5}"/>
              </a:ext>
            </a:extLst>
          </p:cNvPr>
          <p:cNvSpPr>
            <a:spLocks noGrp="1"/>
          </p:cNvSpPr>
          <p:nvPr>
            <p:ph type="title"/>
          </p:nvPr>
        </p:nvSpPr>
        <p:spPr>
          <a:xfrm>
            <a:off x="2682851" y="530954"/>
            <a:ext cx="6011864" cy="838199"/>
          </a:xfrm>
        </p:spPr>
        <p:txBody>
          <a:bodyPr/>
          <a:lstStyle/>
          <a:p>
            <a:r>
              <a:rPr lang="en-IN" sz="4400" b="1" dirty="0"/>
              <a:t>Calculated Columns</a:t>
            </a:r>
          </a:p>
        </p:txBody>
      </p:sp>
      <p:sp>
        <p:nvSpPr>
          <p:cNvPr id="5" name="TextBox 4">
            <a:extLst>
              <a:ext uri="{FF2B5EF4-FFF2-40B4-BE49-F238E27FC236}">
                <a16:creationId xmlns:a16="http://schemas.microsoft.com/office/drawing/2014/main" id="{965FCD12-1E5A-AA05-60CD-848AFC644A72}"/>
              </a:ext>
            </a:extLst>
          </p:cNvPr>
          <p:cNvSpPr txBox="1"/>
          <p:nvPr/>
        </p:nvSpPr>
        <p:spPr>
          <a:xfrm>
            <a:off x="1361113" y="1660101"/>
            <a:ext cx="8655341" cy="2585323"/>
          </a:xfrm>
          <a:prstGeom prst="rect">
            <a:avLst/>
          </a:prstGeom>
          <a:noFill/>
        </p:spPr>
        <p:txBody>
          <a:bodyPr wrap="square">
            <a:spAutoFit/>
          </a:bodyPr>
          <a:lstStyle/>
          <a:p>
            <a:pPr algn="l"/>
            <a:r>
              <a:rPr lang="en-US" sz="1800" b="0" i="0" u="none" strike="noStrike" baseline="0" dirty="0">
                <a:latin typeface="ArialMT"/>
              </a:rPr>
              <a:t>• </a:t>
            </a:r>
            <a:r>
              <a:rPr lang="en-US" sz="1800" b="0" i="0" u="none" strike="noStrike" baseline="0" dirty="0">
                <a:latin typeface="Calibri" panose="020F0502020204030204" pitchFamily="34" charset="0"/>
              </a:rPr>
              <a:t>With calculated columns, you can append new data to the existing table in your table</a:t>
            </a:r>
          </a:p>
          <a:p>
            <a:pPr algn="l"/>
            <a:endParaRPr lang="en-US" sz="1800" b="0" i="0" u="none" strike="noStrike" baseline="0" dirty="0">
              <a:latin typeface="Calibri" panose="020F0502020204030204" pitchFamily="34" charset="0"/>
            </a:endParaRPr>
          </a:p>
          <a:p>
            <a:pPr algn="l"/>
            <a:r>
              <a:rPr lang="en-US" sz="1800" b="0" i="0" u="none" strike="noStrike" baseline="0" dirty="0">
                <a:latin typeface="ArialMT"/>
              </a:rPr>
              <a:t>• </a:t>
            </a:r>
            <a:r>
              <a:rPr lang="en-US" sz="1800" b="0" i="0" u="none" strike="noStrike" baseline="0" dirty="0">
                <a:latin typeface="Calibri" panose="020F0502020204030204" pitchFamily="34" charset="0"/>
              </a:rPr>
              <a:t>You can create a data analysis expressions (DAX) formula that defines the columns</a:t>
            </a:r>
          </a:p>
          <a:p>
            <a:pPr algn="l"/>
            <a:r>
              <a:rPr lang="en-US" sz="1800" b="0" i="0" u="none" strike="noStrike" baseline="0" dirty="0">
                <a:latin typeface="Calibri" panose="020F0502020204030204" pitchFamily="34" charset="0"/>
              </a:rPr>
              <a:t>   values rather of querying and loading values in your new column from a data source</a:t>
            </a:r>
          </a:p>
          <a:p>
            <a:pPr algn="l"/>
            <a:endParaRPr lang="en-US" sz="1800" b="0" i="0" u="none" strike="noStrike" baseline="0" dirty="0">
              <a:latin typeface="Calibri" panose="020F0502020204030204" pitchFamily="34" charset="0"/>
            </a:endParaRPr>
          </a:p>
          <a:p>
            <a:pPr algn="l"/>
            <a:r>
              <a:rPr lang="en-US" sz="1800" b="0" i="0" u="none" strike="noStrike" baseline="0" dirty="0">
                <a:latin typeface="ArialMT"/>
              </a:rPr>
              <a:t>• </a:t>
            </a:r>
            <a:r>
              <a:rPr lang="en-US" sz="1800" b="0" i="0" u="none" strike="noStrike" baseline="0" dirty="0">
                <a:latin typeface="Calibri" panose="020F0502020204030204" pitchFamily="34" charset="0"/>
              </a:rPr>
              <a:t>In Power BI desktop, calculated columns are generated by using the new column feature</a:t>
            </a:r>
          </a:p>
          <a:p>
            <a:pPr algn="l"/>
            <a:r>
              <a:rPr lang="en-IN" sz="1800" b="0" i="0" u="none" strike="noStrike" baseline="0" dirty="0">
                <a:latin typeface="Calibri" panose="020F0502020204030204" pitchFamily="34" charset="0"/>
              </a:rPr>
              <a:t>   in </a:t>
            </a:r>
            <a:r>
              <a:rPr lang="en-IN" sz="1800" b="1" i="0" u="none" strike="noStrike" baseline="0" dirty="0">
                <a:latin typeface="Calibri-Bold"/>
              </a:rPr>
              <a:t>Report </a:t>
            </a:r>
            <a:r>
              <a:rPr lang="en-IN" sz="1800" b="0" i="0" u="none" strike="noStrike" baseline="0" dirty="0">
                <a:latin typeface="Calibri" panose="020F0502020204030204" pitchFamily="34" charset="0"/>
              </a:rPr>
              <a:t>view</a:t>
            </a:r>
          </a:p>
          <a:p>
            <a:pPr algn="l"/>
            <a:endParaRPr lang="en-IN" sz="1800" b="0" i="0" u="none" strike="noStrike" baseline="0" dirty="0">
              <a:latin typeface="Calibri" panose="020F0502020204030204" pitchFamily="34" charset="0"/>
            </a:endParaRPr>
          </a:p>
          <a:p>
            <a:pPr algn="l"/>
            <a:r>
              <a:rPr lang="en-US" sz="1800" b="0" i="0" u="none" strike="noStrike" baseline="0" dirty="0">
                <a:latin typeface="ArialMT"/>
              </a:rPr>
              <a:t>• </a:t>
            </a:r>
            <a:r>
              <a:rPr lang="en-US" sz="1800" b="0" i="0" u="none" strike="noStrike" baseline="0" dirty="0">
                <a:latin typeface="Calibri" panose="020F0502020204030204" pitchFamily="34" charset="0"/>
              </a:rPr>
              <a:t>Calculated columns that you create appear in the fields list just like any other field</a:t>
            </a:r>
            <a:endParaRPr lang="en-IN" dirty="0"/>
          </a:p>
        </p:txBody>
      </p:sp>
      <p:pic>
        <p:nvPicPr>
          <p:cNvPr id="6" name="Picture 5" descr="Icon&#10;&#10;Description automatically generated">
            <a:extLst>
              <a:ext uri="{FF2B5EF4-FFF2-40B4-BE49-F238E27FC236}">
                <a16:creationId xmlns:a16="http://schemas.microsoft.com/office/drawing/2014/main" id="{387F51F0-7FFA-8215-EF5B-00530673785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Tree>
    <p:extLst>
      <p:ext uri="{BB962C8B-B14F-4D97-AF65-F5344CB8AC3E}">
        <p14:creationId xmlns:p14="http://schemas.microsoft.com/office/powerpoint/2010/main" val="81705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 calcmode="lin" valueType="num">
                                      <p:cBhvr additive="base">
                                        <p:cTn id="3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 calcmode="lin" valueType="num">
                                      <p:cBhvr additive="base">
                                        <p:cTn id="4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 calcmode="lin" valueType="num">
                                      <p:cBhvr additive="base">
                                        <p:cTn id="5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D68C-C00E-4563-D4F2-F68AFA8989F5}"/>
              </a:ext>
            </a:extLst>
          </p:cNvPr>
          <p:cNvSpPr>
            <a:spLocks noGrp="1"/>
          </p:cNvSpPr>
          <p:nvPr>
            <p:ph type="title"/>
          </p:nvPr>
        </p:nvSpPr>
        <p:spPr>
          <a:xfrm>
            <a:off x="2682851" y="530954"/>
            <a:ext cx="6011864" cy="838199"/>
          </a:xfrm>
        </p:spPr>
        <p:txBody>
          <a:bodyPr/>
          <a:lstStyle/>
          <a:p>
            <a:r>
              <a:rPr lang="en-IN" sz="4400" b="1" dirty="0"/>
              <a:t>Calculated Columns</a:t>
            </a:r>
          </a:p>
        </p:txBody>
      </p:sp>
      <p:sp>
        <p:nvSpPr>
          <p:cNvPr id="5" name="TextBox 4">
            <a:extLst>
              <a:ext uri="{FF2B5EF4-FFF2-40B4-BE49-F238E27FC236}">
                <a16:creationId xmlns:a16="http://schemas.microsoft.com/office/drawing/2014/main" id="{965FCD12-1E5A-AA05-60CD-848AFC644A72}"/>
              </a:ext>
            </a:extLst>
          </p:cNvPr>
          <p:cNvSpPr txBox="1"/>
          <p:nvPr/>
        </p:nvSpPr>
        <p:spPr>
          <a:xfrm>
            <a:off x="1361113" y="1660101"/>
            <a:ext cx="8655341" cy="923330"/>
          </a:xfrm>
          <a:prstGeom prst="rect">
            <a:avLst/>
          </a:prstGeom>
          <a:noFill/>
        </p:spPr>
        <p:txBody>
          <a:bodyPr wrap="square">
            <a:spAutoFit/>
          </a:bodyPr>
          <a:lstStyle/>
          <a:p>
            <a:r>
              <a:rPr lang="en-US" dirty="0"/>
              <a:t>• But they will contain a special icon showing its values are the result of a formula:</a:t>
            </a:r>
          </a:p>
          <a:p>
            <a:endParaRPr lang="en-IN" dirty="0"/>
          </a:p>
        </p:txBody>
      </p:sp>
      <p:pic>
        <p:nvPicPr>
          <p:cNvPr id="6" name="Picture 5" descr="Icon&#10;&#10;Description automatically generated">
            <a:extLst>
              <a:ext uri="{FF2B5EF4-FFF2-40B4-BE49-F238E27FC236}">
                <a16:creationId xmlns:a16="http://schemas.microsoft.com/office/drawing/2014/main" id="{387F51F0-7FFA-8215-EF5B-00530673785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pic>
        <p:nvPicPr>
          <p:cNvPr id="4" name="Picture 3">
            <a:extLst>
              <a:ext uri="{FF2B5EF4-FFF2-40B4-BE49-F238E27FC236}">
                <a16:creationId xmlns:a16="http://schemas.microsoft.com/office/drawing/2014/main" id="{928D7705-D0E3-4ED0-1771-2B11FB1F5EBB}"/>
              </a:ext>
            </a:extLst>
          </p:cNvPr>
          <p:cNvPicPr>
            <a:picLocks noChangeAspect="1"/>
          </p:cNvPicPr>
          <p:nvPr/>
        </p:nvPicPr>
        <p:blipFill>
          <a:blip r:embed="rId4"/>
          <a:stretch>
            <a:fillRect/>
          </a:stretch>
        </p:blipFill>
        <p:spPr>
          <a:xfrm>
            <a:off x="1679196" y="2502324"/>
            <a:ext cx="8229600" cy="2695575"/>
          </a:xfrm>
          <a:prstGeom prst="rect">
            <a:avLst/>
          </a:prstGeom>
        </p:spPr>
      </p:pic>
      <p:sp>
        <p:nvSpPr>
          <p:cNvPr id="8" name="TextBox 7">
            <a:extLst>
              <a:ext uri="{FF2B5EF4-FFF2-40B4-BE49-F238E27FC236}">
                <a16:creationId xmlns:a16="http://schemas.microsoft.com/office/drawing/2014/main" id="{6BD20317-0E1A-538A-C9F3-41D3B8779838}"/>
              </a:ext>
            </a:extLst>
          </p:cNvPr>
          <p:cNvSpPr txBox="1"/>
          <p:nvPr/>
        </p:nvSpPr>
        <p:spPr>
          <a:xfrm>
            <a:off x="1361112" y="5403716"/>
            <a:ext cx="8655341" cy="646331"/>
          </a:xfrm>
          <a:prstGeom prst="rect">
            <a:avLst/>
          </a:prstGeom>
          <a:noFill/>
        </p:spPr>
        <p:txBody>
          <a:bodyPr wrap="square">
            <a:spAutoFit/>
          </a:bodyPr>
          <a:lstStyle/>
          <a:p>
            <a:pPr algn="l"/>
            <a:r>
              <a:rPr lang="en-US" sz="1800" b="0" i="0" u="none" strike="noStrike" baseline="0" dirty="0">
                <a:latin typeface="Calibri" panose="020F0502020204030204" pitchFamily="34" charset="0"/>
              </a:rPr>
              <a:t>You can name new columns whatever you want, and add them to a report </a:t>
            </a:r>
            <a:r>
              <a:rPr lang="en-US" sz="1800" b="0" i="0" u="none" strike="noStrike" baseline="0" dirty="0" err="1">
                <a:latin typeface="Calibri" panose="020F0502020204030204" pitchFamily="34" charset="0"/>
              </a:rPr>
              <a:t>visualisation</a:t>
            </a:r>
            <a:endParaRPr lang="en-US" sz="1800" b="0" i="0" u="none" strike="noStrike" baseline="0" dirty="0">
              <a:latin typeface="Calibri" panose="020F0502020204030204" pitchFamily="34" charset="0"/>
            </a:endParaRPr>
          </a:p>
          <a:p>
            <a:pPr algn="l"/>
            <a:r>
              <a:rPr lang="en-IN" sz="1800" b="0" i="0" u="none" strike="noStrike" baseline="0" dirty="0">
                <a:latin typeface="Calibri" panose="020F0502020204030204" pitchFamily="34" charset="0"/>
              </a:rPr>
              <a:t>just like other fields</a:t>
            </a:r>
            <a:endParaRPr lang="en-IN" dirty="0"/>
          </a:p>
        </p:txBody>
      </p:sp>
    </p:spTree>
    <p:extLst>
      <p:ext uri="{BB962C8B-B14F-4D97-AF65-F5344CB8AC3E}">
        <p14:creationId xmlns:p14="http://schemas.microsoft.com/office/powerpoint/2010/main" val="335191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ircle(in)">
                                      <p:cBhvr>
                                        <p:cTn id="31" dur="20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 calcmode="lin" valueType="num">
                                      <p:cBhvr>
                                        <p:cTn id="36"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37"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38"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39" dur="1000"/>
                                        <p:tgtEl>
                                          <p:spTgt spid="8">
                                            <p:txEl>
                                              <p:pRg st="0" end="0"/>
                                            </p:txEl>
                                          </p:spTgt>
                                        </p:tgtEl>
                                      </p:cBhvr>
                                    </p:animEffect>
                                  </p:childTnLst>
                                </p:cTn>
                              </p:par>
                              <p:par>
                                <p:cTn id="40" presetID="31" presetClass="entr" presetSubtype="0" fill="hold" nodeType="with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 calcmode="lin" valueType="num">
                                      <p:cBhvr>
                                        <p:cTn id="42"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43"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44"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45" dur="1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D68C-C00E-4563-D4F2-F68AFA8989F5}"/>
              </a:ext>
            </a:extLst>
          </p:cNvPr>
          <p:cNvSpPr>
            <a:spLocks noGrp="1"/>
          </p:cNvSpPr>
          <p:nvPr>
            <p:ph type="title"/>
          </p:nvPr>
        </p:nvSpPr>
        <p:spPr>
          <a:xfrm>
            <a:off x="2682851" y="530955"/>
            <a:ext cx="4976298" cy="668672"/>
          </a:xfrm>
        </p:spPr>
        <p:txBody>
          <a:bodyPr/>
          <a:lstStyle/>
          <a:p>
            <a:r>
              <a:rPr lang="en-IN" b="1" dirty="0"/>
              <a:t>Calculated Tables</a:t>
            </a:r>
            <a:endParaRPr lang="en-IN" sz="4400" b="1" dirty="0"/>
          </a:p>
        </p:txBody>
      </p:sp>
      <p:sp>
        <p:nvSpPr>
          <p:cNvPr id="5" name="TextBox 4">
            <a:extLst>
              <a:ext uri="{FF2B5EF4-FFF2-40B4-BE49-F238E27FC236}">
                <a16:creationId xmlns:a16="http://schemas.microsoft.com/office/drawing/2014/main" id="{965FCD12-1E5A-AA05-60CD-848AFC644A72}"/>
              </a:ext>
            </a:extLst>
          </p:cNvPr>
          <p:cNvSpPr txBox="1"/>
          <p:nvPr/>
        </p:nvSpPr>
        <p:spPr>
          <a:xfrm>
            <a:off x="1361113" y="1660101"/>
            <a:ext cx="8655341" cy="2585323"/>
          </a:xfrm>
          <a:prstGeom prst="rect">
            <a:avLst/>
          </a:prstGeom>
          <a:noFill/>
        </p:spPr>
        <p:txBody>
          <a:bodyPr wrap="square">
            <a:spAutoFit/>
          </a:bodyPr>
          <a:lstStyle/>
          <a:p>
            <a:pPr marL="285750" indent="-285750">
              <a:buFont typeface="Arial" panose="020B0604020202020204" pitchFamily="34" charset="0"/>
              <a:buChar char="•"/>
            </a:pPr>
            <a:r>
              <a:rPr lang="en-US" dirty="0"/>
              <a:t>• You can create a calculated table by using the </a:t>
            </a:r>
            <a:r>
              <a:rPr lang="en-US" b="1" dirty="0"/>
              <a:t>New Table </a:t>
            </a:r>
            <a:r>
              <a:rPr lang="en-US" dirty="0"/>
              <a:t>feature in a data view or report view of Power BI desktop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instance, suppose you are a personnel manager who has a table of </a:t>
            </a:r>
            <a:r>
              <a:rPr lang="en-US" b="1" dirty="0"/>
              <a:t>Sales_2019 </a:t>
            </a:r>
            <a:r>
              <a:rPr lang="en-US" dirty="0"/>
              <a:t>and another table of </a:t>
            </a:r>
            <a:r>
              <a:rPr lang="en-US" b="1" dirty="0"/>
              <a:t>Sales_2020, </a:t>
            </a:r>
            <a:r>
              <a:rPr lang="en-US" dirty="0"/>
              <a:t>and you want to combine both tables into a single table </a:t>
            </a:r>
            <a:r>
              <a:rPr lang="en-IN" dirty="0"/>
              <a:t>called </a:t>
            </a:r>
            <a:r>
              <a:rPr lang="en-IN" b="1" dirty="0"/>
              <a:t>Sales</a:t>
            </a:r>
            <a:endParaRPr lang="en-US" dirty="0"/>
          </a:p>
          <a:p>
            <a:endParaRPr lang="en-US" dirty="0"/>
          </a:p>
          <a:p>
            <a:endParaRPr lang="en-US" dirty="0"/>
          </a:p>
          <a:p>
            <a:endParaRPr lang="en-IN" dirty="0"/>
          </a:p>
        </p:txBody>
      </p:sp>
      <p:pic>
        <p:nvPicPr>
          <p:cNvPr id="6" name="Picture 5" descr="Icon&#10;&#10;Description automatically generated">
            <a:extLst>
              <a:ext uri="{FF2B5EF4-FFF2-40B4-BE49-F238E27FC236}">
                <a16:creationId xmlns:a16="http://schemas.microsoft.com/office/drawing/2014/main" id="{387F51F0-7FFA-8215-EF5B-00530673785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pic>
        <p:nvPicPr>
          <p:cNvPr id="7" name="Picture 6">
            <a:extLst>
              <a:ext uri="{FF2B5EF4-FFF2-40B4-BE49-F238E27FC236}">
                <a16:creationId xmlns:a16="http://schemas.microsoft.com/office/drawing/2014/main" id="{003A6D5B-BC85-DB60-CC08-03DF487FD868}"/>
              </a:ext>
            </a:extLst>
          </p:cNvPr>
          <p:cNvPicPr>
            <a:picLocks noChangeAspect="1"/>
          </p:cNvPicPr>
          <p:nvPr/>
        </p:nvPicPr>
        <p:blipFill>
          <a:blip r:embed="rId4"/>
          <a:stretch>
            <a:fillRect/>
          </a:stretch>
        </p:blipFill>
        <p:spPr>
          <a:xfrm>
            <a:off x="1810798" y="3662910"/>
            <a:ext cx="7429500" cy="2085975"/>
          </a:xfrm>
          <a:prstGeom prst="rect">
            <a:avLst/>
          </a:prstGeom>
        </p:spPr>
      </p:pic>
    </p:spTree>
    <p:extLst>
      <p:ext uri="{BB962C8B-B14F-4D97-AF65-F5344CB8AC3E}">
        <p14:creationId xmlns:p14="http://schemas.microsoft.com/office/powerpoint/2010/main" val="390120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D68C-C00E-4563-D4F2-F68AFA8989F5}"/>
              </a:ext>
            </a:extLst>
          </p:cNvPr>
          <p:cNvSpPr>
            <a:spLocks noGrp="1"/>
          </p:cNvSpPr>
          <p:nvPr>
            <p:ph type="title"/>
          </p:nvPr>
        </p:nvSpPr>
        <p:spPr>
          <a:xfrm>
            <a:off x="2682851" y="220563"/>
            <a:ext cx="4976298" cy="668672"/>
          </a:xfrm>
        </p:spPr>
        <p:txBody>
          <a:bodyPr/>
          <a:lstStyle/>
          <a:p>
            <a:r>
              <a:rPr lang="en-IN" b="1" dirty="0"/>
              <a:t>Calculated Tables</a:t>
            </a:r>
            <a:endParaRPr lang="en-IN" sz="4400" b="1" dirty="0"/>
          </a:p>
        </p:txBody>
      </p:sp>
      <p:sp>
        <p:nvSpPr>
          <p:cNvPr id="5" name="TextBox 4">
            <a:extLst>
              <a:ext uri="{FF2B5EF4-FFF2-40B4-BE49-F238E27FC236}">
                <a16:creationId xmlns:a16="http://schemas.microsoft.com/office/drawing/2014/main" id="{965FCD12-1E5A-AA05-60CD-848AFC644A72}"/>
              </a:ext>
            </a:extLst>
          </p:cNvPr>
          <p:cNvSpPr txBox="1"/>
          <p:nvPr/>
        </p:nvSpPr>
        <p:spPr>
          <a:xfrm>
            <a:off x="1285612" y="1039255"/>
            <a:ext cx="8655341" cy="1477328"/>
          </a:xfrm>
          <a:prstGeom prst="rect">
            <a:avLst/>
          </a:prstGeom>
          <a:noFill/>
        </p:spPr>
        <p:txBody>
          <a:bodyPr wrap="square">
            <a:spAutoFit/>
          </a:bodyPr>
          <a:lstStyle/>
          <a:p>
            <a:pPr marL="285750" indent="-285750">
              <a:buFont typeface="Arial" panose="020B0604020202020204" pitchFamily="34" charset="0"/>
              <a:buChar char="•"/>
            </a:pPr>
            <a:r>
              <a:rPr lang="en-US" dirty="0"/>
              <a:t>The following are the steps to create a calculated table:</a:t>
            </a:r>
          </a:p>
          <a:p>
            <a:pPr marL="285750" indent="-285750">
              <a:buFont typeface="Arial" panose="020B0604020202020204" pitchFamily="34" charset="0"/>
              <a:buChar char="•"/>
            </a:pPr>
            <a:endParaRPr lang="en-US" dirty="0"/>
          </a:p>
          <a:p>
            <a:r>
              <a:rPr lang="en-US" b="1" dirty="0"/>
              <a:t>Step 1: </a:t>
            </a:r>
            <a:r>
              <a:rPr lang="en-US" dirty="0"/>
              <a:t>Click on the </a:t>
            </a:r>
            <a:r>
              <a:rPr lang="en-US" b="1" dirty="0"/>
              <a:t>Modeling Tab </a:t>
            </a:r>
            <a:r>
              <a:rPr lang="en-US" dirty="0"/>
              <a:t>and then select </a:t>
            </a:r>
            <a:r>
              <a:rPr lang="en-US" b="1" dirty="0"/>
              <a:t>New Table</a:t>
            </a:r>
            <a:endParaRPr lang="en-US" dirty="0"/>
          </a:p>
          <a:p>
            <a:endParaRPr lang="en-US" dirty="0"/>
          </a:p>
          <a:p>
            <a:endParaRPr lang="en-IN" dirty="0"/>
          </a:p>
        </p:txBody>
      </p:sp>
      <p:pic>
        <p:nvPicPr>
          <p:cNvPr id="6" name="Picture 5" descr="Icon&#10;&#10;Description automatically generated">
            <a:extLst>
              <a:ext uri="{FF2B5EF4-FFF2-40B4-BE49-F238E27FC236}">
                <a16:creationId xmlns:a16="http://schemas.microsoft.com/office/drawing/2014/main" id="{387F51F0-7FFA-8215-EF5B-00530673785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pic>
        <p:nvPicPr>
          <p:cNvPr id="4" name="Picture 3">
            <a:extLst>
              <a:ext uri="{FF2B5EF4-FFF2-40B4-BE49-F238E27FC236}">
                <a16:creationId xmlns:a16="http://schemas.microsoft.com/office/drawing/2014/main" id="{5B890138-DE89-0E14-AA6F-855D9CAB600D}"/>
              </a:ext>
            </a:extLst>
          </p:cNvPr>
          <p:cNvPicPr>
            <a:picLocks noChangeAspect="1"/>
          </p:cNvPicPr>
          <p:nvPr/>
        </p:nvPicPr>
        <p:blipFill>
          <a:blip r:embed="rId4"/>
          <a:stretch>
            <a:fillRect/>
          </a:stretch>
        </p:blipFill>
        <p:spPr>
          <a:xfrm>
            <a:off x="1025119" y="2126854"/>
            <a:ext cx="9176326" cy="1899861"/>
          </a:xfrm>
          <a:prstGeom prst="rect">
            <a:avLst/>
          </a:prstGeom>
        </p:spPr>
      </p:pic>
      <p:sp>
        <p:nvSpPr>
          <p:cNvPr id="11" name="TextBox 10">
            <a:extLst>
              <a:ext uri="{FF2B5EF4-FFF2-40B4-BE49-F238E27FC236}">
                <a16:creationId xmlns:a16="http://schemas.microsoft.com/office/drawing/2014/main" id="{B4DABCBC-C042-EAB2-590A-0FC7D0F3DC15}"/>
              </a:ext>
            </a:extLst>
          </p:cNvPr>
          <p:cNvSpPr txBox="1"/>
          <p:nvPr/>
        </p:nvSpPr>
        <p:spPr>
          <a:xfrm>
            <a:off x="1285612" y="4250788"/>
            <a:ext cx="6094602" cy="369332"/>
          </a:xfrm>
          <a:prstGeom prst="rect">
            <a:avLst/>
          </a:prstGeom>
          <a:noFill/>
        </p:spPr>
        <p:txBody>
          <a:bodyPr wrap="square">
            <a:spAutoFit/>
          </a:bodyPr>
          <a:lstStyle/>
          <a:p>
            <a:r>
              <a:rPr lang="en-US" sz="1800" b="1" i="0" u="none" strike="noStrike" baseline="0" dirty="0">
                <a:latin typeface="Calibri-Bold"/>
              </a:rPr>
              <a:t>Step 2: </a:t>
            </a:r>
            <a:r>
              <a:rPr lang="en-US" sz="1800" b="0" i="0" u="none" strike="noStrike" baseline="0" dirty="0">
                <a:latin typeface="Calibri" panose="020F0502020204030204" pitchFamily="34" charset="0"/>
              </a:rPr>
              <a:t>Enter the following formula in the formula bar</a:t>
            </a:r>
            <a:endParaRPr lang="en-IN" dirty="0"/>
          </a:p>
        </p:txBody>
      </p:sp>
      <p:pic>
        <p:nvPicPr>
          <p:cNvPr id="13" name="Picture 12">
            <a:extLst>
              <a:ext uri="{FF2B5EF4-FFF2-40B4-BE49-F238E27FC236}">
                <a16:creationId xmlns:a16="http://schemas.microsoft.com/office/drawing/2014/main" id="{3AFD25C9-2F25-CBC0-1DB5-EC03D7563BD5}"/>
              </a:ext>
            </a:extLst>
          </p:cNvPr>
          <p:cNvPicPr>
            <a:picLocks noChangeAspect="1"/>
          </p:cNvPicPr>
          <p:nvPr/>
        </p:nvPicPr>
        <p:blipFill>
          <a:blip r:embed="rId5"/>
          <a:stretch>
            <a:fillRect/>
          </a:stretch>
        </p:blipFill>
        <p:spPr>
          <a:xfrm>
            <a:off x="2070454" y="4687232"/>
            <a:ext cx="4623961" cy="1808381"/>
          </a:xfrm>
          <a:prstGeom prst="rect">
            <a:avLst/>
          </a:prstGeom>
        </p:spPr>
      </p:pic>
    </p:spTree>
    <p:extLst>
      <p:ext uri="{BB962C8B-B14F-4D97-AF65-F5344CB8AC3E}">
        <p14:creationId xmlns:p14="http://schemas.microsoft.com/office/powerpoint/2010/main" val="65210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ppt_w</p:attrName>
                                        </p:attrNameLst>
                                      </p:cBhvr>
                                      <p:tavLst>
                                        <p:tav tm="0">
                                          <p:val>
                                            <p:fltVal val="0"/>
                                          </p:val>
                                        </p:tav>
                                        <p:tav tm="100000">
                                          <p:val>
                                            <p:strVal val="#ppt_w"/>
                                          </p:val>
                                        </p:tav>
                                      </p:tavLst>
                                    </p:anim>
                                    <p:anim calcmode="lin" valueType="num">
                                      <p:cBhvr>
                                        <p:cTn id="38" dur="1000" fill="hold"/>
                                        <p:tgtEl>
                                          <p:spTgt spid="4"/>
                                        </p:tgtEl>
                                        <p:attrNameLst>
                                          <p:attrName>ppt_h</p:attrName>
                                        </p:attrNameLst>
                                      </p:cBhvr>
                                      <p:tavLst>
                                        <p:tav tm="0">
                                          <p:val>
                                            <p:fltVal val="0"/>
                                          </p:val>
                                        </p:tav>
                                        <p:tav tm="100000">
                                          <p:val>
                                            <p:strVal val="#ppt_h"/>
                                          </p:val>
                                        </p:tav>
                                      </p:tavLst>
                                    </p:anim>
                                    <p:anim calcmode="lin" valueType="num">
                                      <p:cBhvr>
                                        <p:cTn id="39" dur="1000" fill="hold"/>
                                        <p:tgtEl>
                                          <p:spTgt spid="4"/>
                                        </p:tgtEl>
                                        <p:attrNameLst>
                                          <p:attrName>style.rotation</p:attrName>
                                        </p:attrNameLst>
                                      </p:cBhvr>
                                      <p:tavLst>
                                        <p:tav tm="0">
                                          <p:val>
                                            <p:fltVal val="90"/>
                                          </p:val>
                                        </p:tav>
                                        <p:tav tm="100000">
                                          <p:val>
                                            <p:fltVal val="0"/>
                                          </p:val>
                                        </p:tav>
                                      </p:tavLst>
                                    </p:anim>
                                    <p:animEffect transition="in" filter="fade">
                                      <p:cBhvr>
                                        <p:cTn id="40" dur="10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45"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2000"/>
                                        <p:tgtEl>
                                          <p:spTgt spid="11"/>
                                        </p:tgtEl>
                                      </p:cBhvr>
                                    </p:animEffect>
                                    <p:anim calcmode="lin" valueType="num">
                                      <p:cBhvr>
                                        <p:cTn id="46" dur="2000" fill="hold"/>
                                        <p:tgtEl>
                                          <p:spTgt spid="11"/>
                                        </p:tgtEl>
                                        <p:attrNameLst>
                                          <p:attrName>ppt_w</p:attrName>
                                        </p:attrNameLst>
                                      </p:cBhvr>
                                      <p:tavLst>
                                        <p:tav tm="0" fmla="#ppt_w*sin(2.5*pi*$)">
                                          <p:val>
                                            <p:fltVal val="0"/>
                                          </p:val>
                                        </p:tav>
                                        <p:tav tm="100000">
                                          <p:val>
                                            <p:fltVal val="1"/>
                                          </p:val>
                                        </p:tav>
                                      </p:tavLst>
                                    </p:anim>
                                    <p:anim calcmode="lin" valueType="num">
                                      <p:cBhvr>
                                        <p:cTn id="47"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80">
                                          <p:stCondLst>
                                            <p:cond delay="0"/>
                                          </p:stCondLst>
                                        </p:cTn>
                                        <p:tgtEl>
                                          <p:spTgt spid="13"/>
                                        </p:tgtEl>
                                      </p:cBhvr>
                                    </p:animEffect>
                                    <p:anim calcmode="lin" valueType="num">
                                      <p:cBhvr>
                                        <p:cTn id="5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8" dur="26">
                                          <p:stCondLst>
                                            <p:cond delay="650"/>
                                          </p:stCondLst>
                                        </p:cTn>
                                        <p:tgtEl>
                                          <p:spTgt spid="13"/>
                                        </p:tgtEl>
                                      </p:cBhvr>
                                      <p:to x="100000" y="60000"/>
                                    </p:animScale>
                                    <p:animScale>
                                      <p:cBhvr>
                                        <p:cTn id="59" dur="166" decel="50000">
                                          <p:stCondLst>
                                            <p:cond delay="676"/>
                                          </p:stCondLst>
                                        </p:cTn>
                                        <p:tgtEl>
                                          <p:spTgt spid="13"/>
                                        </p:tgtEl>
                                      </p:cBhvr>
                                      <p:to x="100000" y="100000"/>
                                    </p:animScale>
                                    <p:animScale>
                                      <p:cBhvr>
                                        <p:cTn id="60" dur="26">
                                          <p:stCondLst>
                                            <p:cond delay="1312"/>
                                          </p:stCondLst>
                                        </p:cTn>
                                        <p:tgtEl>
                                          <p:spTgt spid="13"/>
                                        </p:tgtEl>
                                      </p:cBhvr>
                                      <p:to x="100000" y="80000"/>
                                    </p:animScale>
                                    <p:animScale>
                                      <p:cBhvr>
                                        <p:cTn id="61" dur="166" decel="50000">
                                          <p:stCondLst>
                                            <p:cond delay="1338"/>
                                          </p:stCondLst>
                                        </p:cTn>
                                        <p:tgtEl>
                                          <p:spTgt spid="13"/>
                                        </p:tgtEl>
                                      </p:cBhvr>
                                      <p:to x="100000" y="100000"/>
                                    </p:animScale>
                                    <p:animScale>
                                      <p:cBhvr>
                                        <p:cTn id="62" dur="26">
                                          <p:stCondLst>
                                            <p:cond delay="1642"/>
                                          </p:stCondLst>
                                        </p:cTn>
                                        <p:tgtEl>
                                          <p:spTgt spid="13"/>
                                        </p:tgtEl>
                                      </p:cBhvr>
                                      <p:to x="100000" y="90000"/>
                                    </p:animScale>
                                    <p:animScale>
                                      <p:cBhvr>
                                        <p:cTn id="63" dur="166" decel="50000">
                                          <p:stCondLst>
                                            <p:cond delay="1668"/>
                                          </p:stCondLst>
                                        </p:cTn>
                                        <p:tgtEl>
                                          <p:spTgt spid="13"/>
                                        </p:tgtEl>
                                      </p:cBhvr>
                                      <p:to x="100000" y="100000"/>
                                    </p:animScale>
                                    <p:animScale>
                                      <p:cBhvr>
                                        <p:cTn id="64" dur="26">
                                          <p:stCondLst>
                                            <p:cond delay="1808"/>
                                          </p:stCondLst>
                                        </p:cTn>
                                        <p:tgtEl>
                                          <p:spTgt spid="13"/>
                                        </p:tgtEl>
                                      </p:cBhvr>
                                      <p:to x="100000" y="95000"/>
                                    </p:animScale>
                                    <p:animScale>
                                      <p:cBhvr>
                                        <p:cTn id="65"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D68C-C00E-4563-D4F2-F68AFA8989F5}"/>
              </a:ext>
            </a:extLst>
          </p:cNvPr>
          <p:cNvSpPr>
            <a:spLocks noGrp="1"/>
          </p:cNvSpPr>
          <p:nvPr>
            <p:ph type="title"/>
          </p:nvPr>
        </p:nvSpPr>
        <p:spPr>
          <a:xfrm>
            <a:off x="2984855" y="370583"/>
            <a:ext cx="4976298" cy="668672"/>
          </a:xfrm>
        </p:spPr>
        <p:txBody>
          <a:bodyPr/>
          <a:lstStyle/>
          <a:p>
            <a:r>
              <a:rPr lang="en-IN" b="1" dirty="0"/>
              <a:t>Calculated Tables</a:t>
            </a:r>
            <a:endParaRPr lang="en-IN" sz="4400" b="1" dirty="0"/>
          </a:p>
        </p:txBody>
      </p:sp>
      <p:sp>
        <p:nvSpPr>
          <p:cNvPr id="5" name="TextBox 4">
            <a:extLst>
              <a:ext uri="{FF2B5EF4-FFF2-40B4-BE49-F238E27FC236}">
                <a16:creationId xmlns:a16="http://schemas.microsoft.com/office/drawing/2014/main" id="{965FCD12-1E5A-AA05-60CD-848AFC644A72}"/>
              </a:ext>
            </a:extLst>
          </p:cNvPr>
          <p:cNvSpPr txBox="1"/>
          <p:nvPr/>
        </p:nvSpPr>
        <p:spPr>
          <a:xfrm>
            <a:off x="1285612" y="1039255"/>
            <a:ext cx="8655341" cy="1200329"/>
          </a:xfrm>
          <a:prstGeom prst="rect">
            <a:avLst/>
          </a:prstGeom>
          <a:noFill/>
        </p:spPr>
        <p:txBody>
          <a:bodyPr wrap="square">
            <a:spAutoFit/>
          </a:bodyPr>
          <a:lstStyle/>
          <a:p>
            <a:pPr marL="285750" indent="-285750">
              <a:buFont typeface="Arial" panose="020B0604020202020204" pitchFamily="34" charset="0"/>
              <a:buChar char="•"/>
            </a:pPr>
            <a:endParaRPr lang="en-US" dirty="0"/>
          </a:p>
          <a:p>
            <a:r>
              <a:rPr lang="en-US" b="1" dirty="0"/>
              <a:t>Step 3: </a:t>
            </a:r>
            <a:r>
              <a:rPr lang="en-US" dirty="0"/>
              <a:t>A new table named </a:t>
            </a:r>
            <a:r>
              <a:rPr lang="en-US" b="1" dirty="0"/>
              <a:t>Sales </a:t>
            </a:r>
            <a:r>
              <a:rPr lang="en-US" dirty="0"/>
              <a:t>is created and appears just like any other table in</a:t>
            </a:r>
            <a:r>
              <a:rPr lang="en-IN" dirty="0"/>
              <a:t>the </a:t>
            </a:r>
            <a:r>
              <a:rPr lang="en-IN" b="1" dirty="0"/>
              <a:t>Fields </a:t>
            </a:r>
            <a:r>
              <a:rPr lang="en-IN" dirty="0"/>
              <a:t>pane:</a:t>
            </a:r>
            <a:endParaRPr lang="en-US" dirty="0"/>
          </a:p>
          <a:p>
            <a:endParaRPr lang="en-IN" dirty="0"/>
          </a:p>
        </p:txBody>
      </p:sp>
      <p:pic>
        <p:nvPicPr>
          <p:cNvPr id="6" name="Picture 5" descr="Icon&#10;&#10;Description automatically generated">
            <a:extLst>
              <a:ext uri="{FF2B5EF4-FFF2-40B4-BE49-F238E27FC236}">
                <a16:creationId xmlns:a16="http://schemas.microsoft.com/office/drawing/2014/main" id="{387F51F0-7FFA-8215-EF5B-00530673785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pic>
        <p:nvPicPr>
          <p:cNvPr id="7" name="Picture 6">
            <a:extLst>
              <a:ext uri="{FF2B5EF4-FFF2-40B4-BE49-F238E27FC236}">
                <a16:creationId xmlns:a16="http://schemas.microsoft.com/office/drawing/2014/main" id="{B50EE08A-182C-0E5E-E2A5-242E0B37749F}"/>
              </a:ext>
            </a:extLst>
          </p:cNvPr>
          <p:cNvPicPr>
            <a:picLocks noChangeAspect="1"/>
          </p:cNvPicPr>
          <p:nvPr/>
        </p:nvPicPr>
        <p:blipFill>
          <a:blip r:embed="rId4"/>
          <a:stretch>
            <a:fillRect/>
          </a:stretch>
        </p:blipFill>
        <p:spPr>
          <a:xfrm>
            <a:off x="1370333" y="2137611"/>
            <a:ext cx="8696325" cy="3343275"/>
          </a:xfrm>
          <a:prstGeom prst="rect">
            <a:avLst/>
          </a:prstGeom>
        </p:spPr>
      </p:pic>
    </p:spTree>
    <p:extLst>
      <p:ext uri="{BB962C8B-B14F-4D97-AF65-F5344CB8AC3E}">
        <p14:creationId xmlns:p14="http://schemas.microsoft.com/office/powerpoint/2010/main" val="124827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1094-BC36-A2CA-502C-DB7756F4BD25}"/>
              </a:ext>
            </a:extLst>
          </p:cNvPr>
          <p:cNvSpPr>
            <a:spLocks noGrp="1"/>
          </p:cNvSpPr>
          <p:nvPr>
            <p:ph type="title"/>
          </p:nvPr>
        </p:nvSpPr>
        <p:spPr>
          <a:xfrm>
            <a:off x="4703960" y="494663"/>
            <a:ext cx="2784079" cy="1400530"/>
          </a:xfrm>
        </p:spPr>
        <p:txBody>
          <a:bodyPr/>
          <a:lstStyle/>
          <a:p>
            <a:r>
              <a:rPr lang="en-IN" b="1" dirty="0"/>
              <a:t>Measures</a:t>
            </a:r>
          </a:p>
        </p:txBody>
      </p:sp>
      <p:pic>
        <p:nvPicPr>
          <p:cNvPr id="4" name="Picture 3" descr="Icon&#10;&#10;Description automatically generated">
            <a:extLst>
              <a:ext uri="{FF2B5EF4-FFF2-40B4-BE49-F238E27FC236}">
                <a16:creationId xmlns:a16="http://schemas.microsoft.com/office/drawing/2014/main" id="{FB6E5A10-83C5-CF26-D588-A7286FE944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
        <p:nvSpPr>
          <p:cNvPr id="6" name="TextBox 5">
            <a:extLst>
              <a:ext uri="{FF2B5EF4-FFF2-40B4-BE49-F238E27FC236}">
                <a16:creationId xmlns:a16="http://schemas.microsoft.com/office/drawing/2014/main" id="{F4D002B8-4537-9EE2-6A2D-02B8895CB79A}"/>
              </a:ext>
            </a:extLst>
          </p:cNvPr>
          <p:cNvSpPr txBox="1"/>
          <p:nvPr/>
        </p:nvSpPr>
        <p:spPr>
          <a:xfrm>
            <a:off x="1035030" y="1711509"/>
            <a:ext cx="10121937" cy="3139321"/>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Calibri" panose="020F0502020204030204" pitchFamily="34" charset="0"/>
              </a:rPr>
              <a:t>Measures are generally used for data analyses</a:t>
            </a:r>
          </a:p>
          <a:p>
            <a:pPr marL="285750" indent="-285750" algn="l">
              <a:buFont typeface="Arial" panose="020B0604020202020204" pitchFamily="34" charset="0"/>
              <a:buChar char="•"/>
            </a:pPr>
            <a:endParaRPr lang="en-US" sz="1800" b="0" i="0" u="none" strike="noStrike" baseline="0" dirty="0">
              <a:latin typeface="Calibri" panose="020F0502020204030204" pitchFamily="34" charset="0"/>
            </a:endParaRP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Simple </a:t>
            </a:r>
            <a:r>
              <a:rPr lang="en-US" sz="1800" b="0" i="0" u="none" strike="noStrike" baseline="0" dirty="0" err="1">
                <a:latin typeface="Calibri" panose="020F0502020204030204" pitchFamily="34" charset="0"/>
              </a:rPr>
              <a:t>summarisations</a:t>
            </a:r>
            <a:r>
              <a:rPr lang="en-US" sz="1800" b="0" i="0" u="none" strike="noStrike" baseline="0" dirty="0">
                <a:latin typeface="Calibri" panose="020F0502020204030204" pitchFamily="34" charset="0"/>
              </a:rPr>
              <a:t> such as sums, averages, counts and minimum, maximum can be set through the </a:t>
            </a:r>
            <a:r>
              <a:rPr lang="en-US" sz="1800" b="1" i="0" u="none" strike="noStrike" baseline="0" dirty="0">
                <a:latin typeface="Calibri-Bold"/>
              </a:rPr>
              <a:t>Fields </a:t>
            </a:r>
            <a:r>
              <a:rPr lang="en-US" sz="1800" b="0" i="0" u="none" strike="noStrike" baseline="0" dirty="0">
                <a:latin typeface="Calibri" panose="020F0502020204030204" pitchFamily="34" charset="0"/>
              </a:rPr>
              <a:t>well</a:t>
            </a:r>
          </a:p>
          <a:p>
            <a:pPr marL="285750" indent="-285750" algn="l">
              <a:buFont typeface="Arial" panose="020B0604020202020204" pitchFamily="34" charset="0"/>
              <a:buChar char="•"/>
            </a:pPr>
            <a:endParaRPr lang="en-US" sz="1800" b="0" i="0" u="none" strike="noStrike" baseline="0" dirty="0">
              <a:latin typeface="Calibri" panose="020F0502020204030204" pitchFamily="34" charset="0"/>
            </a:endParaRP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The calculated results of measures are always varying according to your interaction with your reports, allowing for fast and dynamic ad‐hoc data exploration</a:t>
            </a:r>
          </a:p>
          <a:p>
            <a:pPr marL="285750" indent="-285750" algn="l">
              <a:buFont typeface="Arial" panose="020B0604020202020204" pitchFamily="34" charset="0"/>
              <a:buChar char="•"/>
            </a:pPr>
            <a:endParaRPr lang="en-US" sz="1800" b="0" i="0" u="none" strike="noStrike" baseline="0" dirty="0">
              <a:latin typeface="Calibri" panose="020F0502020204030204" pitchFamily="34" charset="0"/>
            </a:endParaRP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In the Power BI desktop, measures are created in a data view or report view</a:t>
            </a:r>
          </a:p>
          <a:p>
            <a:pPr marL="285750" indent="-285750" algn="l">
              <a:buFont typeface="Arial" panose="020B0604020202020204" pitchFamily="34" charset="0"/>
              <a:buChar char="•"/>
            </a:pPr>
            <a:endParaRPr lang="en-US" sz="1800" b="0" i="0" u="none" strike="noStrike" baseline="0" dirty="0">
              <a:latin typeface="Calibri" panose="020F0502020204030204" pitchFamily="34" charset="0"/>
            </a:endParaRP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The measures that you are created appear in the </a:t>
            </a:r>
            <a:r>
              <a:rPr lang="en-US" sz="1800" b="1" i="0" u="none" strike="noStrike" baseline="0" dirty="0">
                <a:latin typeface="Calibri-Bold"/>
              </a:rPr>
              <a:t>Fields </a:t>
            </a:r>
            <a:r>
              <a:rPr lang="en-US" sz="1800" b="0" i="0" u="none" strike="noStrike" baseline="0" dirty="0">
                <a:latin typeface="Calibri" panose="020F0502020204030204" pitchFamily="34" charset="0"/>
              </a:rPr>
              <a:t>list with a calculator icon</a:t>
            </a:r>
            <a:endParaRPr lang="en-IN" dirty="0"/>
          </a:p>
        </p:txBody>
      </p:sp>
    </p:spTree>
    <p:extLst>
      <p:ext uri="{BB962C8B-B14F-4D97-AF65-F5344CB8AC3E}">
        <p14:creationId xmlns:p14="http://schemas.microsoft.com/office/powerpoint/2010/main" val="223122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arn(inVertic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9" dur="5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 calcmode="lin" valueType="num">
                                      <p:cBhvr>
                                        <p:cTn id="24"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5"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26" dur="1000" fill="hold"/>
                                        <p:tgtEl>
                                          <p:spTgt spid="6">
                                            <p:txEl>
                                              <p:pRg st="4" end="4"/>
                                            </p:txEl>
                                          </p:spTgt>
                                        </p:tgtEl>
                                        <p:attrNameLst>
                                          <p:attrName>style.rotation</p:attrName>
                                        </p:attrNameLst>
                                      </p:cBhvr>
                                      <p:tavLst>
                                        <p:tav tm="0">
                                          <p:val>
                                            <p:fltVal val="90"/>
                                          </p:val>
                                        </p:tav>
                                        <p:tav tm="100000">
                                          <p:val>
                                            <p:fltVal val="0"/>
                                          </p:val>
                                        </p:tav>
                                      </p:tavLst>
                                    </p:anim>
                                    <p:animEffect transition="in" filter="fade">
                                      <p:cBhvr>
                                        <p:cTn id="27" dur="10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2000"/>
                                        <p:tgtEl>
                                          <p:spTgt spid="6">
                                            <p:txEl>
                                              <p:pRg st="6" end="6"/>
                                            </p:txEl>
                                          </p:spTgt>
                                        </p:tgtEl>
                                      </p:cBhvr>
                                    </p:animEffect>
                                    <p:anim calcmode="lin" valueType="num">
                                      <p:cBhvr>
                                        <p:cTn id="33" dur="2000" fill="hold"/>
                                        <p:tgtEl>
                                          <p:spTgt spid="6">
                                            <p:txEl>
                                              <p:pRg st="6" end="6"/>
                                            </p:txEl>
                                          </p:spTgt>
                                        </p:tgtEl>
                                        <p:attrNameLst>
                                          <p:attrName>ppt_w</p:attrName>
                                        </p:attrNameLst>
                                      </p:cBhvr>
                                      <p:tavLst>
                                        <p:tav tm="0" fmla="#ppt_w*sin(2.5*pi*$)">
                                          <p:val>
                                            <p:fltVal val="0"/>
                                          </p:val>
                                        </p:tav>
                                        <p:tav tm="100000">
                                          <p:val>
                                            <p:fltVal val="1"/>
                                          </p:val>
                                        </p:tav>
                                      </p:tavLst>
                                    </p:anim>
                                    <p:anim calcmode="lin" valueType="num">
                                      <p:cBhvr>
                                        <p:cTn id="34" dur="2000" fill="hold"/>
                                        <p:tgtEl>
                                          <p:spTgt spid="6">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wipe(down)">
                                      <p:cBhvr>
                                        <p:cTn id="39" dur="580">
                                          <p:stCondLst>
                                            <p:cond delay="0"/>
                                          </p:stCondLst>
                                        </p:cTn>
                                        <p:tgtEl>
                                          <p:spTgt spid="6">
                                            <p:txEl>
                                              <p:pRg st="8" end="8"/>
                                            </p:txEl>
                                          </p:spTgt>
                                        </p:tgtEl>
                                      </p:cBhvr>
                                    </p:animEffect>
                                    <p:anim calcmode="lin" valueType="num">
                                      <p:cBhvr>
                                        <p:cTn id="40" dur="1822" tmFilter="0,0; 0.14,0.36; 0.43,0.73; 0.71,0.91; 1.0,1.0">
                                          <p:stCondLst>
                                            <p:cond delay="0"/>
                                          </p:stCondLst>
                                        </p:cTn>
                                        <p:tgtEl>
                                          <p:spTgt spid="6">
                                            <p:txEl>
                                              <p:pRg st="8" end="8"/>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
                                            <p:txEl>
                                              <p:pRg st="8" end="8"/>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
                                            <p:txEl>
                                              <p:pRg st="8" end="8"/>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
                                            <p:txEl>
                                              <p:pRg st="8" end="8"/>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
                                            <p:txEl>
                                              <p:pRg st="8" end="8"/>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6">
                                            <p:txEl>
                                              <p:pRg st="8" end="8"/>
                                            </p:txEl>
                                          </p:spTgt>
                                        </p:tgtEl>
                                      </p:cBhvr>
                                      <p:to x="100000" y="60000"/>
                                    </p:animScale>
                                    <p:animScale>
                                      <p:cBhvr>
                                        <p:cTn id="46" dur="166" decel="50000">
                                          <p:stCondLst>
                                            <p:cond delay="676"/>
                                          </p:stCondLst>
                                        </p:cTn>
                                        <p:tgtEl>
                                          <p:spTgt spid="6">
                                            <p:txEl>
                                              <p:pRg st="8" end="8"/>
                                            </p:txEl>
                                          </p:spTgt>
                                        </p:tgtEl>
                                      </p:cBhvr>
                                      <p:to x="100000" y="100000"/>
                                    </p:animScale>
                                    <p:animScale>
                                      <p:cBhvr>
                                        <p:cTn id="47" dur="26">
                                          <p:stCondLst>
                                            <p:cond delay="1312"/>
                                          </p:stCondLst>
                                        </p:cTn>
                                        <p:tgtEl>
                                          <p:spTgt spid="6">
                                            <p:txEl>
                                              <p:pRg st="8" end="8"/>
                                            </p:txEl>
                                          </p:spTgt>
                                        </p:tgtEl>
                                      </p:cBhvr>
                                      <p:to x="100000" y="80000"/>
                                    </p:animScale>
                                    <p:animScale>
                                      <p:cBhvr>
                                        <p:cTn id="48" dur="166" decel="50000">
                                          <p:stCondLst>
                                            <p:cond delay="1338"/>
                                          </p:stCondLst>
                                        </p:cTn>
                                        <p:tgtEl>
                                          <p:spTgt spid="6">
                                            <p:txEl>
                                              <p:pRg st="8" end="8"/>
                                            </p:txEl>
                                          </p:spTgt>
                                        </p:tgtEl>
                                      </p:cBhvr>
                                      <p:to x="100000" y="100000"/>
                                    </p:animScale>
                                    <p:animScale>
                                      <p:cBhvr>
                                        <p:cTn id="49" dur="26">
                                          <p:stCondLst>
                                            <p:cond delay="1642"/>
                                          </p:stCondLst>
                                        </p:cTn>
                                        <p:tgtEl>
                                          <p:spTgt spid="6">
                                            <p:txEl>
                                              <p:pRg st="8" end="8"/>
                                            </p:txEl>
                                          </p:spTgt>
                                        </p:tgtEl>
                                      </p:cBhvr>
                                      <p:to x="100000" y="90000"/>
                                    </p:animScale>
                                    <p:animScale>
                                      <p:cBhvr>
                                        <p:cTn id="50" dur="166" decel="50000">
                                          <p:stCondLst>
                                            <p:cond delay="1668"/>
                                          </p:stCondLst>
                                        </p:cTn>
                                        <p:tgtEl>
                                          <p:spTgt spid="6">
                                            <p:txEl>
                                              <p:pRg st="8" end="8"/>
                                            </p:txEl>
                                          </p:spTgt>
                                        </p:tgtEl>
                                      </p:cBhvr>
                                      <p:to x="100000" y="100000"/>
                                    </p:animScale>
                                    <p:animScale>
                                      <p:cBhvr>
                                        <p:cTn id="51" dur="26">
                                          <p:stCondLst>
                                            <p:cond delay="1808"/>
                                          </p:stCondLst>
                                        </p:cTn>
                                        <p:tgtEl>
                                          <p:spTgt spid="6">
                                            <p:txEl>
                                              <p:pRg st="8" end="8"/>
                                            </p:txEl>
                                          </p:spTgt>
                                        </p:tgtEl>
                                      </p:cBhvr>
                                      <p:to x="100000" y="95000"/>
                                    </p:animScale>
                                    <p:animScale>
                                      <p:cBhvr>
                                        <p:cTn id="52" dur="166" decel="50000">
                                          <p:stCondLst>
                                            <p:cond delay="1834"/>
                                          </p:stCondLst>
                                        </p:cTn>
                                        <p:tgtEl>
                                          <p:spTgt spid="6">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1094-BC36-A2CA-502C-DB7756F4BD25}"/>
              </a:ext>
            </a:extLst>
          </p:cNvPr>
          <p:cNvSpPr>
            <a:spLocks noGrp="1"/>
          </p:cNvSpPr>
          <p:nvPr>
            <p:ph type="title"/>
          </p:nvPr>
        </p:nvSpPr>
        <p:spPr>
          <a:xfrm>
            <a:off x="4703960" y="494663"/>
            <a:ext cx="2784079" cy="1400530"/>
          </a:xfrm>
        </p:spPr>
        <p:txBody>
          <a:bodyPr/>
          <a:lstStyle/>
          <a:p>
            <a:r>
              <a:rPr lang="en-IN" b="1" dirty="0"/>
              <a:t>Measures</a:t>
            </a:r>
          </a:p>
        </p:txBody>
      </p:sp>
      <p:pic>
        <p:nvPicPr>
          <p:cNvPr id="4" name="Picture 3" descr="Icon&#10;&#10;Description automatically generated">
            <a:extLst>
              <a:ext uri="{FF2B5EF4-FFF2-40B4-BE49-F238E27FC236}">
                <a16:creationId xmlns:a16="http://schemas.microsoft.com/office/drawing/2014/main" id="{FB6E5A10-83C5-CF26-D588-A7286FE944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
        <p:nvSpPr>
          <p:cNvPr id="6" name="TextBox 5">
            <a:extLst>
              <a:ext uri="{FF2B5EF4-FFF2-40B4-BE49-F238E27FC236}">
                <a16:creationId xmlns:a16="http://schemas.microsoft.com/office/drawing/2014/main" id="{F4D002B8-4537-9EE2-6A2D-02B8895CB79A}"/>
              </a:ext>
            </a:extLst>
          </p:cNvPr>
          <p:cNvSpPr txBox="1"/>
          <p:nvPr/>
        </p:nvSpPr>
        <p:spPr>
          <a:xfrm>
            <a:off x="1035030" y="1440921"/>
            <a:ext cx="10121937" cy="646331"/>
          </a:xfrm>
          <a:prstGeom prst="rect">
            <a:avLst/>
          </a:prstGeom>
          <a:noFill/>
        </p:spPr>
        <p:txBody>
          <a:bodyPr wrap="square">
            <a:spAutoFit/>
          </a:bodyPr>
          <a:lstStyle/>
          <a:p>
            <a:r>
              <a:rPr lang="en-US" dirty="0"/>
              <a:t>You can enter the name for measures whatever you want and add them to a new or existing </a:t>
            </a:r>
            <a:r>
              <a:rPr lang="en-US" dirty="0" err="1"/>
              <a:t>visualisation</a:t>
            </a:r>
            <a:r>
              <a:rPr lang="en-US" dirty="0"/>
              <a:t> just like any other field</a:t>
            </a:r>
            <a:endParaRPr lang="en-IN" dirty="0"/>
          </a:p>
        </p:txBody>
      </p:sp>
      <p:pic>
        <p:nvPicPr>
          <p:cNvPr id="5" name="Picture 4">
            <a:extLst>
              <a:ext uri="{FF2B5EF4-FFF2-40B4-BE49-F238E27FC236}">
                <a16:creationId xmlns:a16="http://schemas.microsoft.com/office/drawing/2014/main" id="{3686E00A-DDB3-46E6-7D72-622C2410AD95}"/>
              </a:ext>
            </a:extLst>
          </p:cNvPr>
          <p:cNvPicPr>
            <a:picLocks noChangeAspect="1"/>
          </p:cNvPicPr>
          <p:nvPr/>
        </p:nvPicPr>
        <p:blipFill>
          <a:blip r:embed="rId4"/>
          <a:stretch>
            <a:fillRect/>
          </a:stretch>
        </p:blipFill>
        <p:spPr>
          <a:xfrm>
            <a:off x="1526078" y="2344235"/>
            <a:ext cx="7832526" cy="2679010"/>
          </a:xfrm>
          <a:prstGeom prst="rect">
            <a:avLst/>
          </a:prstGeom>
        </p:spPr>
      </p:pic>
    </p:spTree>
    <p:extLst>
      <p:ext uri="{BB962C8B-B14F-4D97-AF65-F5344CB8AC3E}">
        <p14:creationId xmlns:p14="http://schemas.microsoft.com/office/powerpoint/2010/main" val="363177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arn(inVertic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1094-BC36-A2CA-502C-DB7756F4BD25}"/>
              </a:ext>
            </a:extLst>
          </p:cNvPr>
          <p:cNvSpPr>
            <a:spLocks noGrp="1"/>
          </p:cNvSpPr>
          <p:nvPr>
            <p:ph type="title"/>
          </p:nvPr>
        </p:nvSpPr>
        <p:spPr>
          <a:xfrm>
            <a:off x="4703960" y="494663"/>
            <a:ext cx="2784079" cy="1400530"/>
          </a:xfrm>
        </p:spPr>
        <p:txBody>
          <a:bodyPr/>
          <a:lstStyle/>
          <a:p>
            <a:r>
              <a:rPr lang="en-IN" b="1" dirty="0"/>
              <a:t>Measures</a:t>
            </a:r>
          </a:p>
        </p:txBody>
      </p:sp>
      <p:pic>
        <p:nvPicPr>
          <p:cNvPr id="4" name="Picture 3" descr="Icon&#10;&#10;Description automatically generated">
            <a:extLst>
              <a:ext uri="{FF2B5EF4-FFF2-40B4-BE49-F238E27FC236}">
                <a16:creationId xmlns:a16="http://schemas.microsoft.com/office/drawing/2014/main" id="{FB6E5A10-83C5-CF26-D588-A7286FE944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
        <p:nvSpPr>
          <p:cNvPr id="6" name="TextBox 5">
            <a:extLst>
              <a:ext uri="{FF2B5EF4-FFF2-40B4-BE49-F238E27FC236}">
                <a16:creationId xmlns:a16="http://schemas.microsoft.com/office/drawing/2014/main" id="{F4D002B8-4537-9EE2-6A2D-02B8895CB79A}"/>
              </a:ext>
            </a:extLst>
          </p:cNvPr>
          <p:cNvSpPr txBox="1"/>
          <p:nvPr/>
        </p:nvSpPr>
        <p:spPr>
          <a:xfrm>
            <a:off x="1035030" y="1440921"/>
            <a:ext cx="10121937" cy="646331"/>
          </a:xfrm>
          <a:prstGeom prst="rect">
            <a:avLst/>
          </a:prstGeom>
          <a:noFill/>
        </p:spPr>
        <p:txBody>
          <a:bodyPr wrap="square">
            <a:spAutoFit/>
          </a:bodyPr>
          <a:lstStyle/>
          <a:p>
            <a:r>
              <a:rPr lang="en-US" dirty="0"/>
              <a:t>You can enter the name for measures whatever you want and add them to a new or existing </a:t>
            </a:r>
            <a:r>
              <a:rPr lang="en-US" dirty="0" err="1"/>
              <a:t>visualisation</a:t>
            </a:r>
            <a:r>
              <a:rPr lang="en-US" dirty="0"/>
              <a:t> just like any other field</a:t>
            </a:r>
            <a:endParaRPr lang="en-IN" dirty="0"/>
          </a:p>
        </p:txBody>
      </p:sp>
      <p:pic>
        <p:nvPicPr>
          <p:cNvPr id="5" name="Picture 4">
            <a:extLst>
              <a:ext uri="{FF2B5EF4-FFF2-40B4-BE49-F238E27FC236}">
                <a16:creationId xmlns:a16="http://schemas.microsoft.com/office/drawing/2014/main" id="{3686E00A-DDB3-46E6-7D72-622C2410AD95}"/>
              </a:ext>
            </a:extLst>
          </p:cNvPr>
          <p:cNvPicPr>
            <a:picLocks noChangeAspect="1"/>
          </p:cNvPicPr>
          <p:nvPr/>
        </p:nvPicPr>
        <p:blipFill>
          <a:blip r:embed="rId4"/>
          <a:stretch>
            <a:fillRect/>
          </a:stretch>
        </p:blipFill>
        <p:spPr>
          <a:xfrm>
            <a:off x="1526078" y="2344235"/>
            <a:ext cx="7832526" cy="2679010"/>
          </a:xfrm>
          <a:prstGeom prst="rect">
            <a:avLst/>
          </a:prstGeom>
        </p:spPr>
      </p:pic>
    </p:spTree>
    <p:extLst>
      <p:ext uri="{BB962C8B-B14F-4D97-AF65-F5344CB8AC3E}">
        <p14:creationId xmlns:p14="http://schemas.microsoft.com/office/powerpoint/2010/main" val="365261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arn(inVertical)">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1719903" y="528218"/>
            <a:ext cx="7491209" cy="755298"/>
          </a:xfrm>
        </p:spPr>
        <p:txBody>
          <a:bodyPr/>
          <a:lstStyle/>
          <a:p>
            <a:r>
              <a:rPr lang="en-IN" b="1" dirty="0"/>
              <a:t>What are the Relationships ? </a:t>
            </a:r>
          </a:p>
        </p:txBody>
      </p:sp>
      <p:pic>
        <p:nvPicPr>
          <p:cNvPr id="5" name="Content Placeholder 4">
            <a:extLst>
              <a:ext uri="{FF2B5EF4-FFF2-40B4-BE49-F238E27FC236}">
                <a16:creationId xmlns:a16="http://schemas.microsoft.com/office/drawing/2014/main" id="{8B80F3FD-424A-4699-D403-29A7D0F19D38}"/>
              </a:ext>
            </a:extLst>
          </p:cNvPr>
          <p:cNvPicPr>
            <a:picLocks noGrp="1" noChangeAspect="1"/>
          </p:cNvPicPr>
          <p:nvPr>
            <p:ph idx="1"/>
          </p:nvPr>
        </p:nvPicPr>
        <p:blipFill>
          <a:blip r:embed="rId2"/>
          <a:stretch>
            <a:fillRect/>
          </a:stretch>
        </p:blipFill>
        <p:spPr>
          <a:xfrm>
            <a:off x="7281645" y="1577785"/>
            <a:ext cx="3649910" cy="3702427"/>
          </a:xfrm>
        </p:spPr>
      </p:pic>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160061" y="5645020"/>
            <a:ext cx="1031939" cy="1212980"/>
          </a:xfrm>
          <a:prstGeom prst="rect">
            <a:avLst/>
          </a:prstGeom>
        </p:spPr>
      </p:pic>
      <p:sp>
        <p:nvSpPr>
          <p:cNvPr id="8" name="TextBox 7">
            <a:extLst>
              <a:ext uri="{FF2B5EF4-FFF2-40B4-BE49-F238E27FC236}">
                <a16:creationId xmlns:a16="http://schemas.microsoft.com/office/drawing/2014/main" id="{C2F7CF39-448A-63FC-B881-FBEB0C20A3EF}"/>
              </a:ext>
            </a:extLst>
          </p:cNvPr>
          <p:cNvSpPr txBox="1"/>
          <p:nvPr/>
        </p:nvSpPr>
        <p:spPr>
          <a:xfrm>
            <a:off x="807440" y="2413337"/>
            <a:ext cx="6314813" cy="2862322"/>
          </a:xfrm>
          <a:prstGeom prst="rect">
            <a:avLst/>
          </a:prstGeom>
          <a:noFill/>
        </p:spPr>
        <p:txBody>
          <a:bodyPr wrap="square">
            <a:spAutoFit/>
          </a:bodyPr>
          <a:lstStyle/>
          <a:p>
            <a:pPr algn="l"/>
            <a:r>
              <a:rPr lang="en-US" sz="1800" b="0" i="0" u="none" strike="noStrike" baseline="0" dirty="0">
                <a:latin typeface="Calibri" panose="020F0502020204030204" pitchFamily="34" charset="0"/>
              </a:rPr>
              <a:t>In Power BI, a relationship is used to describe the connections or the relation between two or more tables</a:t>
            </a:r>
          </a:p>
          <a:p>
            <a:pPr algn="l"/>
            <a:endParaRPr lang="en-US" sz="1800" b="0" i="0" u="none" strike="noStrike" baseline="0" dirty="0">
              <a:latin typeface="Calibri" panose="020F0502020204030204" pitchFamily="34" charset="0"/>
            </a:endParaRPr>
          </a:p>
          <a:p>
            <a:pPr algn="l"/>
            <a:r>
              <a:rPr lang="en-US" sz="1800" b="0" i="0" u="none" strike="noStrike" baseline="0" dirty="0">
                <a:latin typeface="ArialMT"/>
              </a:rPr>
              <a:t>• </a:t>
            </a:r>
            <a:r>
              <a:rPr lang="en-US" sz="1800" b="0" i="0" u="none" strike="noStrike" baseline="0" dirty="0">
                <a:latin typeface="Calibri" panose="020F0502020204030204" pitchFamily="34" charset="0"/>
              </a:rPr>
              <a:t>The relationship is used to perform an </a:t>
            </a:r>
            <a:r>
              <a:rPr lang="en-IN" sz="1800" b="0" i="0" u="none" strike="noStrike" baseline="0" dirty="0">
                <a:latin typeface="Calibri" panose="020F0502020204030204" pitchFamily="34" charset="0"/>
              </a:rPr>
              <a:t>analysis based on multiple tables</a:t>
            </a:r>
          </a:p>
          <a:p>
            <a:pPr algn="l"/>
            <a:endParaRPr lang="en-IN" sz="1800" b="0" i="0" u="none" strike="noStrike" baseline="0" dirty="0">
              <a:latin typeface="Calibri" panose="020F0502020204030204" pitchFamily="34" charset="0"/>
            </a:endParaRPr>
          </a:p>
          <a:p>
            <a:pPr algn="l"/>
            <a:r>
              <a:rPr lang="en-US" sz="1800" b="0" i="0" u="none" strike="noStrike" baseline="0" dirty="0">
                <a:latin typeface="ArialMT"/>
              </a:rPr>
              <a:t>• </a:t>
            </a:r>
            <a:r>
              <a:rPr lang="en-US" sz="1800" b="0" i="0" u="none" strike="noStrike" baseline="0" dirty="0">
                <a:latin typeface="Calibri" panose="020F0502020204030204" pitchFamily="34" charset="0"/>
              </a:rPr>
              <a:t>The relationship helps to display the data as well as correct information </a:t>
            </a:r>
            <a:r>
              <a:rPr lang="en-IN" sz="1800" b="0" i="0" u="none" strike="noStrike" baseline="0" dirty="0">
                <a:latin typeface="Calibri" panose="020F0502020204030204" pitchFamily="34" charset="0"/>
              </a:rPr>
              <a:t>between multiple tables</a:t>
            </a:r>
          </a:p>
          <a:p>
            <a:pPr algn="l"/>
            <a:endParaRPr lang="en-IN" sz="1800" b="0" i="0" u="none" strike="noStrike" baseline="0" dirty="0">
              <a:latin typeface="Calibri" panose="020F0502020204030204" pitchFamily="34" charset="0"/>
            </a:endParaRPr>
          </a:p>
          <a:p>
            <a:pPr algn="l"/>
            <a:r>
              <a:rPr lang="en-US" sz="1800" b="0" i="0" u="none" strike="noStrike" baseline="0" dirty="0">
                <a:latin typeface="ArialMT"/>
              </a:rPr>
              <a:t>• </a:t>
            </a:r>
            <a:r>
              <a:rPr lang="en-US" sz="1800" b="0" i="0" u="none" strike="noStrike" baseline="0" dirty="0">
                <a:latin typeface="Calibri" panose="020F0502020204030204" pitchFamily="34" charset="0"/>
              </a:rPr>
              <a:t>The relationship is also used to </a:t>
            </a:r>
            <a:r>
              <a:rPr lang="en-IN" sz="1800" b="0" i="0" u="none" strike="noStrike" baseline="0" dirty="0">
                <a:latin typeface="Calibri" panose="020F0502020204030204" pitchFamily="34" charset="0"/>
              </a:rPr>
              <a:t>calculate the accurate results</a:t>
            </a:r>
            <a:endParaRPr lang="en-IN" dirty="0"/>
          </a:p>
        </p:txBody>
      </p:sp>
    </p:spTree>
    <p:extLst>
      <p:ext uri="{BB962C8B-B14F-4D97-AF65-F5344CB8AC3E}">
        <p14:creationId xmlns:p14="http://schemas.microsoft.com/office/powerpoint/2010/main" val="244163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down)">
                                      <p:cBhvr>
                                        <p:cTn id="21" dur="580">
                                          <p:stCondLst>
                                            <p:cond delay="0"/>
                                          </p:stCondLst>
                                        </p:cTn>
                                        <p:tgtEl>
                                          <p:spTgt spid="8">
                                            <p:txEl>
                                              <p:pRg st="0" end="0"/>
                                            </p:txEl>
                                          </p:spTgt>
                                        </p:tgtEl>
                                      </p:cBhvr>
                                    </p:animEffect>
                                    <p:anim calcmode="lin" valueType="num">
                                      <p:cBhvr>
                                        <p:cTn id="22"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8">
                                            <p:txEl>
                                              <p:pRg st="0" end="0"/>
                                            </p:txEl>
                                          </p:spTgt>
                                        </p:tgtEl>
                                      </p:cBhvr>
                                      <p:to x="100000" y="60000"/>
                                    </p:animScale>
                                    <p:animScale>
                                      <p:cBhvr>
                                        <p:cTn id="28" dur="166" decel="50000">
                                          <p:stCondLst>
                                            <p:cond delay="676"/>
                                          </p:stCondLst>
                                        </p:cTn>
                                        <p:tgtEl>
                                          <p:spTgt spid="8">
                                            <p:txEl>
                                              <p:pRg st="0" end="0"/>
                                            </p:txEl>
                                          </p:spTgt>
                                        </p:tgtEl>
                                      </p:cBhvr>
                                      <p:to x="100000" y="100000"/>
                                    </p:animScale>
                                    <p:animScale>
                                      <p:cBhvr>
                                        <p:cTn id="29" dur="26">
                                          <p:stCondLst>
                                            <p:cond delay="1312"/>
                                          </p:stCondLst>
                                        </p:cTn>
                                        <p:tgtEl>
                                          <p:spTgt spid="8">
                                            <p:txEl>
                                              <p:pRg st="0" end="0"/>
                                            </p:txEl>
                                          </p:spTgt>
                                        </p:tgtEl>
                                      </p:cBhvr>
                                      <p:to x="100000" y="80000"/>
                                    </p:animScale>
                                    <p:animScale>
                                      <p:cBhvr>
                                        <p:cTn id="30" dur="166" decel="50000">
                                          <p:stCondLst>
                                            <p:cond delay="1338"/>
                                          </p:stCondLst>
                                        </p:cTn>
                                        <p:tgtEl>
                                          <p:spTgt spid="8">
                                            <p:txEl>
                                              <p:pRg st="0" end="0"/>
                                            </p:txEl>
                                          </p:spTgt>
                                        </p:tgtEl>
                                      </p:cBhvr>
                                      <p:to x="100000" y="100000"/>
                                    </p:animScale>
                                    <p:animScale>
                                      <p:cBhvr>
                                        <p:cTn id="31" dur="26">
                                          <p:stCondLst>
                                            <p:cond delay="1642"/>
                                          </p:stCondLst>
                                        </p:cTn>
                                        <p:tgtEl>
                                          <p:spTgt spid="8">
                                            <p:txEl>
                                              <p:pRg st="0" end="0"/>
                                            </p:txEl>
                                          </p:spTgt>
                                        </p:tgtEl>
                                      </p:cBhvr>
                                      <p:to x="100000" y="90000"/>
                                    </p:animScale>
                                    <p:animScale>
                                      <p:cBhvr>
                                        <p:cTn id="32" dur="166" decel="50000">
                                          <p:stCondLst>
                                            <p:cond delay="1668"/>
                                          </p:stCondLst>
                                        </p:cTn>
                                        <p:tgtEl>
                                          <p:spTgt spid="8">
                                            <p:txEl>
                                              <p:pRg st="0" end="0"/>
                                            </p:txEl>
                                          </p:spTgt>
                                        </p:tgtEl>
                                      </p:cBhvr>
                                      <p:to x="100000" y="100000"/>
                                    </p:animScale>
                                    <p:animScale>
                                      <p:cBhvr>
                                        <p:cTn id="33" dur="26">
                                          <p:stCondLst>
                                            <p:cond delay="1808"/>
                                          </p:stCondLst>
                                        </p:cTn>
                                        <p:tgtEl>
                                          <p:spTgt spid="8">
                                            <p:txEl>
                                              <p:pRg st="0" end="0"/>
                                            </p:txEl>
                                          </p:spTgt>
                                        </p:tgtEl>
                                      </p:cBhvr>
                                      <p:to x="100000" y="95000"/>
                                    </p:animScale>
                                    <p:animScale>
                                      <p:cBhvr>
                                        <p:cTn id="34" dur="166" decel="50000">
                                          <p:stCondLst>
                                            <p:cond delay="1834"/>
                                          </p:stCondLst>
                                        </p:cTn>
                                        <p:tgtEl>
                                          <p:spTgt spid="8">
                                            <p:txEl>
                                              <p:pRg st="0" end="0"/>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animEffect transition="in" filter="wipe(down)">
                                      <p:cBhvr>
                                        <p:cTn id="39" dur="580">
                                          <p:stCondLst>
                                            <p:cond delay="0"/>
                                          </p:stCondLst>
                                        </p:cTn>
                                        <p:tgtEl>
                                          <p:spTgt spid="8">
                                            <p:txEl>
                                              <p:pRg st="2" end="2"/>
                                            </p:txEl>
                                          </p:spTgt>
                                        </p:tgtEl>
                                      </p:cBhvr>
                                    </p:animEffect>
                                    <p:anim calcmode="lin" valueType="num">
                                      <p:cBhvr>
                                        <p:cTn id="40" dur="1822" tmFilter="0,0; 0.14,0.36; 0.43,0.73; 0.71,0.91; 1.0,1.0">
                                          <p:stCondLst>
                                            <p:cond delay="0"/>
                                          </p:stCondLst>
                                        </p:cTn>
                                        <p:tgtEl>
                                          <p:spTgt spid="8">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xEl>
                                              <p:pRg st="2" end="2"/>
                                            </p:txEl>
                                          </p:spTgt>
                                        </p:tgtEl>
                                      </p:cBhvr>
                                      <p:to x="100000" y="60000"/>
                                    </p:animScale>
                                    <p:animScale>
                                      <p:cBhvr>
                                        <p:cTn id="46" dur="166" decel="50000">
                                          <p:stCondLst>
                                            <p:cond delay="676"/>
                                          </p:stCondLst>
                                        </p:cTn>
                                        <p:tgtEl>
                                          <p:spTgt spid="8">
                                            <p:txEl>
                                              <p:pRg st="2" end="2"/>
                                            </p:txEl>
                                          </p:spTgt>
                                        </p:tgtEl>
                                      </p:cBhvr>
                                      <p:to x="100000" y="100000"/>
                                    </p:animScale>
                                    <p:animScale>
                                      <p:cBhvr>
                                        <p:cTn id="47" dur="26">
                                          <p:stCondLst>
                                            <p:cond delay="1312"/>
                                          </p:stCondLst>
                                        </p:cTn>
                                        <p:tgtEl>
                                          <p:spTgt spid="8">
                                            <p:txEl>
                                              <p:pRg st="2" end="2"/>
                                            </p:txEl>
                                          </p:spTgt>
                                        </p:tgtEl>
                                      </p:cBhvr>
                                      <p:to x="100000" y="80000"/>
                                    </p:animScale>
                                    <p:animScale>
                                      <p:cBhvr>
                                        <p:cTn id="48" dur="166" decel="50000">
                                          <p:stCondLst>
                                            <p:cond delay="1338"/>
                                          </p:stCondLst>
                                        </p:cTn>
                                        <p:tgtEl>
                                          <p:spTgt spid="8">
                                            <p:txEl>
                                              <p:pRg st="2" end="2"/>
                                            </p:txEl>
                                          </p:spTgt>
                                        </p:tgtEl>
                                      </p:cBhvr>
                                      <p:to x="100000" y="100000"/>
                                    </p:animScale>
                                    <p:animScale>
                                      <p:cBhvr>
                                        <p:cTn id="49" dur="26">
                                          <p:stCondLst>
                                            <p:cond delay="1642"/>
                                          </p:stCondLst>
                                        </p:cTn>
                                        <p:tgtEl>
                                          <p:spTgt spid="8">
                                            <p:txEl>
                                              <p:pRg st="2" end="2"/>
                                            </p:txEl>
                                          </p:spTgt>
                                        </p:tgtEl>
                                      </p:cBhvr>
                                      <p:to x="100000" y="90000"/>
                                    </p:animScale>
                                    <p:animScale>
                                      <p:cBhvr>
                                        <p:cTn id="50" dur="166" decel="50000">
                                          <p:stCondLst>
                                            <p:cond delay="1668"/>
                                          </p:stCondLst>
                                        </p:cTn>
                                        <p:tgtEl>
                                          <p:spTgt spid="8">
                                            <p:txEl>
                                              <p:pRg st="2" end="2"/>
                                            </p:txEl>
                                          </p:spTgt>
                                        </p:tgtEl>
                                      </p:cBhvr>
                                      <p:to x="100000" y="100000"/>
                                    </p:animScale>
                                    <p:animScale>
                                      <p:cBhvr>
                                        <p:cTn id="51" dur="26">
                                          <p:stCondLst>
                                            <p:cond delay="1808"/>
                                          </p:stCondLst>
                                        </p:cTn>
                                        <p:tgtEl>
                                          <p:spTgt spid="8">
                                            <p:txEl>
                                              <p:pRg st="2" end="2"/>
                                            </p:txEl>
                                          </p:spTgt>
                                        </p:tgtEl>
                                      </p:cBhvr>
                                      <p:to x="100000" y="95000"/>
                                    </p:animScale>
                                    <p:animScale>
                                      <p:cBhvr>
                                        <p:cTn id="52" dur="166" decel="50000">
                                          <p:stCondLst>
                                            <p:cond delay="1834"/>
                                          </p:stCondLst>
                                        </p:cTn>
                                        <p:tgtEl>
                                          <p:spTgt spid="8">
                                            <p:txEl>
                                              <p:pRg st="2" end="2"/>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8">
                                            <p:txEl>
                                              <p:pRg st="4" end="4"/>
                                            </p:txEl>
                                          </p:spTgt>
                                        </p:tgtEl>
                                        <p:attrNameLst>
                                          <p:attrName>style.visibility</p:attrName>
                                        </p:attrNameLst>
                                      </p:cBhvr>
                                      <p:to>
                                        <p:strVal val="visible"/>
                                      </p:to>
                                    </p:set>
                                    <p:animEffect transition="in" filter="wipe(down)">
                                      <p:cBhvr>
                                        <p:cTn id="57" dur="580">
                                          <p:stCondLst>
                                            <p:cond delay="0"/>
                                          </p:stCondLst>
                                        </p:cTn>
                                        <p:tgtEl>
                                          <p:spTgt spid="8">
                                            <p:txEl>
                                              <p:pRg st="4" end="4"/>
                                            </p:txEl>
                                          </p:spTgt>
                                        </p:tgtEl>
                                      </p:cBhvr>
                                    </p:animEffect>
                                    <p:anim calcmode="lin" valueType="num">
                                      <p:cBhvr>
                                        <p:cTn id="58" dur="1822" tmFilter="0,0; 0.14,0.36; 0.43,0.73; 0.71,0.91; 1.0,1.0">
                                          <p:stCondLst>
                                            <p:cond delay="0"/>
                                          </p:stCondLst>
                                        </p:cTn>
                                        <p:tgtEl>
                                          <p:spTgt spid="8">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8">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8">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8">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8">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8">
                                            <p:txEl>
                                              <p:pRg st="4" end="4"/>
                                            </p:txEl>
                                          </p:spTgt>
                                        </p:tgtEl>
                                      </p:cBhvr>
                                      <p:to x="100000" y="60000"/>
                                    </p:animScale>
                                    <p:animScale>
                                      <p:cBhvr>
                                        <p:cTn id="64" dur="166" decel="50000">
                                          <p:stCondLst>
                                            <p:cond delay="676"/>
                                          </p:stCondLst>
                                        </p:cTn>
                                        <p:tgtEl>
                                          <p:spTgt spid="8">
                                            <p:txEl>
                                              <p:pRg st="4" end="4"/>
                                            </p:txEl>
                                          </p:spTgt>
                                        </p:tgtEl>
                                      </p:cBhvr>
                                      <p:to x="100000" y="100000"/>
                                    </p:animScale>
                                    <p:animScale>
                                      <p:cBhvr>
                                        <p:cTn id="65" dur="26">
                                          <p:stCondLst>
                                            <p:cond delay="1312"/>
                                          </p:stCondLst>
                                        </p:cTn>
                                        <p:tgtEl>
                                          <p:spTgt spid="8">
                                            <p:txEl>
                                              <p:pRg st="4" end="4"/>
                                            </p:txEl>
                                          </p:spTgt>
                                        </p:tgtEl>
                                      </p:cBhvr>
                                      <p:to x="100000" y="80000"/>
                                    </p:animScale>
                                    <p:animScale>
                                      <p:cBhvr>
                                        <p:cTn id="66" dur="166" decel="50000">
                                          <p:stCondLst>
                                            <p:cond delay="1338"/>
                                          </p:stCondLst>
                                        </p:cTn>
                                        <p:tgtEl>
                                          <p:spTgt spid="8">
                                            <p:txEl>
                                              <p:pRg st="4" end="4"/>
                                            </p:txEl>
                                          </p:spTgt>
                                        </p:tgtEl>
                                      </p:cBhvr>
                                      <p:to x="100000" y="100000"/>
                                    </p:animScale>
                                    <p:animScale>
                                      <p:cBhvr>
                                        <p:cTn id="67" dur="26">
                                          <p:stCondLst>
                                            <p:cond delay="1642"/>
                                          </p:stCondLst>
                                        </p:cTn>
                                        <p:tgtEl>
                                          <p:spTgt spid="8">
                                            <p:txEl>
                                              <p:pRg st="4" end="4"/>
                                            </p:txEl>
                                          </p:spTgt>
                                        </p:tgtEl>
                                      </p:cBhvr>
                                      <p:to x="100000" y="90000"/>
                                    </p:animScale>
                                    <p:animScale>
                                      <p:cBhvr>
                                        <p:cTn id="68" dur="166" decel="50000">
                                          <p:stCondLst>
                                            <p:cond delay="1668"/>
                                          </p:stCondLst>
                                        </p:cTn>
                                        <p:tgtEl>
                                          <p:spTgt spid="8">
                                            <p:txEl>
                                              <p:pRg st="4" end="4"/>
                                            </p:txEl>
                                          </p:spTgt>
                                        </p:tgtEl>
                                      </p:cBhvr>
                                      <p:to x="100000" y="100000"/>
                                    </p:animScale>
                                    <p:animScale>
                                      <p:cBhvr>
                                        <p:cTn id="69" dur="26">
                                          <p:stCondLst>
                                            <p:cond delay="1808"/>
                                          </p:stCondLst>
                                        </p:cTn>
                                        <p:tgtEl>
                                          <p:spTgt spid="8">
                                            <p:txEl>
                                              <p:pRg st="4" end="4"/>
                                            </p:txEl>
                                          </p:spTgt>
                                        </p:tgtEl>
                                      </p:cBhvr>
                                      <p:to x="100000" y="95000"/>
                                    </p:animScale>
                                    <p:animScale>
                                      <p:cBhvr>
                                        <p:cTn id="70" dur="166" decel="50000">
                                          <p:stCondLst>
                                            <p:cond delay="1834"/>
                                          </p:stCondLst>
                                        </p:cTn>
                                        <p:tgtEl>
                                          <p:spTgt spid="8">
                                            <p:txEl>
                                              <p:pRg st="4" end="4"/>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8">
                                            <p:txEl>
                                              <p:pRg st="6" end="6"/>
                                            </p:txEl>
                                          </p:spTgt>
                                        </p:tgtEl>
                                        <p:attrNameLst>
                                          <p:attrName>style.visibility</p:attrName>
                                        </p:attrNameLst>
                                      </p:cBhvr>
                                      <p:to>
                                        <p:strVal val="visible"/>
                                      </p:to>
                                    </p:set>
                                    <p:animEffect transition="in" filter="wipe(down)">
                                      <p:cBhvr>
                                        <p:cTn id="75" dur="580">
                                          <p:stCondLst>
                                            <p:cond delay="0"/>
                                          </p:stCondLst>
                                        </p:cTn>
                                        <p:tgtEl>
                                          <p:spTgt spid="8">
                                            <p:txEl>
                                              <p:pRg st="6" end="6"/>
                                            </p:txEl>
                                          </p:spTgt>
                                        </p:tgtEl>
                                      </p:cBhvr>
                                    </p:animEffect>
                                    <p:anim calcmode="lin" valueType="num">
                                      <p:cBhvr>
                                        <p:cTn id="76" dur="1822" tmFilter="0,0; 0.14,0.36; 0.43,0.73; 0.71,0.91; 1.0,1.0">
                                          <p:stCondLst>
                                            <p:cond delay="0"/>
                                          </p:stCondLst>
                                        </p:cTn>
                                        <p:tgtEl>
                                          <p:spTgt spid="8">
                                            <p:txEl>
                                              <p:pRg st="6" end="6"/>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8">
                                            <p:txEl>
                                              <p:pRg st="6" end="6"/>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8">
                                            <p:txEl>
                                              <p:pRg st="6" end="6"/>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8">
                                            <p:txEl>
                                              <p:pRg st="6" end="6"/>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8">
                                            <p:txEl>
                                              <p:pRg st="6" end="6"/>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8">
                                            <p:txEl>
                                              <p:pRg st="6" end="6"/>
                                            </p:txEl>
                                          </p:spTgt>
                                        </p:tgtEl>
                                      </p:cBhvr>
                                      <p:to x="100000" y="60000"/>
                                    </p:animScale>
                                    <p:animScale>
                                      <p:cBhvr>
                                        <p:cTn id="82" dur="166" decel="50000">
                                          <p:stCondLst>
                                            <p:cond delay="676"/>
                                          </p:stCondLst>
                                        </p:cTn>
                                        <p:tgtEl>
                                          <p:spTgt spid="8">
                                            <p:txEl>
                                              <p:pRg st="6" end="6"/>
                                            </p:txEl>
                                          </p:spTgt>
                                        </p:tgtEl>
                                      </p:cBhvr>
                                      <p:to x="100000" y="100000"/>
                                    </p:animScale>
                                    <p:animScale>
                                      <p:cBhvr>
                                        <p:cTn id="83" dur="26">
                                          <p:stCondLst>
                                            <p:cond delay="1312"/>
                                          </p:stCondLst>
                                        </p:cTn>
                                        <p:tgtEl>
                                          <p:spTgt spid="8">
                                            <p:txEl>
                                              <p:pRg st="6" end="6"/>
                                            </p:txEl>
                                          </p:spTgt>
                                        </p:tgtEl>
                                      </p:cBhvr>
                                      <p:to x="100000" y="80000"/>
                                    </p:animScale>
                                    <p:animScale>
                                      <p:cBhvr>
                                        <p:cTn id="84" dur="166" decel="50000">
                                          <p:stCondLst>
                                            <p:cond delay="1338"/>
                                          </p:stCondLst>
                                        </p:cTn>
                                        <p:tgtEl>
                                          <p:spTgt spid="8">
                                            <p:txEl>
                                              <p:pRg st="6" end="6"/>
                                            </p:txEl>
                                          </p:spTgt>
                                        </p:tgtEl>
                                      </p:cBhvr>
                                      <p:to x="100000" y="100000"/>
                                    </p:animScale>
                                    <p:animScale>
                                      <p:cBhvr>
                                        <p:cTn id="85" dur="26">
                                          <p:stCondLst>
                                            <p:cond delay="1642"/>
                                          </p:stCondLst>
                                        </p:cTn>
                                        <p:tgtEl>
                                          <p:spTgt spid="8">
                                            <p:txEl>
                                              <p:pRg st="6" end="6"/>
                                            </p:txEl>
                                          </p:spTgt>
                                        </p:tgtEl>
                                      </p:cBhvr>
                                      <p:to x="100000" y="90000"/>
                                    </p:animScale>
                                    <p:animScale>
                                      <p:cBhvr>
                                        <p:cTn id="86" dur="166" decel="50000">
                                          <p:stCondLst>
                                            <p:cond delay="1668"/>
                                          </p:stCondLst>
                                        </p:cTn>
                                        <p:tgtEl>
                                          <p:spTgt spid="8">
                                            <p:txEl>
                                              <p:pRg st="6" end="6"/>
                                            </p:txEl>
                                          </p:spTgt>
                                        </p:tgtEl>
                                      </p:cBhvr>
                                      <p:to x="100000" y="100000"/>
                                    </p:animScale>
                                    <p:animScale>
                                      <p:cBhvr>
                                        <p:cTn id="87" dur="26">
                                          <p:stCondLst>
                                            <p:cond delay="1808"/>
                                          </p:stCondLst>
                                        </p:cTn>
                                        <p:tgtEl>
                                          <p:spTgt spid="8">
                                            <p:txEl>
                                              <p:pRg st="6" end="6"/>
                                            </p:txEl>
                                          </p:spTgt>
                                        </p:tgtEl>
                                      </p:cBhvr>
                                      <p:to x="100000" y="95000"/>
                                    </p:animScale>
                                    <p:animScale>
                                      <p:cBhvr>
                                        <p:cTn id="88" dur="166" decel="50000">
                                          <p:stCondLst>
                                            <p:cond delay="1834"/>
                                          </p:stCondLst>
                                        </p:cTn>
                                        <p:tgtEl>
                                          <p:spTgt spid="8">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01268-6CCB-C520-66CD-2CDA5E234937}"/>
              </a:ext>
            </a:extLst>
          </p:cNvPr>
          <p:cNvSpPr>
            <a:spLocks noGrp="1"/>
          </p:cNvSpPr>
          <p:nvPr>
            <p:ph type="ctrTitle"/>
          </p:nvPr>
        </p:nvSpPr>
        <p:spPr>
          <a:xfrm>
            <a:off x="1152523" y="2892276"/>
            <a:ext cx="9182101" cy="3035597"/>
          </a:xfrm>
        </p:spPr>
        <p:txBody>
          <a:bodyPr>
            <a:normAutofit fontScale="90000"/>
          </a:bodyPr>
          <a:lstStyle/>
          <a:p>
            <a:r>
              <a:rPr lang="en-IN" b="1" i="0" dirty="0">
                <a:solidFill>
                  <a:schemeClr val="tx1"/>
                </a:solidFill>
                <a:effectLst/>
                <a:latin typeface="Segoe UI" panose="020B0502040204020203" pitchFamily="34" charset="0"/>
              </a:rPr>
              <a:t>DAX overview</a:t>
            </a:r>
            <a:br>
              <a:rPr lang="en-IN" b="1" i="0" dirty="0">
                <a:solidFill>
                  <a:schemeClr val="tx1"/>
                </a:solidFill>
                <a:effectLst/>
                <a:latin typeface="Segoe UI" panose="020B0502040204020203" pitchFamily="34" charset="0"/>
              </a:rPr>
            </a:br>
            <a:br>
              <a:rPr lang="en-IN" b="0" i="0" dirty="0">
                <a:solidFill>
                  <a:schemeClr val="tx1"/>
                </a:solidFill>
                <a:effectLst/>
                <a:latin typeface="Segoe UI" panose="020B0502040204020203" pitchFamily="34" charset="0"/>
              </a:rPr>
            </a:br>
            <a:r>
              <a:rPr lang="en-US" sz="3100" dirty="0">
                <a:solidFill>
                  <a:schemeClr val="tx1"/>
                </a:solidFill>
                <a:latin typeface="Segoe UI" panose="020B0502040204020203" pitchFamily="34" charset="0"/>
              </a:rPr>
              <a:t>Data Analysis Expressions (DAX) is a formula expression language used in Analysis Services, Power BI, and Power Pivot in Excel. </a:t>
            </a:r>
            <a:br>
              <a:rPr lang="en-US" sz="3100" dirty="0">
                <a:solidFill>
                  <a:schemeClr val="tx1"/>
                </a:solidFill>
                <a:latin typeface="Segoe UI" panose="020B0502040204020203" pitchFamily="34" charset="0"/>
              </a:rPr>
            </a:br>
            <a:br>
              <a:rPr lang="en-US" sz="3100" dirty="0">
                <a:solidFill>
                  <a:schemeClr val="tx1"/>
                </a:solidFill>
                <a:latin typeface="Segoe UI" panose="020B0502040204020203" pitchFamily="34" charset="0"/>
              </a:rPr>
            </a:br>
            <a:br>
              <a:rPr lang="en-US" sz="3100" dirty="0">
                <a:solidFill>
                  <a:schemeClr val="tx1"/>
                </a:solidFill>
                <a:latin typeface="Segoe UI" panose="020B0502040204020203" pitchFamily="34" charset="0"/>
              </a:rPr>
            </a:br>
            <a:r>
              <a:rPr lang="en-US" sz="3100" dirty="0">
                <a:solidFill>
                  <a:schemeClr val="tx1"/>
                </a:solidFill>
                <a:latin typeface="Segoe UI" panose="020B0502040204020203" pitchFamily="34" charset="0"/>
              </a:rPr>
              <a:t>DAX formulas include functions, operators, and values to perform advanced calculations and queries on data in related tables and columns in tabular data models.</a:t>
            </a:r>
            <a:endParaRPr lang="en-IN" dirty="0">
              <a:solidFill>
                <a:schemeClr val="tx1"/>
              </a:solidFill>
            </a:endParaRPr>
          </a:p>
        </p:txBody>
      </p:sp>
      <p:pic>
        <p:nvPicPr>
          <p:cNvPr id="5" name="Picture 4" descr="Icon&#10;&#10;Description automatically generated">
            <a:extLst>
              <a:ext uri="{FF2B5EF4-FFF2-40B4-BE49-F238E27FC236}">
                <a16:creationId xmlns:a16="http://schemas.microsoft.com/office/drawing/2014/main" id="{A50AECA6-97C5-67A4-BFE1-B8C4B7719CF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Tree>
    <p:extLst>
      <p:ext uri="{BB962C8B-B14F-4D97-AF65-F5344CB8AC3E}">
        <p14:creationId xmlns:p14="http://schemas.microsoft.com/office/powerpoint/2010/main" val="27683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1719903" y="528218"/>
            <a:ext cx="7491209" cy="755298"/>
          </a:xfrm>
        </p:spPr>
        <p:txBody>
          <a:bodyPr/>
          <a:lstStyle/>
          <a:p>
            <a:r>
              <a:rPr lang="en-IN" b="1" dirty="0"/>
              <a:t>Viewing Relationships ? </a:t>
            </a:r>
          </a:p>
        </p:txBody>
      </p:sp>
      <p:pic>
        <p:nvPicPr>
          <p:cNvPr id="5" name="Content Placeholder 4">
            <a:extLst>
              <a:ext uri="{FF2B5EF4-FFF2-40B4-BE49-F238E27FC236}">
                <a16:creationId xmlns:a16="http://schemas.microsoft.com/office/drawing/2014/main" id="{8B80F3FD-424A-4699-D403-29A7D0F19D38}"/>
              </a:ext>
            </a:extLst>
          </p:cNvPr>
          <p:cNvPicPr>
            <a:picLocks noGrp="1" noChangeAspect="1"/>
          </p:cNvPicPr>
          <p:nvPr>
            <p:ph idx="1"/>
          </p:nvPr>
        </p:nvPicPr>
        <p:blipFill>
          <a:blip r:embed="rId2"/>
          <a:stretch>
            <a:fillRect/>
          </a:stretch>
        </p:blipFill>
        <p:spPr>
          <a:xfrm>
            <a:off x="7386157" y="1787510"/>
            <a:ext cx="3649910" cy="3702427"/>
          </a:xfrm>
        </p:spPr>
      </p:pic>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160061" y="5645020"/>
            <a:ext cx="1031939" cy="1212980"/>
          </a:xfrm>
          <a:prstGeom prst="rect">
            <a:avLst/>
          </a:prstGeom>
        </p:spPr>
      </p:pic>
      <p:sp>
        <p:nvSpPr>
          <p:cNvPr id="8" name="TextBox 7">
            <a:extLst>
              <a:ext uri="{FF2B5EF4-FFF2-40B4-BE49-F238E27FC236}">
                <a16:creationId xmlns:a16="http://schemas.microsoft.com/office/drawing/2014/main" id="{C2F7CF39-448A-63FC-B881-FBEB0C20A3EF}"/>
              </a:ext>
            </a:extLst>
          </p:cNvPr>
          <p:cNvSpPr txBox="1"/>
          <p:nvPr/>
        </p:nvSpPr>
        <p:spPr>
          <a:xfrm>
            <a:off x="807440" y="2069062"/>
            <a:ext cx="6314813" cy="3139321"/>
          </a:xfrm>
          <a:prstGeom prst="rect">
            <a:avLst/>
          </a:prstGeom>
          <a:noFill/>
        </p:spPr>
        <p:txBody>
          <a:bodyPr wrap="square">
            <a:spAutoFit/>
          </a:bodyPr>
          <a:lstStyle/>
          <a:p>
            <a:r>
              <a:rPr lang="en-US" dirty="0"/>
              <a:t>The model view displays all of the tables, columns, and relationships in your model</a:t>
            </a:r>
          </a:p>
          <a:p>
            <a:endParaRPr lang="en-US" dirty="0"/>
          </a:p>
          <a:p>
            <a:r>
              <a:rPr lang="en-US" dirty="0"/>
              <a:t>This view can be mainly useful when your model contains complex relationships </a:t>
            </a:r>
            <a:r>
              <a:rPr lang="en-IN" dirty="0"/>
              <a:t>between many tables</a:t>
            </a:r>
          </a:p>
          <a:p>
            <a:endParaRPr lang="en-US" dirty="0"/>
          </a:p>
          <a:p>
            <a:r>
              <a:rPr lang="en-US" dirty="0"/>
              <a:t>Click on the </a:t>
            </a:r>
            <a:r>
              <a:rPr lang="en-US" b="1" dirty="0"/>
              <a:t>Model </a:t>
            </a:r>
            <a:r>
              <a:rPr lang="en-US" dirty="0"/>
              <a:t>icon placed at the left side of the window to see a view of the </a:t>
            </a:r>
            <a:r>
              <a:rPr lang="en-IN" dirty="0"/>
              <a:t>existing model</a:t>
            </a:r>
          </a:p>
          <a:p>
            <a:endParaRPr lang="en-US" dirty="0"/>
          </a:p>
          <a:p>
            <a:r>
              <a:rPr lang="en-US" dirty="0"/>
              <a:t>Your cursor over a relationship line represent the columns that are used as shown in the </a:t>
            </a:r>
            <a:r>
              <a:rPr lang="en-IN" dirty="0"/>
              <a:t>next slide:</a:t>
            </a:r>
          </a:p>
        </p:txBody>
      </p:sp>
    </p:spTree>
    <p:extLst>
      <p:ext uri="{BB962C8B-B14F-4D97-AF65-F5344CB8AC3E}">
        <p14:creationId xmlns:p14="http://schemas.microsoft.com/office/powerpoint/2010/main" val="261406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down)">
                                      <p:cBhvr>
                                        <p:cTn id="21" dur="580">
                                          <p:stCondLst>
                                            <p:cond delay="0"/>
                                          </p:stCondLst>
                                        </p:cTn>
                                        <p:tgtEl>
                                          <p:spTgt spid="8">
                                            <p:txEl>
                                              <p:pRg st="0" end="0"/>
                                            </p:txEl>
                                          </p:spTgt>
                                        </p:tgtEl>
                                      </p:cBhvr>
                                    </p:animEffect>
                                    <p:anim calcmode="lin" valueType="num">
                                      <p:cBhvr>
                                        <p:cTn id="22"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8">
                                            <p:txEl>
                                              <p:pRg st="0" end="0"/>
                                            </p:txEl>
                                          </p:spTgt>
                                        </p:tgtEl>
                                      </p:cBhvr>
                                      <p:to x="100000" y="60000"/>
                                    </p:animScale>
                                    <p:animScale>
                                      <p:cBhvr>
                                        <p:cTn id="28" dur="166" decel="50000">
                                          <p:stCondLst>
                                            <p:cond delay="676"/>
                                          </p:stCondLst>
                                        </p:cTn>
                                        <p:tgtEl>
                                          <p:spTgt spid="8">
                                            <p:txEl>
                                              <p:pRg st="0" end="0"/>
                                            </p:txEl>
                                          </p:spTgt>
                                        </p:tgtEl>
                                      </p:cBhvr>
                                      <p:to x="100000" y="100000"/>
                                    </p:animScale>
                                    <p:animScale>
                                      <p:cBhvr>
                                        <p:cTn id="29" dur="26">
                                          <p:stCondLst>
                                            <p:cond delay="1312"/>
                                          </p:stCondLst>
                                        </p:cTn>
                                        <p:tgtEl>
                                          <p:spTgt spid="8">
                                            <p:txEl>
                                              <p:pRg st="0" end="0"/>
                                            </p:txEl>
                                          </p:spTgt>
                                        </p:tgtEl>
                                      </p:cBhvr>
                                      <p:to x="100000" y="80000"/>
                                    </p:animScale>
                                    <p:animScale>
                                      <p:cBhvr>
                                        <p:cTn id="30" dur="166" decel="50000">
                                          <p:stCondLst>
                                            <p:cond delay="1338"/>
                                          </p:stCondLst>
                                        </p:cTn>
                                        <p:tgtEl>
                                          <p:spTgt spid="8">
                                            <p:txEl>
                                              <p:pRg st="0" end="0"/>
                                            </p:txEl>
                                          </p:spTgt>
                                        </p:tgtEl>
                                      </p:cBhvr>
                                      <p:to x="100000" y="100000"/>
                                    </p:animScale>
                                    <p:animScale>
                                      <p:cBhvr>
                                        <p:cTn id="31" dur="26">
                                          <p:stCondLst>
                                            <p:cond delay="1642"/>
                                          </p:stCondLst>
                                        </p:cTn>
                                        <p:tgtEl>
                                          <p:spTgt spid="8">
                                            <p:txEl>
                                              <p:pRg st="0" end="0"/>
                                            </p:txEl>
                                          </p:spTgt>
                                        </p:tgtEl>
                                      </p:cBhvr>
                                      <p:to x="100000" y="90000"/>
                                    </p:animScale>
                                    <p:animScale>
                                      <p:cBhvr>
                                        <p:cTn id="32" dur="166" decel="50000">
                                          <p:stCondLst>
                                            <p:cond delay="1668"/>
                                          </p:stCondLst>
                                        </p:cTn>
                                        <p:tgtEl>
                                          <p:spTgt spid="8">
                                            <p:txEl>
                                              <p:pRg st="0" end="0"/>
                                            </p:txEl>
                                          </p:spTgt>
                                        </p:tgtEl>
                                      </p:cBhvr>
                                      <p:to x="100000" y="100000"/>
                                    </p:animScale>
                                    <p:animScale>
                                      <p:cBhvr>
                                        <p:cTn id="33" dur="26">
                                          <p:stCondLst>
                                            <p:cond delay="1808"/>
                                          </p:stCondLst>
                                        </p:cTn>
                                        <p:tgtEl>
                                          <p:spTgt spid="8">
                                            <p:txEl>
                                              <p:pRg st="0" end="0"/>
                                            </p:txEl>
                                          </p:spTgt>
                                        </p:tgtEl>
                                      </p:cBhvr>
                                      <p:to x="100000" y="95000"/>
                                    </p:animScale>
                                    <p:animScale>
                                      <p:cBhvr>
                                        <p:cTn id="34" dur="166" decel="50000">
                                          <p:stCondLst>
                                            <p:cond delay="1834"/>
                                          </p:stCondLst>
                                        </p:cTn>
                                        <p:tgtEl>
                                          <p:spTgt spid="8">
                                            <p:txEl>
                                              <p:pRg st="0" end="0"/>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animEffect transition="in" filter="wipe(down)">
                                      <p:cBhvr>
                                        <p:cTn id="39" dur="580">
                                          <p:stCondLst>
                                            <p:cond delay="0"/>
                                          </p:stCondLst>
                                        </p:cTn>
                                        <p:tgtEl>
                                          <p:spTgt spid="8">
                                            <p:txEl>
                                              <p:pRg st="2" end="2"/>
                                            </p:txEl>
                                          </p:spTgt>
                                        </p:tgtEl>
                                      </p:cBhvr>
                                    </p:animEffect>
                                    <p:anim calcmode="lin" valueType="num">
                                      <p:cBhvr>
                                        <p:cTn id="40" dur="1822" tmFilter="0,0; 0.14,0.36; 0.43,0.73; 0.71,0.91; 1.0,1.0">
                                          <p:stCondLst>
                                            <p:cond delay="0"/>
                                          </p:stCondLst>
                                        </p:cTn>
                                        <p:tgtEl>
                                          <p:spTgt spid="8">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xEl>
                                              <p:pRg st="2" end="2"/>
                                            </p:txEl>
                                          </p:spTgt>
                                        </p:tgtEl>
                                      </p:cBhvr>
                                      <p:to x="100000" y="60000"/>
                                    </p:animScale>
                                    <p:animScale>
                                      <p:cBhvr>
                                        <p:cTn id="46" dur="166" decel="50000">
                                          <p:stCondLst>
                                            <p:cond delay="676"/>
                                          </p:stCondLst>
                                        </p:cTn>
                                        <p:tgtEl>
                                          <p:spTgt spid="8">
                                            <p:txEl>
                                              <p:pRg st="2" end="2"/>
                                            </p:txEl>
                                          </p:spTgt>
                                        </p:tgtEl>
                                      </p:cBhvr>
                                      <p:to x="100000" y="100000"/>
                                    </p:animScale>
                                    <p:animScale>
                                      <p:cBhvr>
                                        <p:cTn id="47" dur="26">
                                          <p:stCondLst>
                                            <p:cond delay="1312"/>
                                          </p:stCondLst>
                                        </p:cTn>
                                        <p:tgtEl>
                                          <p:spTgt spid="8">
                                            <p:txEl>
                                              <p:pRg st="2" end="2"/>
                                            </p:txEl>
                                          </p:spTgt>
                                        </p:tgtEl>
                                      </p:cBhvr>
                                      <p:to x="100000" y="80000"/>
                                    </p:animScale>
                                    <p:animScale>
                                      <p:cBhvr>
                                        <p:cTn id="48" dur="166" decel="50000">
                                          <p:stCondLst>
                                            <p:cond delay="1338"/>
                                          </p:stCondLst>
                                        </p:cTn>
                                        <p:tgtEl>
                                          <p:spTgt spid="8">
                                            <p:txEl>
                                              <p:pRg st="2" end="2"/>
                                            </p:txEl>
                                          </p:spTgt>
                                        </p:tgtEl>
                                      </p:cBhvr>
                                      <p:to x="100000" y="100000"/>
                                    </p:animScale>
                                    <p:animScale>
                                      <p:cBhvr>
                                        <p:cTn id="49" dur="26">
                                          <p:stCondLst>
                                            <p:cond delay="1642"/>
                                          </p:stCondLst>
                                        </p:cTn>
                                        <p:tgtEl>
                                          <p:spTgt spid="8">
                                            <p:txEl>
                                              <p:pRg st="2" end="2"/>
                                            </p:txEl>
                                          </p:spTgt>
                                        </p:tgtEl>
                                      </p:cBhvr>
                                      <p:to x="100000" y="90000"/>
                                    </p:animScale>
                                    <p:animScale>
                                      <p:cBhvr>
                                        <p:cTn id="50" dur="166" decel="50000">
                                          <p:stCondLst>
                                            <p:cond delay="1668"/>
                                          </p:stCondLst>
                                        </p:cTn>
                                        <p:tgtEl>
                                          <p:spTgt spid="8">
                                            <p:txEl>
                                              <p:pRg st="2" end="2"/>
                                            </p:txEl>
                                          </p:spTgt>
                                        </p:tgtEl>
                                      </p:cBhvr>
                                      <p:to x="100000" y="100000"/>
                                    </p:animScale>
                                    <p:animScale>
                                      <p:cBhvr>
                                        <p:cTn id="51" dur="26">
                                          <p:stCondLst>
                                            <p:cond delay="1808"/>
                                          </p:stCondLst>
                                        </p:cTn>
                                        <p:tgtEl>
                                          <p:spTgt spid="8">
                                            <p:txEl>
                                              <p:pRg st="2" end="2"/>
                                            </p:txEl>
                                          </p:spTgt>
                                        </p:tgtEl>
                                      </p:cBhvr>
                                      <p:to x="100000" y="95000"/>
                                    </p:animScale>
                                    <p:animScale>
                                      <p:cBhvr>
                                        <p:cTn id="52" dur="166" decel="50000">
                                          <p:stCondLst>
                                            <p:cond delay="1834"/>
                                          </p:stCondLst>
                                        </p:cTn>
                                        <p:tgtEl>
                                          <p:spTgt spid="8">
                                            <p:txEl>
                                              <p:pRg st="2" end="2"/>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8">
                                            <p:txEl>
                                              <p:pRg st="4" end="4"/>
                                            </p:txEl>
                                          </p:spTgt>
                                        </p:tgtEl>
                                        <p:attrNameLst>
                                          <p:attrName>style.visibility</p:attrName>
                                        </p:attrNameLst>
                                      </p:cBhvr>
                                      <p:to>
                                        <p:strVal val="visible"/>
                                      </p:to>
                                    </p:set>
                                    <p:animEffect transition="in" filter="wipe(down)">
                                      <p:cBhvr>
                                        <p:cTn id="57" dur="580">
                                          <p:stCondLst>
                                            <p:cond delay="0"/>
                                          </p:stCondLst>
                                        </p:cTn>
                                        <p:tgtEl>
                                          <p:spTgt spid="8">
                                            <p:txEl>
                                              <p:pRg st="4" end="4"/>
                                            </p:txEl>
                                          </p:spTgt>
                                        </p:tgtEl>
                                      </p:cBhvr>
                                    </p:animEffect>
                                    <p:anim calcmode="lin" valueType="num">
                                      <p:cBhvr>
                                        <p:cTn id="58" dur="1822" tmFilter="0,0; 0.14,0.36; 0.43,0.73; 0.71,0.91; 1.0,1.0">
                                          <p:stCondLst>
                                            <p:cond delay="0"/>
                                          </p:stCondLst>
                                        </p:cTn>
                                        <p:tgtEl>
                                          <p:spTgt spid="8">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8">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8">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8">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8">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8">
                                            <p:txEl>
                                              <p:pRg st="4" end="4"/>
                                            </p:txEl>
                                          </p:spTgt>
                                        </p:tgtEl>
                                      </p:cBhvr>
                                      <p:to x="100000" y="60000"/>
                                    </p:animScale>
                                    <p:animScale>
                                      <p:cBhvr>
                                        <p:cTn id="64" dur="166" decel="50000">
                                          <p:stCondLst>
                                            <p:cond delay="676"/>
                                          </p:stCondLst>
                                        </p:cTn>
                                        <p:tgtEl>
                                          <p:spTgt spid="8">
                                            <p:txEl>
                                              <p:pRg st="4" end="4"/>
                                            </p:txEl>
                                          </p:spTgt>
                                        </p:tgtEl>
                                      </p:cBhvr>
                                      <p:to x="100000" y="100000"/>
                                    </p:animScale>
                                    <p:animScale>
                                      <p:cBhvr>
                                        <p:cTn id="65" dur="26">
                                          <p:stCondLst>
                                            <p:cond delay="1312"/>
                                          </p:stCondLst>
                                        </p:cTn>
                                        <p:tgtEl>
                                          <p:spTgt spid="8">
                                            <p:txEl>
                                              <p:pRg st="4" end="4"/>
                                            </p:txEl>
                                          </p:spTgt>
                                        </p:tgtEl>
                                      </p:cBhvr>
                                      <p:to x="100000" y="80000"/>
                                    </p:animScale>
                                    <p:animScale>
                                      <p:cBhvr>
                                        <p:cTn id="66" dur="166" decel="50000">
                                          <p:stCondLst>
                                            <p:cond delay="1338"/>
                                          </p:stCondLst>
                                        </p:cTn>
                                        <p:tgtEl>
                                          <p:spTgt spid="8">
                                            <p:txEl>
                                              <p:pRg st="4" end="4"/>
                                            </p:txEl>
                                          </p:spTgt>
                                        </p:tgtEl>
                                      </p:cBhvr>
                                      <p:to x="100000" y="100000"/>
                                    </p:animScale>
                                    <p:animScale>
                                      <p:cBhvr>
                                        <p:cTn id="67" dur="26">
                                          <p:stCondLst>
                                            <p:cond delay="1642"/>
                                          </p:stCondLst>
                                        </p:cTn>
                                        <p:tgtEl>
                                          <p:spTgt spid="8">
                                            <p:txEl>
                                              <p:pRg st="4" end="4"/>
                                            </p:txEl>
                                          </p:spTgt>
                                        </p:tgtEl>
                                      </p:cBhvr>
                                      <p:to x="100000" y="90000"/>
                                    </p:animScale>
                                    <p:animScale>
                                      <p:cBhvr>
                                        <p:cTn id="68" dur="166" decel="50000">
                                          <p:stCondLst>
                                            <p:cond delay="1668"/>
                                          </p:stCondLst>
                                        </p:cTn>
                                        <p:tgtEl>
                                          <p:spTgt spid="8">
                                            <p:txEl>
                                              <p:pRg st="4" end="4"/>
                                            </p:txEl>
                                          </p:spTgt>
                                        </p:tgtEl>
                                      </p:cBhvr>
                                      <p:to x="100000" y="100000"/>
                                    </p:animScale>
                                    <p:animScale>
                                      <p:cBhvr>
                                        <p:cTn id="69" dur="26">
                                          <p:stCondLst>
                                            <p:cond delay="1808"/>
                                          </p:stCondLst>
                                        </p:cTn>
                                        <p:tgtEl>
                                          <p:spTgt spid="8">
                                            <p:txEl>
                                              <p:pRg st="4" end="4"/>
                                            </p:txEl>
                                          </p:spTgt>
                                        </p:tgtEl>
                                      </p:cBhvr>
                                      <p:to x="100000" y="95000"/>
                                    </p:animScale>
                                    <p:animScale>
                                      <p:cBhvr>
                                        <p:cTn id="70" dur="166" decel="50000">
                                          <p:stCondLst>
                                            <p:cond delay="1834"/>
                                          </p:stCondLst>
                                        </p:cTn>
                                        <p:tgtEl>
                                          <p:spTgt spid="8">
                                            <p:txEl>
                                              <p:pRg st="4" end="4"/>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8">
                                            <p:txEl>
                                              <p:pRg st="6" end="6"/>
                                            </p:txEl>
                                          </p:spTgt>
                                        </p:tgtEl>
                                        <p:attrNameLst>
                                          <p:attrName>style.visibility</p:attrName>
                                        </p:attrNameLst>
                                      </p:cBhvr>
                                      <p:to>
                                        <p:strVal val="visible"/>
                                      </p:to>
                                    </p:set>
                                    <p:animEffect transition="in" filter="wipe(down)">
                                      <p:cBhvr>
                                        <p:cTn id="75" dur="580">
                                          <p:stCondLst>
                                            <p:cond delay="0"/>
                                          </p:stCondLst>
                                        </p:cTn>
                                        <p:tgtEl>
                                          <p:spTgt spid="8">
                                            <p:txEl>
                                              <p:pRg st="6" end="6"/>
                                            </p:txEl>
                                          </p:spTgt>
                                        </p:tgtEl>
                                      </p:cBhvr>
                                    </p:animEffect>
                                    <p:anim calcmode="lin" valueType="num">
                                      <p:cBhvr>
                                        <p:cTn id="76" dur="1822" tmFilter="0,0; 0.14,0.36; 0.43,0.73; 0.71,0.91; 1.0,1.0">
                                          <p:stCondLst>
                                            <p:cond delay="0"/>
                                          </p:stCondLst>
                                        </p:cTn>
                                        <p:tgtEl>
                                          <p:spTgt spid="8">
                                            <p:txEl>
                                              <p:pRg st="6" end="6"/>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8">
                                            <p:txEl>
                                              <p:pRg st="6" end="6"/>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8">
                                            <p:txEl>
                                              <p:pRg st="6" end="6"/>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8">
                                            <p:txEl>
                                              <p:pRg st="6" end="6"/>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8">
                                            <p:txEl>
                                              <p:pRg st="6" end="6"/>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8">
                                            <p:txEl>
                                              <p:pRg st="6" end="6"/>
                                            </p:txEl>
                                          </p:spTgt>
                                        </p:tgtEl>
                                      </p:cBhvr>
                                      <p:to x="100000" y="60000"/>
                                    </p:animScale>
                                    <p:animScale>
                                      <p:cBhvr>
                                        <p:cTn id="82" dur="166" decel="50000">
                                          <p:stCondLst>
                                            <p:cond delay="676"/>
                                          </p:stCondLst>
                                        </p:cTn>
                                        <p:tgtEl>
                                          <p:spTgt spid="8">
                                            <p:txEl>
                                              <p:pRg st="6" end="6"/>
                                            </p:txEl>
                                          </p:spTgt>
                                        </p:tgtEl>
                                      </p:cBhvr>
                                      <p:to x="100000" y="100000"/>
                                    </p:animScale>
                                    <p:animScale>
                                      <p:cBhvr>
                                        <p:cTn id="83" dur="26">
                                          <p:stCondLst>
                                            <p:cond delay="1312"/>
                                          </p:stCondLst>
                                        </p:cTn>
                                        <p:tgtEl>
                                          <p:spTgt spid="8">
                                            <p:txEl>
                                              <p:pRg st="6" end="6"/>
                                            </p:txEl>
                                          </p:spTgt>
                                        </p:tgtEl>
                                      </p:cBhvr>
                                      <p:to x="100000" y="80000"/>
                                    </p:animScale>
                                    <p:animScale>
                                      <p:cBhvr>
                                        <p:cTn id="84" dur="166" decel="50000">
                                          <p:stCondLst>
                                            <p:cond delay="1338"/>
                                          </p:stCondLst>
                                        </p:cTn>
                                        <p:tgtEl>
                                          <p:spTgt spid="8">
                                            <p:txEl>
                                              <p:pRg st="6" end="6"/>
                                            </p:txEl>
                                          </p:spTgt>
                                        </p:tgtEl>
                                      </p:cBhvr>
                                      <p:to x="100000" y="100000"/>
                                    </p:animScale>
                                    <p:animScale>
                                      <p:cBhvr>
                                        <p:cTn id="85" dur="26">
                                          <p:stCondLst>
                                            <p:cond delay="1642"/>
                                          </p:stCondLst>
                                        </p:cTn>
                                        <p:tgtEl>
                                          <p:spTgt spid="8">
                                            <p:txEl>
                                              <p:pRg st="6" end="6"/>
                                            </p:txEl>
                                          </p:spTgt>
                                        </p:tgtEl>
                                      </p:cBhvr>
                                      <p:to x="100000" y="90000"/>
                                    </p:animScale>
                                    <p:animScale>
                                      <p:cBhvr>
                                        <p:cTn id="86" dur="166" decel="50000">
                                          <p:stCondLst>
                                            <p:cond delay="1668"/>
                                          </p:stCondLst>
                                        </p:cTn>
                                        <p:tgtEl>
                                          <p:spTgt spid="8">
                                            <p:txEl>
                                              <p:pRg st="6" end="6"/>
                                            </p:txEl>
                                          </p:spTgt>
                                        </p:tgtEl>
                                      </p:cBhvr>
                                      <p:to x="100000" y="100000"/>
                                    </p:animScale>
                                    <p:animScale>
                                      <p:cBhvr>
                                        <p:cTn id="87" dur="26">
                                          <p:stCondLst>
                                            <p:cond delay="1808"/>
                                          </p:stCondLst>
                                        </p:cTn>
                                        <p:tgtEl>
                                          <p:spTgt spid="8">
                                            <p:txEl>
                                              <p:pRg st="6" end="6"/>
                                            </p:txEl>
                                          </p:spTgt>
                                        </p:tgtEl>
                                      </p:cBhvr>
                                      <p:to x="100000" y="95000"/>
                                    </p:animScale>
                                    <p:animScale>
                                      <p:cBhvr>
                                        <p:cTn id="88" dur="166" decel="50000">
                                          <p:stCondLst>
                                            <p:cond delay="1834"/>
                                          </p:stCondLst>
                                        </p:cTn>
                                        <p:tgtEl>
                                          <p:spTgt spid="8">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1719903" y="528218"/>
            <a:ext cx="7491209" cy="755298"/>
          </a:xfrm>
        </p:spPr>
        <p:txBody>
          <a:bodyPr/>
          <a:lstStyle/>
          <a:p>
            <a:r>
              <a:rPr lang="en-IN" b="1" dirty="0"/>
              <a:t>Viewing Relationships ? </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pic>
        <p:nvPicPr>
          <p:cNvPr id="9" name="Picture 8">
            <a:extLst>
              <a:ext uri="{FF2B5EF4-FFF2-40B4-BE49-F238E27FC236}">
                <a16:creationId xmlns:a16="http://schemas.microsoft.com/office/drawing/2014/main" id="{738DEB3E-82B2-04CC-B000-F315F6E524A4}"/>
              </a:ext>
            </a:extLst>
          </p:cNvPr>
          <p:cNvPicPr>
            <a:picLocks noChangeAspect="1"/>
          </p:cNvPicPr>
          <p:nvPr/>
        </p:nvPicPr>
        <p:blipFill>
          <a:blip r:embed="rId4"/>
          <a:stretch>
            <a:fillRect/>
          </a:stretch>
        </p:blipFill>
        <p:spPr>
          <a:xfrm>
            <a:off x="910492" y="1481642"/>
            <a:ext cx="8971740" cy="4617036"/>
          </a:xfrm>
          <a:prstGeom prst="rect">
            <a:avLst/>
          </a:prstGeom>
        </p:spPr>
      </p:pic>
    </p:spTree>
    <p:extLst>
      <p:ext uri="{BB962C8B-B14F-4D97-AF65-F5344CB8AC3E}">
        <p14:creationId xmlns:p14="http://schemas.microsoft.com/office/powerpoint/2010/main" val="168791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1719903" y="528218"/>
            <a:ext cx="7491209" cy="755298"/>
          </a:xfrm>
        </p:spPr>
        <p:txBody>
          <a:bodyPr/>
          <a:lstStyle/>
          <a:p>
            <a:r>
              <a:rPr lang="en-IN" b="1" dirty="0"/>
              <a:t>Creating Relationships</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sp>
        <p:nvSpPr>
          <p:cNvPr id="4" name="TextBox 3">
            <a:extLst>
              <a:ext uri="{FF2B5EF4-FFF2-40B4-BE49-F238E27FC236}">
                <a16:creationId xmlns:a16="http://schemas.microsoft.com/office/drawing/2014/main" id="{A1FBB14A-068E-0B02-8CFB-BC217A1CC6EF}"/>
              </a:ext>
            </a:extLst>
          </p:cNvPr>
          <p:cNvSpPr txBox="1"/>
          <p:nvPr/>
        </p:nvSpPr>
        <p:spPr>
          <a:xfrm>
            <a:off x="1461782" y="1988082"/>
            <a:ext cx="6094602" cy="646331"/>
          </a:xfrm>
          <a:prstGeom prst="rect">
            <a:avLst/>
          </a:prstGeom>
          <a:noFill/>
        </p:spPr>
        <p:txBody>
          <a:bodyPr wrap="square">
            <a:spAutoFit/>
          </a:bodyPr>
          <a:lstStyle/>
          <a:p>
            <a:r>
              <a:rPr lang="en-US" sz="1800" b="1" i="0" u="none" strike="noStrike" baseline="0" dirty="0">
                <a:latin typeface="Calibri-Bold"/>
              </a:rPr>
              <a:t>Step 1: </a:t>
            </a:r>
            <a:r>
              <a:rPr lang="en-US" sz="1800" b="0" i="0" u="none" strike="noStrike" baseline="0" dirty="0">
                <a:latin typeface="Calibri" panose="020F0502020204030204" pitchFamily="34" charset="0"/>
              </a:rPr>
              <a:t>On the </a:t>
            </a:r>
            <a:r>
              <a:rPr lang="en-US" sz="1800" b="1" i="0" u="none" strike="noStrike" baseline="0" dirty="0">
                <a:latin typeface="Calibri-Bold"/>
              </a:rPr>
              <a:t>Modeling tab</a:t>
            </a:r>
            <a:r>
              <a:rPr lang="en-US" sz="1800" b="0" i="0" u="none" strike="noStrike" baseline="0" dirty="0">
                <a:latin typeface="Calibri" panose="020F0502020204030204" pitchFamily="34" charset="0"/>
              </a:rPr>
              <a:t>, select </a:t>
            </a:r>
            <a:r>
              <a:rPr lang="en-US" sz="1800" b="1" i="0" u="none" strike="noStrike" baseline="0" dirty="0">
                <a:latin typeface="Calibri-Bold"/>
              </a:rPr>
              <a:t>Manage Relationships </a:t>
            </a:r>
            <a:r>
              <a:rPr lang="en-US" sz="1800" b="0" i="0" u="none" strike="noStrike" baseline="0" dirty="0">
                <a:latin typeface="Calibri" panose="020F0502020204030204" pitchFamily="34" charset="0"/>
              </a:rPr>
              <a:t>&gt; </a:t>
            </a:r>
            <a:r>
              <a:rPr lang="en-US" sz="1800" b="1" i="0" u="none" strike="noStrike" baseline="0" dirty="0">
                <a:latin typeface="Calibri-Bold"/>
              </a:rPr>
              <a:t>New</a:t>
            </a:r>
            <a:endParaRPr lang="en-IN" dirty="0"/>
          </a:p>
        </p:txBody>
      </p:sp>
      <p:sp>
        <p:nvSpPr>
          <p:cNvPr id="7" name="TextBox 6">
            <a:extLst>
              <a:ext uri="{FF2B5EF4-FFF2-40B4-BE49-F238E27FC236}">
                <a16:creationId xmlns:a16="http://schemas.microsoft.com/office/drawing/2014/main" id="{648A076E-FD18-16D6-1DF7-7054871B3129}"/>
              </a:ext>
            </a:extLst>
          </p:cNvPr>
          <p:cNvSpPr txBox="1"/>
          <p:nvPr/>
        </p:nvSpPr>
        <p:spPr>
          <a:xfrm>
            <a:off x="1327558" y="1497164"/>
            <a:ext cx="6094602" cy="369332"/>
          </a:xfrm>
          <a:prstGeom prst="rect">
            <a:avLst/>
          </a:prstGeom>
          <a:noFill/>
        </p:spPr>
        <p:txBody>
          <a:bodyPr wrap="square">
            <a:spAutoFit/>
          </a:bodyPr>
          <a:lstStyle/>
          <a:p>
            <a:r>
              <a:rPr lang="en-US" sz="1800" b="0" i="0" u="none" strike="noStrike" baseline="0" dirty="0">
                <a:latin typeface="ArialMT"/>
              </a:rPr>
              <a:t>• </a:t>
            </a:r>
            <a:r>
              <a:rPr lang="en-US" sz="1800" b="0" i="0" u="none" strike="noStrike" baseline="0" dirty="0">
                <a:latin typeface="Calibri" panose="020F0502020204030204" pitchFamily="34" charset="0"/>
              </a:rPr>
              <a:t>The following are the steps to create a relationship manually:</a:t>
            </a:r>
            <a:endParaRPr lang="en-IN" dirty="0"/>
          </a:p>
        </p:txBody>
      </p:sp>
      <p:pic>
        <p:nvPicPr>
          <p:cNvPr id="10" name="Picture 9">
            <a:extLst>
              <a:ext uri="{FF2B5EF4-FFF2-40B4-BE49-F238E27FC236}">
                <a16:creationId xmlns:a16="http://schemas.microsoft.com/office/drawing/2014/main" id="{E7E7A6EB-2B83-38A2-E425-B9792620497A}"/>
              </a:ext>
            </a:extLst>
          </p:cNvPr>
          <p:cNvPicPr>
            <a:picLocks noChangeAspect="1"/>
          </p:cNvPicPr>
          <p:nvPr/>
        </p:nvPicPr>
        <p:blipFill>
          <a:blip r:embed="rId4"/>
          <a:stretch>
            <a:fillRect/>
          </a:stretch>
        </p:blipFill>
        <p:spPr>
          <a:xfrm>
            <a:off x="2270534" y="2634413"/>
            <a:ext cx="7318082" cy="4009637"/>
          </a:xfrm>
          <a:prstGeom prst="rect">
            <a:avLst/>
          </a:prstGeom>
        </p:spPr>
      </p:pic>
    </p:spTree>
    <p:extLst>
      <p:ext uri="{BB962C8B-B14F-4D97-AF65-F5344CB8AC3E}">
        <p14:creationId xmlns:p14="http://schemas.microsoft.com/office/powerpoint/2010/main" val="76391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heel(1)">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1000"/>
                                        <p:tgtEl>
                                          <p:spTgt spid="4">
                                            <p:txEl>
                                              <p:pRg st="0" end="0"/>
                                            </p:txEl>
                                          </p:spTgt>
                                        </p:tgtEl>
                                      </p:cBhvr>
                                    </p:animEffect>
                                    <p:anim calcmode="lin" valueType="num">
                                      <p:cBhvr>
                                        <p:cTn id="3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1000" fill="hold"/>
                                        <p:tgtEl>
                                          <p:spTgt spid="10"/>
                                        </p:tgtEl>
                                        <p:attrNameLst>
                                          <p:attrName>ppt_w</p:attrName>
                                        </p:attrNameLst>
                                      </p:cBhvr>
                                      <p:tavLst>
                                        <p:tav tm="0">
                                          <p:val>
                                            <p:fltVal val="0"/>
                                          </p:val>
                                        </p:tav>
                                        <p:tav tm="100000">
                                          <p:val>
                                            <p:strVal val="#ppt_w"/>
                                          </p:val>
                                        </p:tav>
                                      </p:tavLst>
                                    </p:anim>
                                    <p:anim calcmode="lin" valueType="num">
                                      <p:cBhvr>
                                        <p:cTn id="38" dur="1000" fill="hold"/>
                                        <p:tgtEl>
                                          <p:spTgt spid="10"/>
                                        </p:tgtEl>
                                        <p:attrNameLst>
                                          <p:attrName>ppt_h</p:attrName>
                                        </p:attrNameLst>
                                      </p:cBhvr>
                                      <p:tavLst>
                                        <p:tav tm="0">
                                          <p:val>
                                            <p:fltVal val="0"/>
                                          </p:val>
                                        </p:tav>
                                        <p:tav tm="100000">
                                          <p:val>
                                            <p:strVal val="#ppt_h"/>
                                          </p:val>
                                        </p:tav>
                                      </p:tavLst>
                                    </p:anim>
                                    <p:anim calcmode="lin" valueType="num">
                                      <p:cBhvr>
                                        <p:cTn id="39" dur="1000" fill="hold"/>
                                        <p:tgtEl>
                                          <p:spTgt spid="10"/>
                                        </p:tgtEl>
                                        <p:attrNameLst>
                                          <p:attrName>style.rotation</p:attrName>
                                        </p:attrNameLst>
                                      </p:cBhvr>
                                      <p:tavLst>
                                        <p:tav tm="0">
                                          <p:val>
                                            <p:fltVal val="90"/>
                                          </p:val>
                                        </p:tav>
                                        <p:tav tm="100000">
                                          <p:val>
                                            <p:fltVal val="0"/>
                                          </p:val>
                                        </p:tav>
                                      </p:tavLst>
                                    </p:anim>
                                    <p:animEffect transition="in" filter="fade">
                                      <p:cBhvr>
                                        <p:cTn id="4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1719903" y="528218"/>
            <a:ext cx="7491209" cy="755298"/>
          </a:xfrm>
        </p:spPr>
        <p:txBody>
          <a:bodyPr/>
          <a:lstStyle/>
          <a:p>
            <a:r>
              <a:rPr lang="en-IN" b="1" dirty="0"/>
              <a:t>Creating Relationships</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sp>
        <p:nvSpPr>
          <p:cNvPr id="4" name="TextBox 3">
            <a:extLst>
              <a:ext uri="{FF2B5EF4-FFF2-40B4-BE49-F238E27FC236}">
                <a16:creationId xmlns:a16="http://schemas.microsoft.com/office/drawing/2014/main" id="{A1FBB14A-068E-0B02-8CFB-BC217A1CC6EF}"/>
              </a:ext>
            </a:extLst>
          </p:cNvPr>
          <p:cNvSpPr txBox="1"/>
          <p:nvPr/>
        </p:nvSpPr>
        <p:spPr>
          <a:xfrm>
            <a:off x="1411448" y="1283516"/>
            <a:ext cx="10408640" cy="646331"/>
          </a:xfrm>
          <a:prstGeom prst="rect">
            <a:avLst/>
          </a:prstGeom>
          <a:noFill/>
        </p:spPr>
        <p:txBody>
          <a:bodyPr wrap="square">
            <a:spAutoFit/>
          </a:bodyPr>
          <a:lstStyle/>
          <a:p>
            <a:r>
              <a:rPr lang="en-US" b="1" dirty="0"/>
              <a:t>Step 2: </a:t>
            </a:r>
            <a:r>
              <a:rPr lang="en-US" dirty="0"/>
              <a:t>In the </a:t>
            </a:r>
            <a:r>
              <a:rPr lang="en-US" b="1" dirty="0"/>
              <a:t>Create relationship </a:t>
            </a:r>
            <a:r>
              <a:rPr lang="en-US" dirty="0"/>
              <a:t>dialog box, select a </a:t>
            </a:r>
            <a:r>
              <a:rPr lang="en-US" b="1" dirty="0"/>
              <a:t>Products </a:t>
            </a:r>
            <a:r>
              <a:rPr lang="en-US" dirty="0"/>
              <a:t>table in the first table dropdown list, and then choose the column you want to use in the relationship</a:t>
            </a:r>
            <a:endParaRPr lang="en-IN" dirty="0"/>
          </a:p>
        </p:txBody>
      </p:sp>
      <p:pic>
        <p:nvPicPr>
          <p:cNvPr id="5" name="Picture 4">
            <a:extLst>
              <a:ext uri="{FF2B5EF4-FFF2-40B4-BE49-F238E27FC236}">
                <a16:creationId xmlns:a16="http://schemas.microsoft.com/office/drawing/2014/main" id="{472C4D5F-92D2-9F36-4093-943BDAF84C1D}"/>
              </a:ext>
            </a:extLst>
          </p:cNvPr>
          <p:cNvPicPr>
            <a:picLocks noChangeAspect="1"/>
          </p:cNvPicPr>
          <p:nvPr/>
        </p:nvPicPr>
        <p:blipFill>
          <a:blip r:embed="rId4"/>
          <a:stretch>
            <a:fillRect/>
          </a:stretch>
        </p:blipFill>
        <p:spPr>
          <a:xfrm>
            <a:off x="2598482" y="2038814"/>
            <a:ext cx="5734050" cy="4029075"/>
          </a:xfrm>
          <a:prstGeom prst="rect">
            <a:avLst/>
          </a:prstGeom>
        </p:spPr>
      </p:pic>
    </p:spTree>
    <p:extLst>
      <p:ext uri="{BB962C8B-B14F-4D97-AF65-F5344CB8AC3E}">
        <p14:creationId xmlns:p14="http://schemas.microsoft.com/office/powerpoint/2010/main" val="174262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1000"/>
                                        <p:tgtEl>
                                          <p:spTgt spid="4">
                                            <p:txEl>
                                              <p:pRg st="0" end="0"/>
                                            </p:txEl>
                                          </p:spTgt>
                                        </p:tgtEl>
                                      </p:cBhvr>
                                    </p:animEffect>
                                    <p:anim calcmode="lin" valueType="num">
                                      <p:cBhvr>
                                        <p:cTn id="2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1719903" y="528218"/>
            <a:ext cx="7491209" cy="755298"/>
          </a:xfrm>
        </p:spPr>
        <p:txBody>
          <a:bodyPr/>
          <a:lstStyle/>
          <a:p>
            <a:r>
              <a:rPr lang="en-IN" b="1" dirty="0"/>
              <a:t>Creating Relationships</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sp>
        <p:nvSpPr>
          <p:cNvPr id="4" name="TextBox 3">
            <a:extLst>
              <a:ext uri="{FF2B5EF4-FFF2-40B4-BE49-F238E27FC236}">
                <a16:creationId xmlns:a16="http://schemas.microsoft.com/office/drawing/2014/main" id="{A1FBB14A-068E-0B02-8CFB-BC217A1CC6EF}"/>
              </a:ext>
            </a:extLst>
          </p:cNvPr>
          <p:cNvSpPr txBox="1"/>
          <p:nvPr/>
        </p:nvSpPr>
        <p:spPr>
          <a:xfrm>
            <a:off x="1411448" y="1283516"/>
            <a:ext cx="10408640" cy="646331"/>
          </a:xfrm>
          <a:prstGeom prst="rect">
            <a:avLst/>
          </a:prstGeom>
          <a:noFill/>
        </p:spPr>
        <p:txBody>
          <a:bodyPr wrap="square">
            <a:spAutoFit/>
          </a:bodyPr>
          <a:lstStyle/>
          <a:p>
            <a:r>
              <a:rPr lang="en-US" b="1" dirty="0"/>
              <a:t>Step 3: </a:t>
            </a:r>
            <a:r>
              <a:rPr lang="en-US" dirty="0"/>
              <a:t>In the second table drop‐down list, choose the other table you want in the</a:t>
            </a:r>
          </a:p>
          <a:p>
            <a:r>
              <a:rPr lang="en-US" dirty="0"/>
              <a:t>relationship and then select the other column you want to use, press </a:t>
            </a:r>
            <a:r>
              <a:rPr lang="en-US" b="1" dirty="0"/>
              <a:t>OK</a:t>
            </a:r>
            <a:endParaRPr lang="en-IN" dirty="0"/>
          </a:p>
        </p:txBody>
      </p:sp>
      <p:pic>
        <p:nvPicPr>
          <p:cNvPr id="7" name="Picture 6">
            <a:extLst>
              <a:ext uri="{FF2B5EF4-FFF2-40B4-BE49-F238E27FC236}">
                <a16:creationId xmlns:a16="http://schemas.microsoft.com/office/drawing/2014/main" id="{70E236A8-8380-C816-842A-8EF80DA814C6}"/>
              </a:ext>
            </a:extLst>
          </p:cNvPr>
          <p:cNvPicPr>
            <a:picLocks noChangeAspect="1"/>
          </p:cNvPicPr>
          <p:nvPr/>
        </p:nvPicPr>
        <p:blipFill>
          <a:blip r:embed="rId4"/>
          <a:stretch>
            <a:fillRect/>
          </a:stretch>
        </p:blipFill>
        <p:spPr>
          <a:xfrm>
            <a:off x="2317494" y="2005432"/>
            <a:ext cx="6296025" cy="4324350"/>
          </a:xfrm>
          <a:prstGeom prst="rect">
            <a:avLst/>
          </a:prstGeom>
        </p:spPr>
      </p:pic>
    </p:spTree>
    <p:extLst>
      <p:ext uri="{BB962C8B-B14F-4D97-AF65-F5344CB8AC3E}">
        <p14:creationId xmlns:p14="http://schemas.microsoft.com/office/powerpoint/2010/main" val="157077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1000"/>
                                        <p:tgtEl>
                                          <p:spTgt spid="4">
                                            <p:txEl>
                                              <p:pRg st="0" end="0"/>
                                            </p:txEl>
                                          </p:spTgt>
                                        </p:tgtEl>
                                      </p:cBhvr>
                                    </p:animEffect>
                                    <p:anim calcmode="lin" valueType="num">
                                      <p:cBhvr>
                                        <p:cTn id="2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1000"/>
                                        <p:tgtEl>
                                          <p:spTgt spid="4">
                                            <p:txEl>
                                              <p:pRg st="1" end="1"/>
                                            </p:txEl>
                                          </p:spTgt>
                                        </p:tgtEl>
                                      </p:cBhvr>
                                    </p:animEffect>
                                    <p:anim calcmode="lin" valueType="num">
                                      <p:cBhvr>
                                        <p:cTn id="3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4271474" y="360439"/>
            <a:ext cx="3649051" cy="679713"/>
          </a:xfrm>
        </p:spPr>
        <p:txBody>
          <a:bodyPr/>
          <a:lstStyle/>
          <a:p>
            <a:r>
              <a:rPr lang="en-IN" b="1" dirty="0"/>
              <a:t>Cardinality</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sp>
        <p:nvSpPr>
          <p:cNvPr id="5" name="TextBox 4">
            <a:extLst>
              <a:ext uri="{FF2B5EF4-FFF2-40B4-BE49-F238E27FC236}">
                <a16:creationId xmlns:a16="http://schemas.microsoft.com/office/drawing/2014/main" id="{64BFA72B-8E28-D766-8804-AB910B3B5AB8}"/>
              </a:ext>
            </a:extLst>
          </p:cNvPr>
          <p:cNvSpPr txBox="1"/>
          <p:nvPr/>
        </p:nvSpPr>
        <p:spPr>
          <a:xfrm>
            <a:off x="1224172" y="1396253"/>
            <a:ext cx="10604305" cy="1477328"/>
          </a:xfrm>
          <a:prstGeom prst="rect">
            <a:avLst/>
          </a:prstGeom>
          <a:noFill/>
        </p:spPr>
        <p:txBody>
          <a:bodyPr wrap="square">
            <a:spAutoFit/>
          </a:bodyPr>
          <a:lstStyle/>
          <a:p>
            <a:pPr algn="l"/>
            <a:r>
              <a:rPr lang="en-US" sz="1800" b="0" i="0" u="none" strike="noStrike" baseline="0" dirty="0">
                <a:latin typeface="ArialMT"/>
              </a:rPr>
              <a:t>• </a:t>
            </a:r>
            <a:r>
              <a:rPr lang="en-US" sz="1800" b="0" i="0" u="none" strike="noStrike" baseline="0" dirty="0">
                <a:latin typeface="Calibri" panose="020F0502020204030204" pitchFamily="34" charset="0"/>
              </a:rPr>
              <a:t>While creating a relationship between two tables, you get two values that can be 1 or * on the two ends of the relationship among two tables, known as Cardinality of the </a:t>
            </a:r>
            <a:r>
              <a:rPr lang="en-IN" sz="1800" b="0" i="0" u="none" strike="noStrike" baseline="0" dirty="0">
                <a:latin typeface="Calibri" panose="020F0502020204030204" pitchFamily="34" charset="0"/>
              </a:rPr>
              <a:t>Relationship</a:t>
            </a:r>
          </a:p>
          <a:p>
            <a:pPr algn="l"/>
            <a:endParaRPr lang="en-IN" sz="1800" b="0" i="0" u="none" strike="noStrike" baseline="0" dirty="0">
              <a:latin typeface="Calibri" panose="020F0502020204030204" pitchFamily="34" charset="0"/>
            </a:endParaRPr>
          </a:p>
          <a:p>
            <a:pPr algn="l"/>
            <a:r>
              <a:rPr lang="en-US" sz="1800" b="0" i="0" u="none" strike="noStrike" baseline="0" dirty="0">
                <a:latin typeface="ArialMT"/>
              </a:rPr>
              <a:t>• </a:t>
            </a:r>
            <a:r>
              <a:rPr lang="en-US" sz="1800" b="0" i="0" u="none" strike="noStrike" baseline="0" dirty="0">
                <a:latin typeface="Calibri" panose="020F0502020204030204" pitchFamily="34" charset="0"/>
              </a:rPr>
              <a:t>There are four types of cardinality, as follows:</a:t>
            </a:r>
          </a:p>
          <a:p>
            <a:pPr algn="l"/>
            <a:endParaRPr lang="en-IN" dirty="0"/>
          </a:p>
        </p:txBody>
      </p:sp>
      <p:pic>
        <p:nvPicPr>
          <p:cNvPr id="9" name="Picture 8">
            <a:extLst>
              <a:ext uri="{FF2B5EF4-FFF2-40B4-BE49-F238E27FC236}">
                <a16:creationId xmlns:a16="http://schemas.microsoft.com/office/drawing/2014/main" id="{5A2323E1-C60E-B98B-739F-C8763085E3B9}"/>
              </a:ext>
            </a:extLst>
          </p:cNvPr>
          <p:cNvPicPr>
            <a:picLocks noChangeAspect="1"/>
          </p:cNvPicPr>
          <p:nvPr/>
        </p:nvPicPr>
        <p:blipFill>
          <a:blip r:embed="rId4"/>
          <a:stretch>
            <a:fillRect/>
          </a:stretch>
        </p:blipFill>
        <p:spPr>
          <a:xfrm>
            <a:off x="1759678" y="2811006"/>
            <a:ext cx="4629150" cy="895350"/>
          </a:xfrm>
          <a:prstGeom prst="rect">
            <a:avLst/>
          </a:prstGeom>
        </p:spPr>
      </p:pic>
      <p:pic>
        <p:nvPicPr>
          <p:cNvPr id="11" name="Picture 10">
            <a:extLst>
              <a:ext uri="{FF2B5EF4-FFF2-40B4-BE49-F238E27FC236}">
                <a16:creationId xmlns:a16="http://schemas.microsoft.com/office/drawing/2014/main" id="{CFAEE138-F261-0A30-FB9D-4181F51B19E1}"/>
              </a:ext>
            </a:extLst>
          </p:cNvPr>
          <p:cNvPicPr>
            <a:picLocks noChangeAspect="1"/>
          </p:cNvPicPr>
          <p:nvPr/>
        </p:nvPicPr>
        <p:blipFill>
          <a:blip r:embed="rId5"/>
          <a:stretch>
            <a:fillRect/>
          </a:stretch>
        </p:blipFill>
        <p:spPr>
          <a:xfrm>
            <a:off x="6724545" y="2811006"/>
            <a:ext cx="4807093" cy="883949"/>
          </a:xfrm>
          <a:prstGeom prst="rect">
            <a:avLst/>
          </a:prstGeom>
        </p:spPr>
      </p:pic>
      <p:pic>
        <p:nvPicPr>
          <p:cNvPr id="13" name="Picture 12">
            <a:extLst>
              <a:ext uri="{FF2B5EF4-FFF2-40B4-BE49-F238E27FC236}">
                <a16:creationId xmlns:a16="http://schemas.microsoft.com/office/drawing/2014/main" id="{F84135AC-802E-69A2-B9D6-2702B74E7FD8}"/>
              </a:ext>
            </a:extLst>
          </p:cNvPr>
          <p:cNvPicPr>
            <a:picLocks noChangeAspect="1"/>
          </p:cNvPicPr>
          <p:nvPr/>
        </p:nvPicPr>
        <p:blipFill>
          <a:blip r:embed="rId6"/>
          <a:stretch>
            <a:fillRect/>
          </a:stretch>
        </p:blipFill>
        <p:spPr>
          <a:xfrm>
            <a:off x="1811449" y="4227346"/>
            <a:ext cx="4577379" cy="749026"/>
          </a:xfrm>
          <a:prstGeom prst="rect">
            <a:avLst/>
          </a:prstGeom>
        </p:spPr>
      </p:pic>
      <p:pic>
        <p:nvPicPr>
          <p:cNvPr id="15" name="Picture 14">
            <a:extLst>
              <a:ext uri="{FF2B5EF4-FFF2-40B4-BE49-F238E27FC236}">
                <a16:creationId xmlns:a16="http://schemas.microsoft.com/office/drawing/2014/main" id="{0F73CB4E-A153-ED77-D802-82B7297D1859}"/>
              </a:ext>
            </a:extLst>
          </p:cNvPr>
          <p:cNvPicPr>
            <a:picLocks noChangeAspect="1"/>
          </p:cNvPicPr>
          <p:nvPr/>
        </p:nvPicPr>
        <p:blipFill>
          <a:blip r:embed="rId7"/>
          <a:stretch>
            <a:fillRect/>
          </a:stretch>
        </p:blipFill>
        <p:spPr>
          <a:xfrm>
            <a:off x="6724545" y="4158043"/>
            <a:ext cx="4807093" cy="869576"/>
          </a:xfrm>
          <a:prstGeom prst="rect">
            <a:avLst/>
          </a:prstGeom>
        </p:spPr>
      </p:pic>
    </p:spTree>
    <p:extLst>
      <p:ext uri="{BB962C8B-B14F-4D97-AF65-F5344CB8AC3E}">
        <p14:creationId xmlns:p14="http://schemas.microsoft.com/office/powerpoint/2010/main" val="112155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barn(inVertical)">
                                      <p:cBhvr>
                                        <p:cTn id="25" dur="500"/>
                                        <p:tgtEl>
                                          <p:spTgt spid="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30" dur="500"/>
                                        <p:tgtEl>
                                          <p:spTgt spid="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fltVal val="0"/>
                                          </p:val>
                                        </p:tav>
                                        <p:tav tm="100000">
                                          <p:val>
                                            <p:strVal val="#ppt_w"/>
                                          </p:val>
                                        </p:tav>
                                      </p:tavLst>
                                    </p:anim>
                                    <p:anim calcmode="lin" valueType="num">
                                      <p:cBhvr>
                                        <p:cTn id="36" dur="1000" fill="hold"/>
                                        <p:tgtEl>
                                          <p:spTgt spid="9"/>
                                        </p:tgtEl>
                                        <p:attrNameLst>
                                          <p:attrName>ppt_h</p:attrName>
                                        </p:attrNameLst>
                                      </p:cBhvr>
                                      <p:tavLst>
                                        <p:tav tm="0">
                                          <p:val>
                                            <p:fltVal val="0"/>
                                          </p:val>
                                        </p:tav>
                                        <p:tav tm="100000">
                                          <p:val>
                                            <p:strVal val="#ppt_h"/>
                                          </p:val>
                                        </p:tav>
                                      </p:tavLst>
                                    </p:anim>
                                    <p:anim calcmode="lin" valueType="num">
                                      <p:cBhvr>
                                        <p:cTn id="37" dur="1000" fill="hold"/>
                                        <p:tgtEl>
                                          <p:spTgt spid="9"/>
                                        </p:tgtEl>
                                        <p:attrNameLst>
                                          <p:attrName>style.rotation</p:attrName>
                                        </p:attrNameLst>
                                      </p:cBhvr>
                                      <p:tavLst>
                                        <p:tav tm="0">
                                          <p:val>
                                            <p:fltVal val="90"/>
                                          </p:val>
                                        </p:tav>
                                        <p:tav tm="100000">
                                          <p:val>
                                            <p:fltVal val="0"/>
                                          </p:val>
                                        </p:tav>
                                      </p:tavLst>
                                    </p:anim>
                                    <p:animEffect transition="in" filter="fade">
                                      <p:cBhvr>
                                        <p:cTn id="38" dur="1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1000" fill="hold"/>
                                        <p:tgtEl>
                                          <p:spTgt spid="11"/>
                                        </p:tgtEl>
                                        <p:attrNameLst>
                                          <p:attrName>ppt_w</p:attrName>
                                        </p:attrNameLst>
                                      </p:cBhvr>
                                      <p:tavLst>
                                        <p:tav tm="0">
                                          <p:val>
                                            <p:fltVal val="0"/>
                                          </p:val>
                                        </p:tav>
                                        <p:tav tm="100000">
                                          <p:val>
                                            <p:strVal val="#ppt_w"/>
                                          </p:val>
                                        </p:tav>
                                      </p:tavLst>
                                    </p:anim>
                                    <p:anim calcmode="lin" valueType="num">
                                      <p:cBhvr>
                                        <p:cTn id="44" dur="1000" fill="hold"/>
                                        <p:tgtEl>
                                          <p:spTgt spid="11"/>
                                        </p:tgtEl>
                                        <p:attrNameLst>
                                          <p:attrName>ppt_h</p:attrName>
                                        </p:attrNameLst>
                                      </p:cBhvr>
                                      <p:tavLst>
                                        <p:tav tm="0">
                                          <p:val>
                                            <p:fltVal val="0"/>
                                          </p:val>
                                        </p:tav>
                                        <p:tav tm="100000">
                                          <p:val>
                                            <p:strVal val="#ppt_h"/>
                                          </p:val>
                                        </p:tav>
                                      </p:tavLst>
                                    </p:anim>
                                    <p:anim calcmode="lin" valueType="num">
                                      <p:cBhvr>
                                        <p:cTn id="45" dur="1000" fill="hold"/>
                                        <p:tgtEl>
                                          <p:spTgt spid="11"/>
                                        </p:tgtEl>
                                        <p:attrNameLst>
                                          <p:attrName>style.rotation</p:attrName>
                                        </p:attrNameLst>
                                      </p:cBhvr>
                                      <p:tavLst>
                                        <p:tav tm="0">
                                          <p:val>
                                            <p:fltVal val="90"/>
                                          </p:val>
                                        </p:tav>
                                        <p:tav tm="100000">
                                          <p:val>
                                            <p:fltVal val="0"/>
                                          </p:val>
                                        </p:tav>
                                      </p:tavLst>
                                    </p:anim>
                                    <p:animEffect transition="in" filter="fade">
                                      <p:cBhvr>
                                        <p:cTn id="46" dur="10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1000" fill="hold"/>
                                        <p:tgtEl>
                                          <p:spTgt spid="15"/>
                                        </p:tgtEl>
                                        <p:attrNameLst>
                                          <p:attrName>ppt_w</p:attrName>
                                        </p:attrNameLst>
                                      </p:cBhvr>
                                      <p:tavLst>
                                        <p:tav tm="0">
                                          <p:val>
                                            <p:fltVal val="0"/>
                                          </p:val>
                                        </p:tav>
                                        <p:tav tm="100000">
                                          <p:val>
                                            <p:strVal val="#ppt_w"/>
                                          </p:val>
                                        </p:tav>
                                      </p:tavLst>
                                    </p:anim>
                                    <p:anim calcmode="lin" valueType="num">
                                      <p:cBhvr>
                                        <p:cTn id="60" dur="1000" fill="hold"/>
                                        <p:tgtEl>
                                          <p:spTgt spid="15"/>
                                        </p:tgtEl>
                                        <p:attrNameLst>
                                          <p:attrName>ppt_h</p:attrName>
                                        </p:attrNameLst>
                                      </p:cBhvr>
                                      <p:tavLst>
                                        <p:tav tm="0">
                                          <p:val>
                                            <p:fltVal val="0"/>
                                          </p:val>
                                        </p:tav>
                                        <p:tav tm="100000">
                                          <p:val>
                                            <p:strVal val="#ppt_h"/>
                                          </p:val>
                                        </p:tav>
                                      </p:tavLst>
                                    </p:anim>
                                    <p:anim calcmode="lin" valueType="num">
                                      <p:cBhvr>
                                        <p:cTn id="61" dur="1000" fill="hold"/>
                                        <p:tgtEl>
                                          <p:spTgt spid="15"/>
                                        </p:tgtEl>
                                        <p:attrNameLst>
                                          <p:attrName>style.rotation</p:attrName>
                                        </p:attrNameLst>
                                      </p:cBhvr>
                                      <p:tavLst>
                                        <p:tav tm="0">
                                          <p:val>
                                            <p:fltVal val="90"/>
                                          </p:val>
                                        </p:tav>
                                        <p:tav tm="100000">
                                          <p:val>
                                            <p:fltVal val="0"/>
                                          </p:val>
                                        </p:tav>
                                      </p:tavLst>
                                    </p:anim>
                                    <p:animEffect transition="in" filter="fade">
                                      <p:cBhvr>
                                        <p:cTn id="6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4271474" y="360439"/>
            <a:ext cx="4696357" cy="1035814"/>
          </a:xfrm>
        </p:spPr>
        <p:txBody>
          <a:bodyPr/>
          <a:lstStyle/>
          <a:p>
            <a:r>
              <a:rPr lang="en-IN" b="1" dirty="0"/>
              <a:t>Cardinality</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sp>
        <p:nvSpPr>
          <p:cNvPr id="5" name="TextBox 4">
            <a:extLst>
              <a:ext uri="{FF2B5EF4-FFF2-40B4-BE49-F238E27FC236}">
                <a16:creationId xmlns:a16="http://schemas.microsoft.com/office/drawing/2014/main" id="{64BFA72B-8E28-D766-8804-AB910B3B5AB8}"/>
              </a:ext>
            </a:extLst>
          </p:cNvPr>
          <p:cNvSpPr txBox="1"/>
          <p:nvPr/>
        </p:nvSpPr>
        <p:spPr>
          <a:xfrm>
            <a:off x="1224172" y="1396253"/>
            <a:ext cx="10604305" cy="3693319"/>
          </a:xfrm>
          <a:prstGeom prst="rect">
            <a:avLst/>
          </a:prstGeom>
          <a:noFill/>
        </p:spPr>
        <p:txBody>
          <a:bodyPr wrap="square">
            <a:spAutoFit/>
          </a:bodyPr>
          <a:lstStyle/>
          <a:p>
            <a:r>
              <a:rPr lang="en-US" b="1" dirty="0"/>
              <a:t>1. Many to one (*:1)</a:t>
            </a:r>
          </a:p>
          <a:p>
            <a:r>
              <a:rPr lang="en-US" dirty="0"/>
              <a:t>• A many‐to‐one relationship is a vital type of cardinality and default type of relationship</a:t>
            </a:r>
          </a:p>
          <a:p>
            <a:r>
              <a:rPr lang="en-US" dirty="0"/>
              <a:t>• In many to one relationship, the column in a given table can have more than one</a:t>
            </a:r>
          </a:p>
          <a:p>
            <a:r>
              <a:rPr lang="en-US" dirty="0"/>
              <a:t>instance of the value, and the other related table is known as the lookup table and</a:t>
            </a:r>
          </a:p>
          <a:p>
            <a:r>
              <a:rPr lang="en-US" dirty="0"/>
              <a:t>contained only one instance of a value</a:t>
            </a:r>
          </a:p>
          <a:p>
            <a:endParaRPr lang="en-US" dirty="0"/>
          </a:p>
          <a:p>
            <a:endParaRPr lang="en-US" dirty="0"/>
          </a:p>
          <a:p>
            <a:endParaRPr lang="en-US" dirty="0"/>
          </a:p>
          <a:p>
            <a:r>
              <a:rPr lang="en-IN" b="1" dirty="0"/>
              <a:t>2. One to one (1:1)</a:t>
            </a:r>
          </a:p>
          <a:p>
            <a:r>
              <a:rPr lang="en-US" dirty="0"/>
              <a:t>• In a one‐to‐one (1:1) relationship, the column in one table has only one example of a</a:t>
            </a:r>
          </a:p>
          <a:p>
            <a:r>
              <a:rPr lang="en-US" dirty="0"/>
              <a:t>specific value, and the different related table also contains only one instance of a</a:t>
            </a:r>
          </a:p>
          <a:p>
            <a:r>
              <a:rPr lang="en-IN" dirty="0"/>
              <a:t>specific value</a:t>
            </a:r>
            <a:endParaRPr lang="en-IN" sz="1800" b="0" i="0" u="none" strike="noStrike" baseline="0" dirty="0">
              <a:latin typeface="Calibri" panose="020F0502020204030204" pitchFamily="34" charset="0"/>
            </a:endParaRPr>
          </a:p>
          <a:p>
            <a:pPr algn="l"/>
            <a:endParaRPr lang="en-IN" dirty="0"/>
          </a:p>
        </p:txBody>
      </p:sp>
    </p:spTree>
    <p:extLst>
      <p:ext uri="{BB962C8B-B14F-4D97-AF65-F5344CB8AC3E}">
        <p14:creationId xmlns:p14="http://schemas.microsoft.com/office/powerpoint/2010/main" val="22208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8" dur="5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wipe(down)">
                                      <p:cBhvr>
                                        <p:cTn id="23" dur="580">
                                          <p:stCondLst>
                                            <p:cond delay="0"/>
                                          </p:stCondLst>
                                        </p:cTn>
                                        <p:tgtEl>
                                          <p:spTgt spid="5">
                                            <p:txEl>
                                              <p:pRg st="2" end="2"/>
                                            </p:txEl>
                                          </p:spTgt>
                                        </p:tgtEl>
                                      </p:cBhvr>
                                    </p:animEffect>
                                    <p:anim calcmode="lin" valueType="num">
                                      <p:cBhvr>
                                        <p:cTn id="24"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xEl>
                                              <p:pRg st="2" end="2"/>
                                            </p:txEl>
                                          </p:spTgt>
                                        </p:tgtEl>
                                      </p:cBhvr>
                                      <p:to x="100000" y="60000"/>
                                    </p:animScale>
                                    <p:animScale>
                                      <p:cBhvr>
                                        <p:cTn id="30" dur="166" decel="50000">
                                          <p:stCondLst>
                                            <p:cond delay="676"/>
                                          </p:stCondLst>
                                        </p:cTn>
                                        <p:tgtEl>
                                          <p:spTgt spid="5">
                                            <p:txEl>
                                              <p:pRg st="2" end="2"/>
                                            </p:txEl>
                                          </p:spTgt>
                                        </p:tgtEl>
                                      </p:cBhvr>
                                      <p:to x="100000" y="100000"/>
                                    </p:animScale>
                                    <p:animScale>
                                      <p:cBhvr>
                                        <p:cTn id="31" dur="26">
                                          <p:stCondLst>
                                            <p:cond delay="1312"/>
                                          </p:stCondLst>
                                        </p:cTn>
                                        <p:tgtEl>
                                          <p:spTgt spid="5">
                                            <p:txEl>
                                              <p:pRg st="2" end="2"/>
                                            </p:txEl>
                                          </p:spTgt>
                                        </p:tgtEl>
                                      </p:cBhvr>
                                      <p:to x="100000" y="80000"/>
                                    </p:animScale>
                                    <p:animScale>
                                      <p:cBhvr>
                                        <p:cTn id="32" dur="166" decel="50000">
                                          <p:stCondLst>
                                            <p:cond delay="1338"/>
                                          </p:stCondLst>
                                        </p:cTn>
                                        <p:tgtEl>
                                          <p:spTgt spid="5">
                                            <p:txEl>
                                              <p:pRg st="2" end="2"/>
                                            </p:txEl>
                                          </p:spTgt>
                                        </p:tgtEl>
                                      </p:cBhvr>
                                      <p:to x="100000" y="100000"/>
                                    </p:animScale>
                                    <p:animScale>
                                      <p:cBhvr>
                                        <p:cTn id="33" dur="26">
                                          <p:stCondLst>
                                            <p:cond delay="1642"/>
                                          </p:stCondLst>
                                        </p:cTn>
                                        <p:tgtEl>
                                          <p:spTgt spid="5">
                                            <p:txEl>
                                              <p:pRg st="2" end="2"/>
                                            </p:txEl>
                                          </p:spTgt>
                                        </p:tgtEl>
                                      </p:cBhvr>
                                      <p:to x="100000" y="90000"/>
                                    </p:animScale>
                                    <p:animScale>
                                      <p:cBhvr>
                                        <p:cTn id="34" dur="166" decel="50000">
                                          <p:stCondLst>
                                            <p:cond delay="1668"/>
                                          </p:stCondLst>
                                        </p:cTn>
                                        <p:tgtEl>
                                          <p:spTgt spid="5">
                                            <p:txEl>
                                              <p:pRg st="2" end="2"/>
                                            </p:txEl>
                                          </p:spTgt>
                                        </p:tgtEl>
                                      </p:cBhvr>
                                      <p:to x="100000" y="100000"/>
                                    </p:animScale>
                                    <p:animScale>
                                      <p:cBhvr>
                                        <p:cTn id="35" dur="26">
                                          <p:stCondLst>
                                            <p:cond delay="1808"/>
                                          </p:stCondLst>
                                        </p:cTn>
                                        <p:tgtEl>
                                          <p:spTgt spid="5">
                                            <p:txEl>
                                              <p:pRg st="2" end="2"/>
                                            </p:txEl>
                                          </p:spTgt>
                                        </p:tgtEl>
                                      </p:cBhvr>
                                      <p:to x="100000" y="95000"/>
                                    </p:animScale>
                                    <p:animScale>
                                      <p:cBhvr>
                                        <p:cTn id="36" dur="166" decel="50000">
                                          <p:stCondLst>
                                            <p:cond delay="1834"/>
                                          </p:stCondLst>
                                        </p:cTn>
                                        <p:tgtEl>
                                          <p:spTgt spid="5">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wipe(down)">
                                      <p:cBhvr>
                                        <p:cTn id="39" dur="580">
                                          <p:stCondLst>
                                            <p:cond delay="0"/>
                                          </p:stCondLst>
                                        </p:cTn>
                                        <p:tgtEl>
                                          <p:spTgt spid="5">
                                            <p:txEl>
                                              <p:pRg st="3" end="3"/>
                                            </p:txEl>
                                          </p:spTgt>
                                        </p:tgtEl>
                                      </p:cBhvr>
                                    </p:animEffect>
                                    <p:anim calcmode="lin" valueType="num">
                                      <p:cBhvr>
                                        <p:cTn id="40"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5">
                                            <p:txEl>
                                              <p:pRg st="3" end="3"/>
                                            </p:txEl>
                                          </p:spTgt>
                                        </p:tgtEl>
                                      </p:cBhvr>
                                      <p:to x="100000" y="60000"/>
                                    </p:animScale>
                                    <p:animScale>
                                      <p:cBhvr>
                                        <p:cTn id="46" dur="166" decel="50000">
                                          <p:stCondLst>
                                            <p:cond delay="676"/>
                                          </p:stCondLst>
                                        </p:cTn>
                                        <p:tgtEl>
                                          <p:spTgt spid="5">
                                            <p:txEl>
                                              <p:pRg st="3" end="3"/>
                                            </p:txEl>
                                          </p:spTgt>
                                        </p:tgtEl>
                                      </p:cBhvr>
                                      <p:to x="100000" y="100000"/>
                                    </p:animScale>
                                    <p:animScale>
                                      <p:cBhvr>
                                        <p:cTn id="47" dur="26">
                                          <p:stCondLst>
                                            <p:cond delay="1312"/>
                                          </p:stCondLst>
                                        </p:cTn>
                                        <p:tgtEl>
                                          <p:spTgt spid="5">
                                            <p:txEl>
                                              <p:pRg st="3" end="3"/>
                                            </p:txEl>
                                          </p:spTgt>
                                        </p:tgtEl>
                                      </p:cBhvr>
                                      <p:to x="100000" y="80000"/>
                                    </p:animScale>
                                    <p:animScale>
                                      <p:cBhvr>
                                        <p:cTn id="48" dur="166" decel="50000">
                                          <p:stCondLst>
                                            <p:cond delay="1338"/>
                                          </p:stCondLst>
                                        </p:cTn>
                                        <p:tgtEl>
                                          <p:spTgt spid="5">
                                            <p:txEl>
                                              <p:pRg st="3" end="3"/>
                                            </p:txEl>
                                          </p:spTgt>
                                        </p:tgtEl>
                                      </p:cBhvr>
                                      <p:to x="100000" y="100000"/>
                                    </p:animScale>
                                    <p:animScale>
                                      <p:cBhvr>
                                        <p:cTn id="49" dur="26">
                                          <p:stCondLst>
                                            <p:cond delay="1642"/>
                                          </p:stCondLst>
                                        </p:cTn>
                                        <p:tgtEl>
                                          <p:spTgt spid="5">
                                            <p:txEl>
                                              <p:pRg st="3" end="3"/>
                                            </p:txEl>
                                          </p:spTgt>
                                        </p:tgtEl>
                                      </p:cBhvr>
                                      <p:to x="100000" y="90000"/>
                                    </p:animScale>
                                    <p:animScale>
                                      <p:cBhvr>
                                        <p:cTn id="50" dur="166" decel="50000">
                                          <p:stCondLst>
                                            <p:cond delay="1668"/>
                                          </p:stCondLst>
                                        </p:cTn>
                                        <p:tgtEl>
                                          <p:spTgt spid="5">
                                            <p:txEl>
                                              <p:pRg st="3" end="3"/>
                                            </p:txEl>
                                          </p:spTgt>
                                        </p:tgtEl>
                                      </p:cBhvr>
                                      <p:to x="100000" y="100000"/>
                                    </p:animScale>
                                    <p:animScale>
                                      <p:cBhvr>
                                        <p:cTn id="51" dur="26">
                                          <p:stCondLst>
                                            <p:cond delay="1808"/>
                                          </p:stCondLst>
                                        </p:cTn>
                                        <p:tgtEl>
                                          <p:spTgt spid="5">
                                            <p:txEl>
                                              <p:pRg st="3" end="3"/>
                                            </p:txEl>
                                          </p:spTgt>
                                        </p:tgtEl>
                                      </p:cBhvr>
                                      <p:to x="100000" y="95000"/>
                                    </p:animScale>
                                    <p:animScale>
                                      <p:cBhvr>
                                        <p:cTn id="52" dur="166" decel="50000">
                                          <p:stCondLst>
                                            <p:cond delay="1834"/>
                                          </p:stCondLst>
                                        </p:cTn>
                                        <p:tgtEl>
                                          <p:spTgt spid="5">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animEffect transition="in" filter="wipe(down)">
                                      <p:cBhvr>
                                        <p:cTn id="55" dur="580">
                                          <p:stCondLst>
                                            <p:cond delay="0"/>
                                          </p:stCondLst>
                                        </p:cTn>
                                        <p:tgtEl>
                                          <p:spTgt spid="5">
                                            <p:txEl>
                                              <p:pRg st="4" end="4"/>
                                            </p:txEl>
                                          </p:spTgt>
                                        </p:tgtEl>
                                      </p:cBhvr>
                                    </p:animEffect>
                                    <p:anim calcmode="lin" valueType="num">
                                      <p:cBhvr>
                                        <p:cTn id="56"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5">
                                            <p:txEl>
                                              <p:pRg st="4" end="4"/>
                                            </p:txEl>
                                          </p:spTgt>
                                        </p:tgtEl>
                                      </p:cBhvr>
                                      <p:to x="100000" y="60000"/>
                                    </p:animScale>
                                    <p:animScale>
                                      <p:cBhvr>
                                        <p:cTn id="62" dur="166" decel="50000">
                                          <p:stCondLst>
                                            <p:cond delay="676"/>
                                          </p:stCondLst>
                                        </p:cTn>
                                        <p:tgtEl>
                                          <p:spTgt spid="5">
                                            <p:txEl>
                                              <p:pRg st="4" end="4"/>
                                            </p:txEl>
                                          </p:spTgt>
                                        </p:tgtEl>
                                      </p:cBhvr>
                                      <p:to x="100000" y="100000"/>
                                    </p:animScale>
                                    <p:animScale>
                                      <p:cBhvr>
                                        <p:cTn id="63" dur="26">
                                          <p:stCondLst>
                                            <p:cond delay="1312"/>
                                          </p:stCondLst>
                                        </p:cTn>
                                        <p:tgtEl>
                                          <p:spTgt spid="5">
                                            <p:txEl>
                                              <p:pRg st="4" end="4"/>
                                            </p:txEl>
                                          </p:spTgt>
                                        </p:tgtEl>
                                      </p:cBhvr>
                                      <p:to x="100000" y="80000"/>
                                    </p:animScale>
                                    <p:animScale>
                                      <p:cBhvr>
                                        <p:cTn id="64" dur="166" decel="50000">
                                          <p:stCondLst>
                                            <p:cond delay="1338"/>
                                          </p:stCondLst>
                                        </p:cTn>
                                        <p:tgtEl>
                                          <p:spTgt spid="5">
                                            <p:txEl>
                                              <p:pRg st="4" end="4"/>
                                            </p:txEl>
                                          </p:spTgt>
                                        </p:tgtEl>
                                      </p:cBhvr>
                                      <p:to x="100000" y="100000"/>
                                    </p:animScale>
                                    <p:animScale>
                                      <p:cBhvr>
                                        <p:cTn id="65" dur="26">
                                          <p:stCondLst>
                                            <p:cond delay="1642"/>
                                          </p:stCondLst>
                                        </p:cTn>
                                        <p:tgtEl>
                                          <p:spTgt spid="5">
                                            <p:txEl>
                                              <p:pRg st="4" end="4"/>
                                            </p:txEl>
                                          </p:spTgt>
                                        </p:tgtEl>
                                      </p:cBhvr>
                                      <p:to x="100000" y="90000"/>
                                    </p:animScale>
                                    <p:animScale>
                                      <p:cBhvr>
                                        <p:cTn id="66" dur="166" decel="50000">
                                          <p:stCondLst>
                                            <p:cond delay="1668"/>
                                          </p:stCondLst>
                                        </p:cTn>
                                        <p:tgtEl>
                                          <p:spTgt spid="5">
                                            <p:txEl>
                                              <p:pRg st="4" end="4"/>
                                            </p:txEl>
                                          </p:spTgt>
                                        </p:tgtEl>
                                      </p:cBhvr>
                                      <p:to x="100000" y="100000"/>
                                    </p:animScale>
                                    <p:animScale>
                                      <p:cBhvr>
                                        <p:cTn id="67" dur="26">
                                          <p:stCondLst>
                                            <p:cond delay="1808"/>
                                          </p:stCondLst>
                                        </p:cTn>
                                        <p:tgtEl>
                                          <p:spTgt spid="5">
                                            <p:txEl>
                                              <p:pRg st="4" end="4"/>
                                            </p:txEl>
                                          </p:spTgt>
                                        </p:tgtEl>
                                      </p:cBhvr>
                                      <p:to x="100000" y="95000"/>
                                    </p:animScale>
                                    <p:animScale>
                                      <p:cBhvr>
                                        <p:cTn id="68" dur="166" decel="50000">
                                          <p:stCondLst>
                                            <p:cond delay="1834"/>
                                          </p:stCondLst>
                                        </p:cTn>
                                        <p:tgtEl>
                                          <p:spTgt spid="5">
                                            <p:txEl>
                                              <p:pRg st="4" end="4"/>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45" presetClass="entr" presetSubtype="0" fill="hold" nodeType="clickEffect">
                                  <p:stCondLst>
                                    <p:cond delay="0"/>
                                  </p:stCondLst>
                                  <p:childTnLst>
                                    <p:set>
                                      <p:cBhvr>
                                        <p:cTn id="72" dur="1" fill="hold">
                                          <p:stCondLst>
                                            <p:cond delay="0"/>
                                          </p:stCondLst>
                                        </p:cTn>
                                        <p:tgtEl>
                                          <p:spTgt spid="5">
                                            <p:txEl>
                                              <p:pRg st="8" end="8"/>
                                            </p:txEl>
                                          </p:spTgt>
                                        </p:tgtEl>
                                        <p:attrNameLst>
                                          <p:attrName>style.visibility</p:attrName>
                                        </p:attrNameLst>
                                      </p:cBhvr>
                                      <p:to>
                                        <p:strVal val="visible"/>
                                      </p:to>
                                    </p:set>
                                    <p:animEffect transition="in" filter="fade">
                                      <p:cBhvr>
                                        <p:cTn id="73" dur="2000"/>
                                        <p:tgtEl>
                                          <p:spTgt spid="5">
                                            <p:txEl>
                                              <p:pRg st="8" end="8"/>
                                            </p:txEl>
                                          </p:spTgt>
                                        </p:tgtEl>
                                      </p:cBhvr>
                                    </p:animEffect>
                                    <p:anim calcmode="lin" valueType="num">
                                      <p:cBhvr>
                                        <p:cTn id="74" dur="2000" fill="hold"/>
                                        <p:tgtEl>
                                          <p:spTgt spid="5">
                                            <p:txEl>
                                              <p:pRg st="8" end="8"/>
                                            </p:txEl>
                                          </p:spTgt>
                                        </p:tgtEl>
                                        <p:attrNameLst>
                                          <p:attrName>ppt_w</p:attrName>
                                        </p:attrNameLst>
                                      </p:cBhvr>
                                      <p:tavLst>
                                        <p:tav tm="0" fmla="#ppt_w*sin(2.5*pi*$)">
                                          <p:val>
                                            <p:fltVal val="0"/>
                                          </p:val>
                                        </p:tav>
                                        <p:tav tm="100000">
                                          <p:val>
                                            <p:fltVal val="1"/>
                                          </p:val>
                                        </p:tav>
                                      </p:tavLst>
                                    </p:anim>
                                    <p:anim calcmode="lin" valueType="num">
                                      <p:cBhvr>
                                        <p:cTn id="75" dur="2000" fill="hold"/>
                                        <p:tgtEl>
                                          <p:spTgt spid="5">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nodeType="clickEffect">
                                  <p:stCondLst>
                                    <p:cond delay="0"/>
                                  </p:stCondLst>
                                  <p:childTnLst>
                                    <p:set>
                                      <p:cBhvr>
                                        <p:cTn id="79" dur="1" fill="hold">
                                          <p:stCondLst>
                                            <p:cond delay="0"/>
                                          </p:stCondLst>
                                        </p:cTn>
                                        <p:tgtEl>
                                          <p:spTgt spid="5">
                                            <p:txEl>
                                              <p:pRg st="9" end="9"/>
                                            </p:txEl>
                                          </p:spTgt>
                                        </p:tgtEl>
                                        <p:attrNameLst>
                                          <p:attrName>style.visibility</p:attrName>
                                        </p:attrNameLst>
                                      </p:cBhvr>
                                      <p:to>
                                        <p:strVal val="visible"/>
                                      </p:to>
                                    </p:set>
                                    <p:animEffect transition="in" filter="circle(in)">
                                      <p:cBhvr>
                                        <p:cTn id="80" dur="2000"/>
                                        <p:tgtEl>
                                          <p:spTgt spid="5">
                                            <p:txEl>
                                              <p:pRg st="9" end="9"/>
                                            </p:txEl>
                                          </p:spTgt>
                                        </p:tgtEl>
                                      </p:cBhvr>
                                    </p:animEffect>
                                  </p:childTnLst>
                                </p:cTn>
                              </p:par>
                              <p:par>
                                <p:cTn id="81" presetID="6" presetClass="entr" presetSubtype="16" fill="hold" nodeType="withEffect">
                                  <p:stCondLst>
                                    <p:cond delay="0"/>
                                  </p:stCondLst>
                                  <p:childTnLst>
                                    <p:set>
                                      <p:cBhvr>
                                        <p:cTn id="82" dur="1" fill="hold">
                                          <p:stCondLst>
                                            <p:cond delay="0"/>
                                          </p:stCondLst>
                                        </p:cTn>
                                        <p:tgtEl>
                                          <p:spTgt spid="5">
                                            <p:txEl>
                                              <p:pRg st="10" end="10"/>
                                            </p:txEl>
                                          </p:spTgt>
                                        </p:tgtEl>
                                        <p:attrNameLst>
                                          <p:attrName>style.visibility</p:attrName>
                                        </p:attrNameLst>
                                      </p:cBhvr>
                                      <p:to>
                                        <p:strVal val="visible"/>
                                      </p:to>
                                    </p:set>
                                    <p:animEffect transition="in" filter="circle(in)">
                                      <p:cBhvr>
                                        <p:cTn id="83" dur="2000"/>
                                        <p:tgtEl>
                                          <p:spTgt spid="5">
                                            <p:txEl>
                                              <p:pRg st="10" end="10"/>
                                            </p:txEl>
                                          </p:spTgt>
                                        </p:tgtEl>
                                      </p:cBhvr>
                                    </p:animEffect>
                                  </p:childTnLst>
                                </p:cTn>
                              </p:par>
                              <p:par>
                                <p:cTn id="84" presetID="6" presetClass="entr" presetSubtype="16" fill="hold" nodeType="withEffect">
                                  <p:stCondLst>
                                    <p:cond delay="0"/>
                                  </p:stCondLst>
                                  <p:childTnLst>
                                    <p:set>
                                      <p:cBhvr>
                                        <p:cTn id="85" dur="1" fill="hold">
                                          <p:stCondLst>
                                            <p:cond delay="0"/>
                                          </p:stCondLst>
                                        </p:cTn>
                                        <p:tgtEl>
                                          <p:spTgt spid="5">
                                            <p:txEl>
                                              <p:pRg st="11" end="11"/>
                                            </p:txEl>
                                          </p:spTgt>
                                        </p:tgtEl>
                                        <p:attrNameLst>
                                          <p:attrName>style.visibility</p:attrName>
                                        </p:attrNameLst>
                                      </p:cBhvr>
                                      <p:to>
                                        <p:strVal val="visible"/>
                                      </p:to>
                                    </p:set>
                                    <p:animEffect transition="in" filter="circle(in)">
                                      <p:cBhvr>
                                        <p:cTn id="86" dur="20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4271474" y="360439"/>
            <a:ext cx="4696357" cy="1035814"/>
          </a:xfrm>
        </p:spPr>
        <p:txBody>
          <a:bodyPr/>
          <a:lstStyle/>
          <a:p>
            <a:r>
              <a:rPr lang="en-IN" b="1" dirty="0"/>
              <a:t>Cardinality</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sp>
        <p:nvSpPr>
          <p:cNvPr id="5" name="TextBox 4">
            <a:extLst>
              <a:ext uri="{FF2B5EF4-FFF2-40B4-BE49-F238E27FC236}">
                <a16:creationId xmlns:a16="http://schemas.microsoft.com/office/drawing/2014/main" id="{64BFA72B-8E28-D766-8804-AB910B3B5AB8}"/>
              </a:ext>
            </a:extLst>
          </p:cNvPr>
          <p:cNvSpPr txBox="1"/>
          <p:nvPr/>
        </p:nvSpPr>
        <p:spPr>
          <a:xfrm>
            <a:off x="1050706" y="1396253"/>
            <a:ext cx="10109355" cy="2862322"/>
          </a:xfrm>
          <a:prstGeom prst="rect">
            <a:avLst/>
          </a:prstGeom>
          <a:noFill/>
        </p:spPr>
        <p:txBody>
          <a:bodyPr wrap="square">
            <a:spAutoFit/>
          </a:bodyPr>
          <a:lstStyle/>
          <a:p>
            <a:r>
              <a:rPr lang="en-US" b="1" dirty="0"/>
              <a:t>3. One to many (1:*)</a:t>
            </a:r>
          </a:p>
          <a:p>
            <a:r>
              <a:rPr lang="en-US" dirty="0"/>
              <a:t>• In a one‐to‐many (1:*) relationship, the column in one table has only one instance of a</a:t>
            </a:r>
          </a:p>
          <a:p>
            <a:r>
              <a:rPr lang="en-US" dirty="0"/>
              <a:t>specific value, and the other related table contains more than one instance of a value</a:t>
            </a:r>
          </a:p>
          <a:p>
            <a:endParaRPr lang="en-US" dirty="0"/>
          </a:p>
          <a:p>
            <a:endParaRPr lang="en-US" dirty="0"/>
          </a:p>
          <a:p>
            <a:r>
              <a:rPr lang="en-IN" b="1" dirty="0"/>
              <a:t>4. Many to many (*:*)</a:t>
            </a:r>
          </a:p>
          <a:p>
            <a:r>
              <a:rPr lang="en-US" dirty="0"/>
              <a:t>• You can develop a many‐to‐many relationship between tables with composite models</a:t>
            </a:r>
          </a:p>
          <a:p>
            <a:r>
              <a:rPr lang="en-US" dirty="0"/>
              <a:t>that removes the requirements for unique values in tables</a:t>
            </a:r>
          </a:p>
          <a:p>
            <a:r>
              <a:rPr lang="en-US" dirty="0"/>
              <a:t>• It also eliminates the previous workarounds, such as introducing new tables only to</a:t>
            </a:r>
          </a:p>
          <a:p>
            <a:r>
              <a:rPr lang="en-IN" dirty="0"/>
              <a:t>build relationships</a:t>
            </a:r>
          </a:p>
        </p:txBody>
      </p:sp>
    </p:spTree>
    <p:extLst>
      <p:ext uri="{BB962C8B-B14F-4D97-AF65-F5344CB8AC3E}">
        <p14:creationId xmlns:p14="http://schemas.microsoft.com/office/powerpoint/2010/main" val="61137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 calcmode="lin" valueType="num">
                                      <p:cBhvr additive="base">
                                        <p:cTn id="30"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 calcmode="lin" valueType="num">
                                      <p:cBhvr additive="base">
                                        <p:cTn id="36"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 calcmode="lin" valueType="num">
                                      <p:cBhvr additive="base">
                                        <p:cTn id="42"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5">
                                            <p:txEl>
                                              <p:pRg st="8" end="8"/>
                                            </p:txEl>
                                          </p:spTgt>
                                        </p:tgtEl>
                                        <p:attrNameLst>
                                          <p:attrName>style.visibility</p:attrName>
                                        </p:attrNameLst>
                                      </p:cBhvr>
                                      <p:to>
                                        <p:strVal val="visible"/>
                                      </p:to>
                                    </p:set>
                                    <p:anim calcmode="lin" valueType="num">
                                      <p:cBhvr additive="base">
                                        <p:cTn id="48"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5">
                                            <p:txEl>
                                              <p:pRg st="9" end="9"/>
                                            </p:txEl>
                                          </p:spTgt>
                                        </p:tgtEl>
                                        <p:attrNameLst>
                                          <p:attrName>style.visibility</p:attrName>
                                        </p:attrNameLst>
                                      </p:cBhvr>
                                      <p:to>
                                        <p:strVal val="visible"/>
                                      </p:to>
                                    </p:set>
                                    <p:anim calcmode="lin" valueType="num">
                                      <p:cBhvr additive="base">
                                        <p:cTn id="54"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2896339" y="503051"/>
            <a:ext cx="6013429" cy="1035814"/>
          </a:xfrm>
        </p:spPr>
        <p:txBody>
          <a:bodyPr/>
          <a:lstStyle/>
          <a:p>
            <a:r>
              <a:rPr lang="en-IN" b="1" dirty="0"/>
              <a:t>Cross Filter Direction</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sp>
        <p:nvSpPr>
          <p:cNvPr id="5" name="TextBox 4">
            <a:extLst>
              <a:ext uri="{FF2B5EF4-FFF2-40B4-BE49-F238E27FC236}">
                <a16:creationId xmlns:a16="http://schemas.microsoft.com/office/drawing/2014/main" id="{64BFA72B-8E28-D766-8804-AB910B3B5AB8}"/>
              </a:ext>
            </a:extLst>
          </p:cNvPr>
          <p:cNvSpPr txBox="1"/>
          <p:nvPr/>
        </p:nvSpPr>
        <p:spPr>
          <a:xfrm>
            <a:off x="1050706" y="1605977"/>
            <a:ext cx="10109355" cy="2585323"/>
          </a:xfrm>
          <a:prstGeom prst="rect">
            <a:avLst/>
          </a:prstGeom>
          <a:noFill/>
        </p:spPr>
        <p:txBody>
          <a:bodyPr wrap="square">
            <a:spAutoFit/>
          </a:bodyPr>
          <a:lstStyle/>
          <a:p>
            <a:r>
              <a:rPr lang="en-US" dirty="0"/>
              <a:t>• Each model relationship must be described with a cross filter direction</a:t>
            </a:r>
          </a:p>
          <a:p>
            <a:endParaRPr lang="en-US" dirty="0"/>
          </a:p>
          <a:p>
            <a:r>
              <a:rPr lang="en-US" dirty="0"/>
              <a:t>• Your selection decides the direction(s) that filters will propagate</a:t>
            </a:r>
          </a:p>
          <a:p>
            <a:endParaRPr lang="en-US" dirty="0"/>
          </a:p>
          <a:p>
            <a:r>
              <a:rPr lang="en-US" dirty="0"/>
              <a:t>• The possible cross filter options are dependent on the type of cardinality</a:t>
            </a:r>
          </a:p>
          <a:p>
            <a:endParaRPr lang="en-US" dirty="0"/>
          </a:p>
          <a:p>
            <a:r>
              <a:rPr lang="en-US" dirty="0"/>
              <a:t>• Single cross filter direction indicates </a:t>
            </a:r>
            <a:r>
              <a:rPr lang="en-US" b="1" dirty="0"/>
              <a:t>single direction</a:t>
            </a:r>
            <a:r>
              <a:rPr lang="en-US" dirty="0"/>
              <a:t>, and both show </a:t>
            </a:r>
            <a:r>
              <a:rPr lang="en-US" b="1" dirty="0"/>
              <a:t>both directions</a:t>
            </a:r>
          </a:p>
          <a:p>
            <a:endParaRPr lang="en-US" b="1" dirty="0"/>
          </a:p>
          <a:p>
            <a:r>
              <a:rPr lang="en-US" dirty="0"/>
              <a:t>• A relationship that filters in both directions are commonly defined as bi‐directional</a:t>
            </a:r>
            <a:endParaRPr lang="en-IN" dirty="0"/>
          </a:p>
        </p:txBody>
      </p:sp>
    </p:spTree>
    <p:extLst>
      <p:ext uri="{BB962C8B-B14F-4D97-AF65-F5344CB8AC3E}">
        <p14:creationId xmlns:p14="http://schemas.microsoft.com/office/powerpoint/2010/main" val="195040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 calcmode="lin" valueType="num">
                                      <p:cBhvr additive="base">
                                        <p:cTn id="2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 calcmode="lin" valueType="num">
                                      <p:cBhvr additive="base">
                                        <p:cTn id="30"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 calcmode="lin" valueType="num">
                                      <p:cBhvr additive="base">
                                        <p:cTn id="36"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2896339" y="503051"/>
            <a:ext cx="6013429" cy="1035814"/>
          </a:xfrm>
        </p:spPr>
        <p:txBody>
          <a:bodyPr/>
          <a:lstStyle/>
          <a:p>
            <a:r>
              <a:rPr lang="en-IN" b="1" dirty="0"/>
              <a:t>Cross Filter Direction</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pic>
        <p:nvPicPr>
          <p:cNvPr id="4" name="Picture 3">
            <a:extLst>
              <a:ext uri="{FF2B5EF4-FFF2-40B4-BE49-F238E27FC236}">
                <a16:creationId xmlns:a16="http://schemas.microsoft.com/office/drawing/2014/main" id="{E7A22136-135C-77BC-E0E1-0AC48C7E7D85}"/>
              </a:ext>
            </a:extLst>
          </p:cNvPr>
          <p:cNvPicPr>
            <a:picLocks noChangeAspect="1"/>
          </p:cNvPicPr>
          <p:nvPr/>
        </p:nvPicPr>
        <p:blipFill>
          <a:blip r:embed="rId4"/>
          <a:stretch>
            <a:fillRect/>
          </a:stretch>
        </p:blipFill>
        <p:spPr>
          <a:xfrm>
            <a:off x="927888" y="1975309"/>
            <a:ext cx="9950329" cy="356854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18919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98-9FEC-BC1B-4E65-F7251C01CE14}"/>
              </a:ext>
            </a:extLst>
          </p:cNvPr>
          <p:cNvSpPr>
            <a:spLocks noGrp="1"/>
          </p:cNvSpPr>
          <p:nvPr>
            <p:ph type="title"/>
          </p:nvPr>
        </p:nvSpPr>
        <p:spPr>
          <a:xfrm>
            <a:off x="646112" y="452718"/>
            <a:ext cx="5629222" cy="1400530"/>
          </a:xfrm>
        </p:spPr>
        <p:txBody>
          <a:bodyPr>
            <a:normAutofit/>
          </a:bodyPr>
          <a:lstStyle/>
          <a:p>
            <a:r>
              <a:rPr lang="en-IN" b="1" dirty="0"/>
              <a:t>What is DAX?</a:t>
            </a:r>
          </a:p>
        </p:txBody>
      </p:sp>
      <p:sp>
        <p:nvSpPr>
          <p:cNvPr id="16" name="Freeform: Shape 10">
            <a:extLst>
              <a:ext uri="{FF2B5EF4-FFF2-40B4-BE49-F238E27FC236}">
                <a16:creationId xmlns:a16="http://schemas.microsoft.com/office/drawing/2014/main" id="{BDF1A5A8-1F9D-41FB-9968-E8E141CC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7" name="Freeform 7">
            <a:extLst>
              <a:ext uri="{FF2B5EF4-FFF2-40B4-BE49-F238E27FC236}">
                <a16:creationId xmlns:a16="http://schemas.microsoft.com/office/drawing/2014/main" id="{2FF8A507-56A2-4FE4-8B7E-C1BC9DD86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F73F8549-FF3A-FA49-912A-37ED975325C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174666" y="647699"/>
            <a:ext cx="2758291" cy="3242202"/>
          </a:xfrm>
          <a:prstGeom prst="rect">
            <a:avLst/>
          </a:prstGeom>
          <a:effectLst/>
        </p:spPr>
      </p:pic>
      <p:sp>
        <p:nvSpPr>
          <p:cNvPr id="15" name="Rectangle 14">
            <a:extLst>
              <a:ext uri="{FF2B5EF4-FFF2-40B4-BE49-F238E27FC236}">
                <a16:creationId xmlns:a16="http://schemas.microsoft.com/office/drawing/2014/main" id="{FCC54B50-93BD-4243-9020-11486472E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9E3C577-B8EC-C26C-E771-55A7D583478F}"/>
              </a:ext>
            </a:extLst>
          </p:cNvPr>
          <p:cNvSpPr>
            <a:spLocks noGrp="1"/>
          </p:cNvSpPr>
          <p:nvPr>
            <p:ph idx="1"/>
          </p:nvPr>
        </p:nvSpPr>
        <p:spPr>
          <a:xfrm>
            <a:off x="646112" y="2052918"/>
            <a:ext cx="5628635" cy="4195481"/>
          </a:xfrm>
        </p:spPr>
        <p:txBody>
          <a:bodyPr>
            <a:normAutofit/>
          </a:bodyPr>
          <a:lstStyle/>
          <a:p>
            <a:r>
              <a:rPr lang="en-US" b="0" i="0" u="none" strike="noStrike" baseline="0" dirty="0">
                <a:latin typeface="Calibri" panose="020F0502020204030204" pitchFamily="34" charset="0"/>
              </a:rPr>
              <a:t>DAX helps us to return values after making calculations from the already available data</a:t>
            </a:r>
          </a:p>
          <a:p>
            <a:endParaRPr lang="en-US" b="0" i="0" u="none" strike="noStrike" baseline="0" dirty="0">
              <a:latin typeface="Calibri" panose="020F0502020204030204" pitchFamily="34" charset="0"/>
            </a:endParaRPr>
          </a:p>
          <a:p>
            <a:r>
              <a:rPr lang="en-US" b="0" i="0" u="none" strike="noStrike" baseline="0" dirty="0">
                <a:latin typeface="Calibri" panose="020F0502020204030204" pitchFamily="34" charset="0"/>
              </a:rPr>
              <a:t>To understand DAX, you just need to be </a:t>
            </a:r>
            <a:r>
              <a:rPr lang="en-US" b="0" i="0" u="none" strike="noStrike" baseline="0" dirty="0" err="1">
                <a:latin typeface="Calibri" panose="020F0502020204030204" pitchFamily="34" charset="0"/>
              </a:rPr>
              <a:t>amiliar</a:t>
            </a:r>
            <a:r>
              <a:rPr lang="en-US" b="0" i="0" u="none" strike="noStrike" baseline="0" dirty="0">
                <a:latin typeface="Calibri" panose="020F0502020204030204" pitchFamily="34" charset="0"/>
              </a:rPr>
              <a:t> with Microsoft Excel formulas</a:t>
            </a:r>
            <a:endParaRPr lang="en-IN" dirty="0"/>
          </a:p>
        </p:txBody>
      </p:sp>
      <p:pic>
        <p:nvPicPr>
          <p:cNvPr id="6" name="Picture 5">
            <a:extLst>
              <a:ext uri="{FF2B5EF4-FFF2-40B4-BE49-F238E27FC236}">
                <a16:creationId xmlns:a16="http://schemas.microsoft.com/office/drawing/2014/main" id="{BF8B1931-8260-DD9D-3098-8D2388F32DB9}"/>
              </a:ext>
            </a:extLst>
          </p:cNvPr>
          <p:cNvPicPr>
            <a:picLocks noChangeAspect="1"/>
          </p:cNvPicPr>
          <p:nvPr/>
        </p:nvPicPr>
        <p:blipFill>
          <a:blip r:embed="rId5"/>
          <a:stretch>
            <a:fillRect/>
          </a:stretch>
        </p:blipFill>
        <p:spPr>
          <a:xfrm>
            <a:off x="8107285" y="4085841"/>
            <a:ext cx="2893052" cy="2162557"/>
          </a:xfrm>
          <a:prstGeom prst="rect">
            <a:avLst/>
          </a:prstGeom>
          <a:effectLst/>
        </p:spPr>
      </p:pic>
    </p:spTree>
    <p:extLst>
      <p:ext uri="{BB962C8B-B14F-4D97-AF65-F5344CB8AC3E}">
        <p14:creationId xmlns:p14="http://schemas.microsoft.com/office/powerpoint/2010/main" val="68521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A picture containing text&#10;&#10;Description automatically generated">
            <a:extLst>
              <a:ext uri="{FF2B5EF4-FFF2-40B4-BE49-F238E27FC236}">
                <a16:creationId xmlns:a16="http://schemas.microsoft.com/office/drawing/2014/main" id="{602E3B99-3DD2-9879-85C9-6631DE93C90B}"/>
              </a:ext>
            </a:extLst>
          </p:cNvPr>
          <p:cNvPicPr>
            <a:picLocks noGrp="1" noChangeAspect="1"/>
          </p:cNvPicPr>
          <p:nvPr>
            <p:ph idx="1"/>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r="6666"/>
          <a:stretch/>
        </p:blipFill>
        <p:spPr>
          <a:xfrm>
            <a:off x="20" y="10"/>
            <a:ext cx="12191980" cy="6857990"/>
          </a:xfrm>
          <a:prstGeom prst="rect">
            <a:avLst/>
          </a:prstGeom>
        </p:spPr>
      </p:pic>
      <p:pic>
        <p:nvPicPr>
          <p:cNvPr id="7" name="Picture 6" descr="Icon&#10;&#10;Description automatically generated">
            <a:extLst>
              <a:ext uri="{FF2B5EF4-FFF2-40B4-BE49-F238E27FC236}">
                <a16:creationId xmlns:a16="http://schemas.microsoft.com/office/drawing/2014/main" id="{D0741572-CADC-0FDC-1542-E8E659F69145}"/>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1160061" y="5645020"/>
            <a:ext cx="1031939" cy="1212980"/>
          </a:xfrm>
          <a:prstGeom prst="rect">
            <a:avLst/>
          </a:prstGeom>
        </p:spPr>
      </p:pic>
    </p:spTree>
    <p:extLst>
      <p:ext uri="{BB962C8B-B14F-4D97-AF65-F5344CB8AC3E}">
        <p14:creationId xmlns:p14="http://schemas.microsoft.com/office/powerpoint/2010/main" val="352407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98-9FEC-BC1B-4E65-F7251C01CE14}"/>
              </a:ext>
            </a:extLst>
          </p:cNvPr>
          <p:cNvSpPr>
            <a:spLocks noGrp="1"/>
          </p:cNvSpPr>
          <p:nvPr>
            <p:ph type="title"/>
          </p:nvPr>
        </p:nvSpPr>
        <p:spPr/>
        <p:txBody>
          <a:bodyPr/>
          <a:lstStyle/>
          <a:p>
            <a:r>
              <a:rPr lang="en-IN" sz="6600" b="1" dirty="0"/>
              <a:t>What is DAX?</a:t>
            </a:r>
          </a:p>
        </p:txBody>
      </p:sp>
      <p:pic>
        <p:nvPicPr>
          <p:cNvPr id="4" name="Picture 3" descr="Icon&#10;&#10;Description automatically generated">
            <a:extLst>
              <a:ext uri="{FF2B5EF4-FFF2-40B4-BE49-F238E27FC236}">
                <a16:creationId xmlns:a16="http://schemas.microsoft.com/office/drawing/2014/main" id="{F73F8549-FF3A-FA49-912A-37ED975325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
        <p:nvSpPr>
          <p:cNvPr id="8" name="Content Placeholder 7">
            <a:extLst>
              <a:ext uri="{FF2B5EF4-FFF2-40B4-BE49-F238E27FC236}">
                <a16:creationId xmlns:a16="http://schemas.microsoft.com/office/drawing/2014/main" id="{34B83CCF-9ED1-A9E5-9702-D84E17A1EFD5}"/>
              </a:ext>
            </a:extLst>
          </p:cNvPr>
          <p:cNvSpPr>
            <a:spLocks noGrp="1"/>
          </p:cNvSpPr>
          <p:nvPr>
            <p:ph idx="1"/>
          </p:nvPr>
        </p:nvSpPr>
        <p:spPr>
          <a:xfrm>
            <a:off x="1103313" y="2052918"/>
            <a:ext cx="9831388" cy="3785907"/>
          </a:xfrm>
        </p:spPr>
        <p:txBody>
          <a:bodyPr>
            <a:normAutofit fontScale="92500" lnSpcReduction="10000"/>
          </a:bodyPr>
          <a:lstStyle/>
          <a:p>
            <a:r>
              <a:rPr lang="en-US" sz="2800" dirty="0"/>
              <a:t>• DAX formulas are just like the ones we issue in Microsoft excel</a:t>
            </a:r>
          </a:p>
          <a:p>
            <a:r>
              <a:rPr lang="en-US" sz="2800" dirty="0"/>
              <a:t>• However, DAX functions and excel functions differ in certain aspects</a:t>
            </a:r>
          </a:p>
          <a:p>
            <a:r>
              <a:rPr lang="en-US" sz="2800" dirty="0"/>
              <a:t>• Excel allows its users to reference cells or arrays. If the users need to perform such </a:t>
            </a:r>
            <a:r>
              <a:rPr lang="en-US" sz="2800" dirty="0" err="1"/>
              <a:t>behaviour</a:t>
            </a:r>
            <a:r>
              <a:rPr lang="en-US" sz="2800" dirty="0"/>
              <a:t> in Power Bi, they would require the use of DAX Functions</a:t>
            </a:r>
          </a:p>
          <a:p>
            <a:r>
              <a:rPr lang="en-US" sz="2800" dirty="0"/>
              <a:t>• DAX provides more data types than Microsoft Excel does</a:t>
            </a:r>
            <a:endParaRPr lang="en-IN" sz="2800" dirty="0"/>
          </a:p>
        </p:txBody>
      </p:sp>
    </p:spTree>
    <p:extLst>
      <p:ext uri="{BB962C8B-B14F-4D97-AF65-F5344CB8AC3E}">
        <p14:creationId xmlns:p14="http://schemas.microsoft.com/office/powerpoint/2010/main" val="268314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barn(inVertical)">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 calcmode="lin" valueType="num">
                                      <p:cBhvr>
                                        <p:cTn id="23"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p:cTn id="31"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98-9FEC-BC1B-4E65-F7251C01CE14}"/>
              </a:ext>
            </a:extLst>
          </p:cNvPr>
          <p:cNvSpPr>
            <a:spLocks noGrp="1"/>
          </p:cNvSpPr>
          <p:nvPr>
            <p:ph type="title"/>
          </p:nvPr>
        </p:nvSpPr>
        <p:spPr>
          <a:xfrm>
            <a:off x="3960811" y="195543"/>
            <a:ext cx="3125789" cy="1099857"/>
          </a:xfrm>
        </p:spPr>
        <p:txBody>
          <a:bodyPr/>
          <a:lstStyle/>
          <a:p>
            <a:r>
              <a:rPr lang="en-IN" sz="6600" b="1" dirty="0"/>
              <a:t>Syntax</a:t>
            </a:r>
          </a:p>
        </p:txBody>
      </p:sp>
      <p:sp>
        <p:nvSpPr>
          <p:cNvPr id="3" name="Content Placeholder 2">
            <a:extLst>
              <a:ext uri="{FF2B5EF4-FFF2-40B4-BE49-F238E27FC236}">
                <a16:creationId xmlns:a16="http://schemas.microsoft.com/office/drawing/2014/main" id="{C9E3C577-B8EC-C26C-E771-55A7D583478F}"/>
              </a:ext>
            </a:extLst>
          </p:cNvPr>
          <p:cNvSpPr>
            <a:spLocks noGrp="1"/>
          </p:cNvSpPr>
          <p:nvPr>
            <p:ph idx="1"/>
          </p:nvPr>
        </p:nvSpPr>
        <p:spPr>
          <a:xfrm>
            <a:off x="746918" y="1497946"/>
            <a:ext cx="10698163" cy="3862107"/>
          </a:xfrm>
        </p:spPr>
        <p:txBody>
          <a:bodyPr>
            <a:normAutofit/>
          </a:bodyPr>
          <a:lstStyle/>
          <a:p>
            <a:pPr algn="l"/>
            <a:r>
              <a:rPr lang="en-US" sz="3200" b="0" i="0" u="none" strike="noStrike" baseline="0" dirty="0">
                <a:latin typeface="Calibri" panose="020F0502020204030204" pitchFamily="34" charset="0"/>
              </a:rPr>
              <a:t>• DAX formulas begin with an = sign after which any scalar value can be provided</a:t>
            </a:r>
          </a:p>
          <a:p>
            <a:pPr algn="l"/>
            <a:r>
              <a:rPr lang="en-US" sz="3200" b="0" i="0" u="none" strike="noStrike" baseline="0" dirty="0">
                <a:latin typeface="Calibri" panose="020F0502020204030204" pitchFamily="34" charset="0"/>
              </a:rPr>
              <a:t>The scalar value can be an expression that evaluates to a scalar or an expression that can be converted to a scalar</a:t>
            </a:r>
          </a:p>
        </p:txBody>
      </p:sp>
      <p:pic>
        <p:nvPicPr>
          <p:cNvPr id="4" name="Picture 3" descr="Icon&#10;&#10;Description automatically generated">
            <a:extLst>
              <a:ext uri="{FF2B5EF4-FFF2-40B4-BE49-F238E27FC236}">
                <a16:creationId xmlns:a16="http://schemas.microsoft.com/office/drawing/2014/main" id="{F73F8549-FF3A-FA49-912A-37ED975325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pic>
        <p:nvPicPr>
          <p:cNvPr id="6" name="Picture 5">
            <a:extLst>
              <a:ext uri="{FF2B5EF4-FFF2-40B4-BE49-F238E27FC236}">
                <a16:creationId xmlns:a16="http://schemas.microsoft.com/office/drawing/2014/main" id="{2CB43C7E-EFDC-021B-3A66-2E4BAE920C5C}"/>
              </a:ext>
            </a:extLst>
          </p:cNvPr>
          <p:cNvPicPr>
            <a:picLocks noChangeAspect="1"/>
          </p:cNvPicPr>
          <p:nvPr/>
        </p:nvPicPr>
        <p:blipFill>
          <a:blip r:embed="rId4"/>
          <a:stretch>
            <a:fillRect/>
          </a:stretch>
        </p:blipFill>
        <p:spPr>
          <a:xfrm>
            <a:off x="919638" y="3859213"/>
            <a:ext cx="9819482" cy="2181142"/>
          </a:xfrm>
          <a:prstGeom prst="rect">
            <a:avLst/>
          </a:prstGeom>
        </p:spPr>
      </p:pic>
    </p:spTree>
    <p:extLst>
      <p:ext uri="{BB962C8B-B14F-4D97-AF65-F5344CB8AC3E}">
        <p14:creationId xmlns:p14="http://schemas.microsoft.com/office/powerpoint/2010/main" val="189754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80">
                                          <p:stCondLst>
                                            <p:cond delay="0"/>
                                          </p:stCondLst>
                                        </p:cTn>
                                        <p:tgtEl>
                                          <p:spTgt spid="3">
                                            <p:txEl>
                                              <p:pRg st="1" end="1"/>
                                            </p:txEl>
                                          </p:spTgt>
                                        </p:tgtEl>
                                      </p:cBhvr>
                                    </p:animEffect>
                                    <p:anim calcmode="lin" valueType="num">
                                      <p:cBhvr>
                                        <p:cTn id="20"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xEl>
                                              <p:pRg st="1" end="1"/>
                                            </p:txEl>
                                          </p:spTgt>
                                        </p:tgtEl>
                                      </p:cBhvr>
                                      <p:to x="100000" y="60000"/>
                                    </p:animScale>
                                    <p:animScale>
                                      <p:cBhvr>
                                        <p:cTn id="26" dur="166" decel="50000">
                                          <p:stCondLst>
                                            <p:cond delay="676"/>
                                          </p:stCondLst>
                                        </p:cTn>
                                        <p:tgtEl>
                                          <p:spTgt spid="3">
                                            <p:txEl>
                                              <p:pRg st="1" end="1"/>
                                            </p:txEl>
                                          </p:spTgt>
                                        </p:tgtEl>
                                      </p:cBhvr>
                                      <p:to x="100000" y="100000"/>
                                    </p:animScale>
                                    <p:animScale>
                                      <p:cBhvr>
                                        <p:cTn id="27" dur="26">
                                          <p:stCondLst>
                                            <p:cond delay="1312"/>
                                          </p:stCondLst>
                                        </p:cTn>
                                        <p:tgtEl>
                                          <p:spTgt spid="3">
                                            <p:txEl>
                                              <p:pRg st="1" end="1"/>
                                            </p:txEl>
                                          </p:spTgt>
                                        </p:tgtEl>
                                      </p:cBhvr>
                                      <p:to x="100000" y="80000"/>
                                    </p:animScale>
                                    <p:animScale>
                                      <p:cBhvr>
                                        <p:cTn id="28" dur="166" decel="50000">
                                          <p:stCondLst>
                                            <p:cond delay="1338"/>
                                          </p:stCondLst>
                                        </p:cTn>
                                        <p:tgtEl>
                                          <p:spTgt spid="3">
                                            <p:txEl>
                                              <p:pRg st="1" end="1"/>
                                            </p:txEl>
                                          </p:spTgt>
                                        </p:tgtEl>
                                      </p:cBhvr>
                                      <p:to x="100000" y="100000"/>
                                    </p:animScale>
                                    <p:animScale>
                                      <p:cBhvr>
                                        <p:cTn id="29" dur="26">
                                          <p:stCondLst>
                                            <p:cond delay="1642"/>
                                          </p:stCondLst>
                                        </p:cTn>
                                        <p:tgtEl>
                                          <p:spTgt spid="3">
                                            <p:txEl>
                                              <p:pRg st="1" end="1"/>
                                            </p:txEl>
                                          </p:spTgt>
                                        </p:tgtEl>
                                      </p:cBhvr>
                                      <p:to x="100000" y="90000"/>
                                    </p:animScale>
                                    <p:animScale>
                                      <p:cBhvr>
                                        <p:cTn id="30" dur="166" decel="50000">
                                          <p:stCondLst>
                                            <p:cond delay="1668"/>
                                          </p:stCondLst>
                                        </p:cTn>
                                        <p:tgtEl>
                                          <p:spTgt spid="3">
                                            <p:txEl>
                                              <p:pRg st="1" end="1"/>
                                            </p:txEl>
                                          </p:spTgt>
                                        </p:tgtEl>
                                      </p:cBhvr>
                                      <p:to x="100000" y="100000"/>
                                    </p:animScale>
                                    <p:animScale>
                                      <p:cBhvr>
                                        <p:cTn id="31" dur="26">
                                          <p:stCondLst>
                                            <p:cond delay="1808"/>
                                          </p:stCondLst>
                                        </p:cTn>
                                        <p:tgtEl>
                                          <p:spTgt spid="3">
                                            <p:txEl>
                                              <p:pRg st="1" end="1"/>
                                            </p:txEl>
                                          </p:spTgt>
                                        </p:tgtEl>
                                      </p:cBhvr>
                                      <p:to x="100000" y="95000"/>
                                    </p:animScale>
                                    <p:animScale>
                                      <p:cBhvr>
                                        <p:cTn id="32" dur="166" decel="50000">
                                          <p:stCondLst>
                                            <p:cond delay="1834"/>
                                          </p:stCondLst>
                                        </p:cTn>
                                        <p:tgtEl>
                                          <p:spTgt spid="3">
                                            <p:txEl>
                                              <p:pRg st="1" end="1"/>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1000" fill="hold"/>
                                        <p:tgtEl>
                                          <p:spTgt spid="6"/>
                                        </p:tgtEl>
                                        <p:attrNameLst>
                                          <p:attrName>ppt_w</p:attrName>
                                        </p:attrNameLst>
                                      </p:cBhvr>
                                      <p:tavLst>
                                        <p:tav tm="0">
                                          <p:val>
                                            <p:fltVal val="0"/>
                                          </p:val>
                                        </p:tav>
                                        <p:tav tm="100000">
                                          <p:val>
                                            <p:strVal val="#ppt_w"/>
                                          </p:val>
                                        </p:tav>
                                      </p:tavLst>
                                    </p:anim>
                                    <p:anim calcmode="lin" valueType="num">
                                      <p:cBhvr>
                                        <p:cTn id="38" dur="1000" fill="hold"/>
                                        <p:tgtEl>
                                          <p:spTgt spid="6"/>
                                        </p:tgtEl>
                                        <p:attrNameLst>
                                          <p:attrName>ppt_h</p:attrName>
                                        </p:attrNameLst>
                                      </p:cBhvr>
                                      <p:tavLst>
                                        <p:tav tm="0">
                                          <p:val>
                                            <p:fltVal val="0"/>
                                          </p:val>
                                        </p:tav>
                                        <p:tav tm="100000">
                                          <p:val>
                                            <p:strVal val="#ppt_h"/>
                                          </p:val>
                                        </p:tav>
                                      </p:tavLst>
                                    </p:anim>
                                    <p:anim calcmode="lin" valueType="num">
                                      <p:cBhvr>
                                        <p:cTn id="39" dur="1000" fill="hold"/>
                                        <p:tgtEl>
                                          <p:spTgt spid="6"/>
                                        </p:tgtEl>
                                        <p:attrNameLst>
                                          <p:attrName>style.rotation</p:attrName>
                                        </p:attrNameLst>
                                      </p:cBhvr>
                                      <p:tavLst>
                                        <p:tav tm="0">
                                          <p:val>
                                            <p:fltVal val="90"/>
                                          </p:val>
                                        </p:tav>
                                        <p:tav tm="100000">
                                          <p:val>
                                            <p:fltVal val="0"/>
                                          </p:val>
                                        </p:tav>
                                      </p:tavLst>
                                    </p:anim>
                                    <p:animEffect transition="in" filter="fade">
                                      <p:cBhvr>
                                        <p:cTn id="4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98-9FEC-BC1B-4E65-F7251C01CE14}"/>
              </a:ext>
            </a:extLst>
          </p:cNvPr>
          <p:cNvSpPr>
            <a:spLocks noGrp="1"/>
          </p:cNvSpPr>
          <p:nvPr>
            <p:ph type="title"/>
          </p:nvPr>
        </p:nvSpPr>
        <p:spPr>
          <a:xfrm>
            <a:off x="3960811" y="195543"/>
            <a:ext cx="3125789" cy="1099857"/>
          </a:xfrm>
        </p:spPr>
        <p:txBody>
          <a:bodyPr/>
          <a:lstStyle/>
          <a:p>
            <a:r>
              <a:rPr lang="en-IN" sz="6600" b="1" dirty="0"/>
              <a:t>Syntax</a:t>
            </a:r>
          </a:p>
        </p:txBody>
      </p:sp>
      <p:sp>
        <p:nvSpPr>
          <p:cNvPr id="3" name="Content Placeholder 2">
            <a:extLst>
              <a:ext uri="{FF2B5EF4-FFF2-40B4-BE49-F238E27FC236}">
                <a16:creationId xmlns:a16="http://schemas.microsoft.com/office/drawing/2014/main" id="{C9E3C577-B8EC-C26C-E771-55A7D583478F}"/>
              </a:ext>
            </a:extLst>
          </p:cNvPr>
          <p:cNvSpPr>
            <a:spLocks noGrp="1"/>
          </p:cNvSpPr>
          <p:nvPr>
            <p:ph idx="1"/>
          </p:nvPr>
        </p:nvSpPr>
        <p:spPr>
          <a:xfrm>
            <a:off x="746918" y="1497946"/>
            <a:ext cx="10698163" cy="3862107"/>
          </a:xfrm>
        </p:spPr>
        <p:txBody>
          <a:bodyPr>
            <a:normAutofit fontScale="92500" lnSpcReduction="20000"/>
          </a:bodyPr>
          <a:lstStyle/>
          <a:p>
            <a:r>
              <a:rPr lang="en-US" sz="3200" dirty="0">
                <a:latin typeface="Calibri" panose="020F0502020204030204" pitchFamily="34" charset="0"/>
              </a:rPr>
              <a:t>• DAX requires that all its objects whether tables or columns must have unique names</a:t>
            </a:r>
          </a:p>
          <a:p>
            <a:r>
              <a:rPr lang="en-US" sz="3200" dirty="0">
                <a:latin typeface="Calibri" panose="020F0502020204030204" pitchFamily="34" charset="0"/>
              </a:rPr>
              <a:t>Also, names of objects are case insensitive, i.e. Products and PRODUCTS would refer to the same table or column</a:t>
            </a:r>
          </a:p>
          <a:p>
            <a:r>
              <a:rPr lang="en-US" sz="3200" dirty="0">
                <a:latin typeface="Calibri" panose="020F0502020204030204" pitchFamily="34" charset="0"/>
              </a:rPr>
              <a:t>A column name should always be fully qualified, i.e. it must be preceded by the table name and should be written in square brackets, e.g. SALES.[</a:t>
            </a:r>
            <a:r>
              <a:rPr lang="en-US" sz="3200" dirty="0" err="1">
                <a:latin typeface="Calibri" panose="020F0502020204030204" pitchFamily="34" charset="0"/>
              </a:rPr>
              <a:t>Prodcut_Id</a:t>
            </a:r>
            <a:r>
              <a:rPr lang="en-US" sz="3200" dirty="0">
                <a:latin typeface="Calibri" panose="020F0502020204030204" pitchFamily="34" charset="0"/>
              </a:rPr>
              <a:t>]</a:t>
            </a:r>
          </a:p>
          <a:p>
            <a:r>
              <a:rPr lang="en-US" sz="3200" dirty="0">
                <a:latin typeface="Calibri" panose="020F0502020204030204" pitchFamily="34" charset="0"/>
              </a:rPr>
              <a:t>Sometimes table names will contain spaces in which case they must be enclosed </a:t>
            </a:r>
            <a:r>
              <a:rPr lang="en-US" sz="3200" dirty="0" err="1">
                <a:latin typeface="Calibri" panose="020F0502020204030204" pitchFamily="34" charset="0"/>
              </a:rPr>
              <a:t>insingle</a:t>
            </a:r>
            <a:r>
              <a:rPr lang="en-US" sz="3200" dirty="0">
                <a:latin typeface="Calibri" panose="020F0502020204030204" pitchFamily="34" charset="0"/>
              </a:rPr>
              <a:t> quotations</a:t>
            </a:r>
            <a:endParaRPr lang="en-US" sz="3200" b="0" i="0" u="none" strike="noStrike" baseline="0" dirty="0">
              <a:latin typeface="Calibri" panose="020F0502020204030204" pitchFamily="34" charset="0"/>
            </a:endParaRPr>
          </a:p>
        </p:txBody>
      </p:sp>
      <p:pic>
        <p:nvPicPr>
          <p:cNvPr id="4" name="Picture 3" descr="Icon&#10;&#10;Description automatically generated">
            <a:extLst>
              <a:ext uri="{FF2B5EF4-FFF2-40B4-BE49-F238E27FC236}">
                <a16:creationId xmlns:a16="http://schemas.microsoft.com/office/drawing/2014/main" id="{F73F8549-FF3A-FA49-912A-37ED975325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Tree>
    <p:extLst>
      <p:ext uri="{BB962C8B-B14F-4D97-AF65-F5344CB8AC3E}">
        <p14:creationId xmlns:p14="http://schemas.microsoft.com/office/powerpoint/2010/main" val="100047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down)">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98-9FEC-BC1B-4E65-F7251C01CE14}"/>
              </a:ext>
            </a:extLst>
          </p:cNvPr>
          <p:cNvSpPr>
            <a:spLocks noGrp="1"/>
          </p:cNvSpPr>
          <p:nvPr>
            <p:ph type="title"/>
          </p:nvPr>
        </p:nvSpPr>
        <p:spPr>
          <a:xfrm>
            <a:off x="3960811" y="195543"/>
            <a:ext cx="3125789" cy="1099857"/>
          </a:xfrm>
        </p:spPr>
        <p:txBody>
          <a:bodyPr/>
          <a:lstStyle/>
          <a:p>
            <a:r>
              <a:rPr lang="en-IN" sz="6600" b="1" dirty="0"/>
              <a:t>Syntax</a:t>
            </a:r>
          </a:p>
        </p:txBody>
      </p:sp>
      <p:sp>
        <p:nvSpPr>
          <p:cNvPr id="3" name="Content Placeholder 2">
            <a:extLst>
              <a:ext uri="{FF2B5EF4-FFF2-40B4-BE49-F238E27FC236}">
                <a16:creationId xmlns:a16="http://schemas.microsoft.com/office/drawing/2014/main" id="{C9E3C577-B8EC-C26C-E771-55A7D583478F}"/>
              </a:ext>
            </a:extLst>
          </p:cNvPr>
          <p:cNvSpPr>
            <a:spLocks noGrp="1"/>
          </p:cNvSpPr>
          <p:nvPr>
            <p:ph idx="1"/>
          </p:nvPr>
        </p:nvSpPr>
        <p:spPr>
          <a:xfrm>
            <a:off x="746918" y="1497946"/>
            <a:ext cx="10698163" cy="3862107"/>
          </a:xfrm>
        </p:spPr>
        <p:txBody>
          <a:bodyPr>
            <a:normAutofit/>
          </a:bodyPr>
          <a:lstStyle/>
          <a:p>
            <a:r>
              <a:rPr lang="en-US" sz="3200" dirty="0">
                <a:latin typeface="Calibri" panose="020F0502020204030204" pitchFamily="34" charset="0"/>
              </a:rPr>
              <a:t>• A fully qualified name is required in the following circumstances:</a:t>
            </a:r>
          </a:p>
          <a:p>
            <a:endParaRPr lang="en-US" sz="3200" dirty="0">
              <a:latin typeface="Calibri" panose="020F0502020204030204" pitchFamily="34" charset="0"/>
            </a:endParaRPr>
          </a:p>
        </p:txBody>
      </p:sp>
      <p:pic>
        <p:nvPicPr>
          <p:cNvPr id="4" name="Picture 3" descr="Icon&#10;&#10;Description automatically generated">
            <a:extLst>
              <a:ext uri="{FF2B5EF4-FFF2-40B4-BE49-F238E27FC236}">
                <a16:creationId xmlns:a16="http://schemas.microsoft.com/office/drawing/2014/main" id="{F73F8549-FF3A-FA49-912A-37ED975325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pic>
        <p:nvPicPr>
          <p:cNvPr id="6" name="Picture 5">
            <a:extLst>
              <a:ext uri="{FF2B5EF4-FFF2-40B4-BE49-F238E27FC236}">
                <a16:creationId xmlns:a16="http://schemas.microsoft.com/office/drawing/2014/main" id="{E043844A-557D-2A4A-CB3A-50B78E5D6227}"/>
              </a:ext>
            </a:extLst>
          </p:cNvPr>
          <p:cNvPicPr>
            <a:picLocks noChangeAspect="1"/>
          </p:cNvPicPr>
          <p:nvPr/>
        </p:nvPicPr>
        <p:blipFill>
          <a:blip r:embed="rId4"/>
          <a:stretch>
            <a:fillRect/>
          </a:stretch>
        </p:blipFill>
        <p:spPr>
          <a:xfrm>
            <a:off x="1347787" y="2852737"/>
            <a:ext cx="3095625" cy="1571625"/>
          </a:xfrm>
          <a:prstGeom prst="rect">
            <a:avLst/>
          </a:prstGeom>
        </p:spPr>
      </p:pic>
      <p:pic>
        <p:nvPicPr>
          <p:cNvPr id="8" name="Picture 7">
            <a:extLst>
              <a:ext uri="{FF2B5EF4-FFF2-40B4-BE49-F238E27FC236}">
                <a16:creationId xmlns:a16="http://schemas.microsoft.com/office/drawing/2014/main" id="{70C8C79A-3A57-C378-220A-002F0BF2B0E3}"/>
              </a:ext>
            </a:extLst>
          </p:cNvPr>
          <p:cNvPicPr>
            <a:picLocks noChangeAspect="1"/>
          </p:cNvPicPr>
          <p:nvPr/>
        </p:nvPicPr>
        <p:blipFill>
          <a:blip r:embed="rId5"/>
          <a:stretch>
            <a:fillRect/>
          </a:stretch>
        </p:blipFill>
        <p:spPr>
          <a:xfrm>
            <a:off x="4924821" y="2852737"/>
            <a:ext cx="3019425" cy="1609725"/>
          </a:xfrm>
          <a:prstGeom prst="rect">
            <a:avLst/>
          </a:prstGeom>
        </p:spPr>
      </p:pic>
      <p:pic>
        <p:nvPicPr>
          <p:cNvPr id="10" name="Picture 9">
            <a:extLst>
              <a:ext uri="{FF2B5EF4-FFF2-40B4-BE49-F238E27FC236}">
                <a16:creationId xmlns:a16="http://schemas.microsoft.com/office/drawing/2014/main" id="{5EC44C8F-DCB9-3A1B-89A4-4E2092F29A5F}"/>
              </a:ext>
            </a:extLst>
          </p:cNvPr>
          <p:cNvPicPr>
            <a:picLocks noChangeAspect="1"/>
          </p:cNvPicPr>
          <p:nvPr/>
        </p:nvPicPr>
        <p:blipFill>
          <a:blip r:embed="rId6"/>
          <a:stretch>
            <a:fillRect/>
          </a:stretch>
        </p:blipFill>
        <p:spPr>
          <a:xfrm>
            <a:off x="8387556" y="2965223"/>
            <a:ext cx="3057525" cy="1495425"/>
          </a:xfrm>
          <a:prstGeom prst="rect">
            <a:avLst/>
          </a:prstGeom>
        </p:spPr>
      </p:pic>
      <p:pic>
        <p:nvPicPr>
          <p:cNvPr id="12" name="Picture 11">
            <a:extLst>
              <a:ext uri="{FF2B5EF4-FFF2-40B4-BE49-F238E27FC236}">
                <a16:creationId xmlns:a16="http://schemas.microsoft.com/office/drawing/2014/main" id="{BC471985-DD61-E1C4-318C-8E8358C8E137}"/>
              </a:ext>
            </a:extLst>
          </p:cNvPr>
          <p:cNvPicPr>
            <a:picLocks noChangeAspect="1"/>
          </p:cNvPicPr>
          <p:nvPr/>
        </p:nvPicPr>
        <p:blipFill>
          <a:blip r:embed="rId7"/>
          <a:stretch>
            <a:fillRect/>
          </a:stretch>
        </p:blipFill>
        <p:spPr>
          <a:xfrm>
            <a:off x="1376362" y="4617103"/>
            <a:ext cx="3067050" cy="1485900"/>
          </a:xfrm>
          <a:prstGeom prst="rect">
            <a:avLst/>
          </a:prstGeom>
        </p:spPr>
      </p:pic>
      <p:pic>
        <p:nvPicPr>
          <p:cNvPr id="14" name="Picture 13">
            <a:extLst>
              <a:ext uri="{FF2B5EF4-FFF2-40B4-BE49-F238E27FC236}">
                <a16:creationId xmlns:a16="http://schemas.microsoft.com/office/drawing/2014/main" id="{B97FF0B2-40E8-105C-04EE-EA2725EBC5DA}"/>
              </a:ext>
            </a:extLst>
          </p:cNvPr>
          <p:cNvPicPr>
            <a:picLocks noChangeAspect="1"/>
          </p:cNvPicPr>
          <p:nvPr/>
        </p:nvPicPr>
        <p:blipFill>
          <a:blip r:embed="rId8"/>
          <a:stretch>
            <a:fillRect/>
          </a:stretch>
        </p:blipFill>
        <p:spPr>
          <a:xfrm>
            <a:off x="4924821" y="4617103"/>
            <a:ext cx="3048000" cy="1571625"/>
          </a:xfrm>
          <a:prstGeom prst="rect">
            <a:avLst/>
          </a:prstGeom>
        </p:spPr>
      </p:pic>
    </p:spTree>
    <p:extLst>
      <p:ext uri="{BB962C8B-B14F-4D97-AF65-F5344CB8AC3E}">
        <p14:creationId xmlns:p14="http://schemas.microsoft.com/office/powerpoint/2010/main" val="74750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1000" fill="hold"/>
                                        <p:tgtEl>
                                          <p:spTgt spid="14"/>
                                        </p:tgtEl>
                                        <p:attrNameLst>
                                          <p:attrName>ppt_w</p:attrName>
                                        </p:attrNameLst>
                                      </p:cBhvr>
                                      <p:tavLst>
                                        <p:tav tm="0">
                                          <p:val>
                                            <p:fltVal val="0"/>
                                          </p:val>
                                        </p:tav>
                                        <p:tav tm="100000">
                                          <p:val>
                                            <p:strVal val="#ppt_w"/>
                                          </p:val>
                                        </p:tav>
                                      </p:tavLst>
                                    </p:anim>
                                    <p:anim calcmode="lin" valueType="num">
                                      <p:cBhvr>
                                        <p:cTn id="52" dur="1000" fill="hold"/>
                                        <p:tgtEl>
                                          <p:spTgt spid="14"/>
                                        </p:tgtEl>
                                        <p:attrNameLst>
                                          <p:attrName>ppt_h</p:attrName>
                                        </p:attrNameLst>
                                      </p:cBhvr>
                                      <p:tavLst>
                                        <p:tav tm="0">
                                          <p:val>
                                            <p:fltVal val="0"/>
                                          </p:val>
                                        </p:tav>
                                        <p:tav tm="100000">
                                          <p:val>
                                            <p:strVal val="#ppt_h"/>
                                          </p:val>
                                        </p:tav>
                                      </p:tavLst>
                                    </p:anim>
                                    <p:anim calcmode="lin" valueType="num">
                                      <p:cBhvr>
                                        <p:cTn id="53" dur="1000" fill="hold"/>
                                        <p:tgtEl>
                                          <p:spTgt spid="14"/>
                                        </p:tgtEl>
                                        <p:attrNameLst>
                                          <p:attrName>style.rotation</p:attrName>
                                        </p:attrNameLst>
                                      </p:cBhvr>
                                      <p:tavLst>
                                        <p:tav tm="0">
                                          <p:val>
                                            <p:fltVal val="90"/>
                                          </p:val>
                                        </p:tav>
                                        <p:tav tm="100000">
                                          <p:val>
                                            <p:fltVal val="0"/>
                                          </p:val>
                                        </p:tav>
                                      </p:tavLst>
                                    </p:anim>
                                    <p:animEffect transition="in" filter="fade">
                                      <p:cBhvr>
                                        <p:cTn id="5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98-9FEC-BC1B-4E65-F7251C01CE14}"/>
              </a:ext>
            </a:extLst>
          </p:cNvPr>
          <p:cNvSpPr>
            <a:spLocks noGrp="1"/>
          </p:cNvSpPr>
          <p:nvPr>
            <p:ph type="title"/>
          </p:nvPr>
        </p:nvSpPr>
        <p:spPr>
          <a:xfrm>
            <a:off x="3828255" y="366993"/>
            <a:ext cx="4535489" cy="956982"/>
          </a:xfrm>
        </p:spPr>
        <p:txBody>
          <a:bodyPr/>
          <a:lstStyle/>
          <a:p>
            <a:r>
              <a:rPr lang="en-IN" sz="6600" b="1" dirty="0"/>
              <a:t>Functions</a:t>
            </a:r>
          </a:p>
        </p:txBody>
      </p:sp>
      <p:sp>
        <p:nvSpPr>
          <p:cNvPr id="3" name="Content Placeholder 2">
            <a:extLst>
              <a:ext uri="{FF2B5EF4-FFF2-40B4-BE49-F238E27FC236}">
                <a16:creationId xmlns:a16="http://schemas.microsoft.com/office/drawing/2014/main" id="{C9E3C577-B8EC-C26C-E771-55A7D583478F}"/>
              </a:ext>
            </a:extLst>
          </p:cNvPr>
          <p:cNvSpPr>
            <a:spLocks noGrp="1"/>
          </p:cNvSpPr>
          <p:nvPr>
            <p:ph idx="1"/>
          </p:nvPr>
        </p:nvSpPr>
        <p:spPr>
          <a:xfrm>
            <a:off x="746917" y="1323975"/>
            <a:ext cx="10698163" cy="3862107"/>
          </a:xfrm>
        </p:spPr>
        <p:txBody>
          <a:bodyPr>
            <a:normAutofit/>
          </a:bodyPr>
          <a:lstStyle/>
          <a:p>
            <a:pPr algn="l"/>
            <a:r>
              <a:rPr lang="en-US" sz="4000" dirty="0"/>
              <a:t>• </a:t>
            </a:r>
            <a:r>
              <a:rPr lang="en-US" sz="2800" dirty="0"/>
              <a:t>Functions in DAX can be </a:t>
            </a:r>
            <a:r>
              <a:rPr lang="en-US" sz="2800" dirty="0" err="1"/>
              <a:t>categorised</a:t>
            </a:r>
            <a:r>
              <a:rPr lang="en-US" sz="2800" dirty="0"/>
              <a:t> into the following:</a:t>
            </a:r>
            <a:endParaRPr lang="en-IN" sz="4000" dirty="0"/>
          </a:p>
        </p:txBody>
      </p:sp>
      <p:pic>
        <p:nvPicPr>
          <p:cNvPr id="4" name="Picture 3" descr="Icon&#10;&#10;Description automatically generated">
            <a:extLst>
              <a:ext uri="{FF2B5EF4-FFF2-40B4-BE49-F238E27FC236}">
                <a16:creationId xmlns:a16="http://schemas.microsoft.com/office/drawing/2014/main" id="{F73F8549-FF3A-FA49-912A-37ED975325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pic>
        <p:nvPicPr>
          <p:cNvPr id="6" name="Picture 5">
            <a:extLst>
              <a:ext uri="{FF2B5EF4-FFF2-40B4-BE49-F238E27FC236}">
                <a16:creationId xmlns:a16="http://schemas.microsoft.com/office/drawing/2014/main" id="{1FF9A77B-4787-C1FE-F406-2F764A9EF19E}"/>
              </a:ext>
            </a:extLst>
          </p:cNvPr>
          <p:cNvPicPr>
            <a:picLocks noChangeAspect="1"/>
          </p:cNvPicPr>
          <p:nvPr/>
        </p:nvPicPr>
        <p:blipFill>
          <a:blip r:embed="rId4"/>
          <a:stretch>
            <a:fillRect/>
          </a:stretch>
        </p:blipFill>
        <p:spPr>
          <a:xfrm>
            <a:off x="1233885" y="2138362"/>
            <a:ext cx="3814366" cy="816763"/>
          </a:xfrm>
          <a:prstGeom prst="rect">
            <a:avLst/>
          </a:prstGeom>
        </p:spPr>
      </p:pic>
      <p:pic>
        <p:nvPicPr>
          <p:cNvPr id="8" name="Picture 7">
            <a:extLst>
              <a:ext uri="{FF2B5EF4-FFF2-40B4-BE49-F238E27FC236}">
                <a16:creationId xmlns:a16="http://schemas.microsoft.com/office/drawing/2014/main" id="{684C7ACD-B0A0-BCE6-9712-8C6A6E9BD3F8}"/>
              </a:ext>
            </a:extLst>
          </p:cNvPr>
          <p:cNvPicPr>
            <a:picLocks noChangeAspect="1"/>
          </p:cNvPicPr>
          <p:nvPr/>
        </p:nvPicPr>
        <p:blipFill>
          <a:blip r:embed="rId5"/>
          <a:stretch>
            <a:fillRect/>
          </a:stretch>
        </p:blipFill>
        <p:spPr>
          <a:xfrm>
            <a:off x="5457825" y="2151147"/>
            <a:ext cx="3814366" cy="803925"/>
          </a:xfrm>
          <a:prstGeom prst="rect">
            <a:avLst/>
          </a:prstGeom>
        </p:spPr>
      </p:pic>
      <p:pic>
        <p:nvPicPr>
          <p:cNvPr id="10" name="Picture 9">
            <a:extLst>
              <a:ext uri="{FF2B5EF4-FFF2-40B4-BE49-F238E27FC236}">
                <a16:creationId xmlns:a16="http://schemas.microsoft.com/office/drawing/2014/main" id="{F2F98348-E36B-76ED-0D99-A627DF1182FD}"/>
              </a:ext>
            </a:extLst>
          </p:cNvPr>
          <p:cNvPicPr>
            <a:picLocks noChangeAspect="1"/>
          </p:cNvPicPr>
          <p:nvPr/>
        </p:nvPicPr>
        <p:blipFill>
          <a:blip r:embed="rId6"/>
          <a:stretch>
            <a:fillRect/>
          </a:stretch>
        </p:blipFill>
        <p:spPr>
          <a:xfrm>
            <a:off x="1233886" y="3209957"/>
            <a:ext cx="3814366" cy="777767"/>
          </a:xfrm>
          <a:prstGeom prst="rect">
            <a:avLst/>
          </a:prstGeom>
        </p:spPr>
      </p:pic>
      <p:pic>
        <p:nvPicPr>
          <p:cNvPr id="12" name="Picture 11">
            <a:extLst>
              <a:ext uri="{FF2B5EF4-FFF2-40B4-BE49-F238E27FC236}">
                <a16:creationId xmlns:a16="http://schemas.microsoft.com/office/drawing/2014/main" id="{392A47B0-5267-EAB4-0EF9-038B38D92FD8}"/>
              </a:ext>
            </a:extLst>
          </p:cNvPr>
          <p:cNvPicPr>
            <a:picLocks noChangeAspect="1"/>
          </p:cNvPicPr>
          <p:nvPr/>
        </p:nvPicPr>
        <p:blipFill>
          <a:blip r:embed="rId7"/>
          <a:stretch>
            <a:fillRect/>
          </a:stretch>
        </p:blipFill>
        <p:spPr>
          <a:xfrm>
            <a:off x="1233885" y="4267200"/>
            <a:ext cx="3814366" cy="862979"/>
          </a:xfrm>
          <a:prstGeom prst="rect">
            <a:avLst/>
          </a:prstGeom>
        </p:spPr>
      </p:pic>
      <p:pic>
        <p:nvPicPr>
          <p:cNvPr id="14" name="Picture 13">
            <a:extLst>
              <a:ext uri="{FF2B5EF4-FFF2-40B4-BE49-F238E27FC236}">
                <a16:creationId xmlns:a16="http://schemas.microsoft.com/office/drawing/2014/main" id="{C744EED0-86D8-A68D-C2B1-6CE77E28E02F}"/>
              </a:ext>
            </a:extLst>
          </p:cNvPr>
          <p:cNvPicPr>
            <a:picLocks noChangeAspect="1"/>
          </p:cNvPicPr>
          <p:nvPr/>
        </p:nvPicPr>
        <p:blipFill>
          <a:blip r:embed="rId8"/>
          <a:stretch>
            <a:fillRect/>
          </a:stretch>
        </p:blipFill>
        <p:spPr>
          <a:xfrm>
            <a:off x="1233885" y="5347111"/>
            <a:ext cx="3893248" cy="795953"/>
          </a:xfrm>
          <a:prstGeom prst="rect">
            <a:avLst/>
          </a:prstGeom>
        </p:spPr>
      </p:pic>
      <p:pic>
        <p:nvPicPr>
          <p:cNvPr id="16" name="Picture 15">
            <a:extLst>
              <a:ext uri="{FF2B5EF4-FFF2-40B4-BE49-F238E27FC236}">
                <a16:creationId xmlns:a16="http://schemas.microsoft.com/office/drawing/2014/main" id="{FE84F8D7-9938-9857-B712-B4553FA99088}"/>
              </a:ext>
            </a:extLst>
          </p:cNvPr>
          <p:cNvPicPr>
            <a:picLocks noChangeAspect="1"/>
          </p:cNvPicPr>
          <p:nvPr/>
        </p:nvPicPr>
        <p:blipFill>
          <a:blip r:embed="rId9"/>
          <a:stretch>
            <a:fillRect/>
          </a:stretch>
        </p:blipFill>
        <p:spPr>
          <a:xfrm>
            <a:off x="5457826" y="3175227"/>
            <a:ext cx="3814366" cy="805731"/>
          </a:xfrm>
          <a:prstGeom prst="rect">
            <a:avLst/>
          </a:prstGeom>
        </p:spPr>
      </p:pic>
      <p:pic>
        <p:nvPicPr>
          <p:cNvPr id="18" name="Picture 17">
            <a:extLst>
              <a:ext uri="{FF2B5EF4-FFF2-40B4-BE49-F238E27FC236}">
                <a16:creationId xmlns:a16="http://schemas.microsoft.com/office/drawing/2014/main" id="{0631CE5A-1249-0146-43A2-A5200263D9C9}"/>
              </a:ext>
            </a:extLst>
          </p:cNvPr>
          <p:cNvPicPr>
            <a:picLocks noChangeAspect="1"/>
          </p:cNvPicPr>
          <p:nvPr/>
        </p:nvPicPr>
        <p:blipFill>
          <a:blip r:embed="rId10"/>
          <a:stretch>
            <a:fillRect/>
          </a:stretch>
        </p:blipFill>
        <p:spPr>
          <a:xfrm>
            <a:off x="5457825" y="4281208"/>
            <a:ext cx="3858845" cy="803926"/>
          </a:xfrm>
          <a:prstGeom prst="rect">
            <a:avLst/>
          </a:prstGeom>
        </p:spPr>
      </p:pic>
      <p:pic>
        <p:nvPicPr>
          <p:cNvPr id="20" name="Picture 19">
            <a:extLst>
              <a:ext uri="{FF2B5EF4-FFF2-40B4-BE49-F238E27FC236}">
                <a16:creationId xmlns:a16="http://schemas.microsoft.com/office/drawing/2014/main" id="{11FF223A-63FC-173C-4323-ECDC40B91789}"/>
              </a:ext>
            </a:extLst>
          </p:cNvPr>
          <p:cNvPicPr>
            <a:picLocks noChangeAspect="1"/>
          </p:cNvPicPr>
          <p:nvPr/>
        </p:nvPicPr>
        <p:blipFill>
          <a:blip r:embed="rId11"/>
          <a:stretch>
            <a:fillRect/>
          </a:stretch>
        </p:blipFill>
        <p:spPr>
          <a:xfrm>
            <a:off x="5457826" y="5319529"/>
            <a:ext cx="3893248" cy="783935"/>
          </a:xfrm>
          <a:prstGeom prst="rect">
            <a:avLst/>
          </a:prstGeom>
        </p:spPr>
      </p:pic>
    </p:spTree>
    <p:extLst>
      <p:ext uri="{BB962C8B-B14F-4D97-AF65-F5344CB8AC3E}">
        <p14:creationId xmlns:p14="http://schemas.microsoft.com/office/powerpoint/2010/main" val="241394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1000" fill="hold"/>
                                        <p:tgtEl>
                                          <p:spTgt spid="16"/>
                                        </p:tgtEl>
                                        <p:attrNameLst>
                                          <p:attrName>ppt_w</p:attrName>
                                        </p:attrNameLst>
                                      </p:cBhvr>
                                      <p:tavLst>
                                        <p:tav tm="0">
                                          <p:val>
                                            <p:fltVal val="0"/>
                                          </p:val>
                                        </p:tav>
                                        <p:tav tm="100000">
                                          <p:val>
                                            <p:strVal val="#ppt_w"/>
                                          </p:val>
                                        </p:tav>
                                      </p:tavLst>
                                    </p:anim>
                                    <p:anim calcmode="lin" valueType="num">
                                      <p:cBhvr>
                                        <p:cTn id="44" dur="1000" fill="hold"/>
                                        <p:tgtEl>
                                          <p:spTgt spid="16"/>
                                        </p:tgtEl>
                                        <p:attrNameLst>
                                          <p:attrName>ppt_h</p:attrName>
                                        </p:attrNameLst>
                                      </p:cBhvr>
                                      <p:tavLst>
                                        <p:tav tm="0">
                                          <p:val>
                                            <p:fltVal val="0"/>
                                          </p:val>
                                        </p:tav>
                                        <p:tav tm="100000">
                                          <p:val>
                                            <p:strVal val="#ppt_h"/>
                                          </p:val>
                                        </p:tav>
                                      </p:tavLst>
                                    </p:anim>
                                    <p:anim calcmode="lin" valueType="num">
                                      <p:cBhvr>
                                        <p:cTn id="45" dur="1000" fill="hold"/>
                                        <p:tgtEl>
                                          <p:spTgt spid="16"/>
                                        </p:tgtEl>
                                        <p:attrNameLst>
                                          <p:attrName>style.rotation</p:attrName>
                                        </p:attrNameLst>
                                      </p:cBhvr>
                                      <p:tavLst>
                                        <p:tav tm="0">
                                          <p:val>
                                            <p:fltVal val="90"/>
                                          </p:val>
                                        </p:tav>
                                        <p:tav tm="100000">
                                          <p:val>
                                            <p:fltVal val="0"/>
                                          </p:val>
                                        </p:tav>
                                      </p:tavLst>
                                    </p:anim>
                                    <p:animEffect transition="in" filter="fade">
                                      <p:cBhvr>
                                        <p:cTn id="46" dur="10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1000" fill="hold"/>
                                        <p:tgtEl>
                                          <p:spTgt spid="12"/>
                                        </p:tgtEl>
                                        <p:attrNameLst>
                                          <p:attrName>ppt_w</p:attrName>
                                        </p:attrNameLst>
                                      </p:cBhvr>
                                      <p:tavLst>
                                        <p:tav tm="0">
                                          <p:val>
                                            <p:fltVal val="0"/>
                                          </p:val>
                                        </p:tav>
                                        <p:tav tm="100000">
                                          <p:val>
                                            <p:strVal val="#ppt_w"/>
                                          </p:val>
                                        </p:tav>
                                      </p:tavLst>
                                    </p:anim>
                                    <p:anim calcmode="lin" valueType="num">
                                      <p:cBhvr>
                                        <p:cTn id="52" dur="1000" fill="hold"/>
                                        <p:tgtEl>
                                          <p:spTgt spid="12"/>
                                        </p:tgtEl>
                                        <p:attrNameLst>
                                          <p:attrName>ppt_h</p:attrName>
                                        </p:attrNameLst>
                                      </p:cBhvr>
                                      <p:tavLst>
                                        <p:tav tm="0">
                                          <p:val>
                                            <p:fltVal val="0"/>
                                          </p:val>
                                        </p:tav>
                                        <p:tav tm="100000">
                                          <p:val>
                                            <p:strVal val="#ppt_h"/>
                                          </p:val>
                                        </p:tav>
                                      </p:tavLst>
                                    </p:anim>
                                    <p:anim calcmode="lin" valueType="num">
                                      <p:cBhvr>
                                        <p:cTn id="53" dur="1000" fill="hold"/>
                                        <p:tgtEl>
                                          <p:spTgt spid="12"/>
                                        </p:tgtEl>
                                        <p:attrNameLst>
                                          <p:attrName>style.rotation</p:attrName>
                                        </p:attrNameLst>
                                      </p:cBhvr>
                                      <p:tavLst>
                                        <p:tav tm="0">
                                          <p:val>
                                            <p:fltVal val="90"/>
                                          </p:val>
                                        </p:tav>
                                        <p:tav tm="100000">
                                          <p:val>
                                            <p:fltVal val="0"/>
                                          </p:val>
                                        </p:tav>
                                      </p:tavLst>
                                    </p:anim>
                                    <p:animEffect transition="in" filter="fade">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p:cTn id="59" dur="1000" fill="hold"/>
                                        <p:tgtEl>
                                          <p:spTgt spid="18"/>
                                        </p:tgtEl>
                                        <p:attrNameLst>
                                          <p:attrName>ppt_w</p:attrName>
                                        </p:attrNameLst>
                                      </p:cBhvr>
                                      <p:tavLst>
                                        <p:tav tm="0">
                                          <p:val>
                                            <p:fltVal val="0"/>
                                          </p:val>
                                        </p:tav>
                                        <p:tav tm="100000">
                                          <p:val>
                                            <p:strVal val="#ppt_w"/>
                                          </p:val>
                                        </p:tav>
                                      </p:tavLst>
                                    </p:anim>
                                    <p:anim calcmode="lin" valueType="num">
                                      <p:cBhvr>
                                        <p:cTn id="60" dur="1000" fill="hold"/>
                                        <p:tgtEl>
                                          <p:spTgt spid="18"/>
                                        </p:tgtEl>
                                        <p:attrNameLst>
                                          <p:attrName>ppt_h</p:attrName>
                                        </p:attrNameLst>
                                      </p:cBhvr>
                                      <p:tavLst>
                                        <p:tav tm="0">
                                          <p:val>
                                            <p:fltVal val="0"/>
                                          </p:val>
                                        </p:tav>
                                        <p:tav tm="100000">
                                          <p:val>
                                            <p:strVal val="#ppt_h"/>
                                          </p:val>
                                        </p:tav>
                                      </p:tavLst>
                                    </p:anim>
                                    <p:anim calcmode="lin" valueType="num">
                                      <p:cBhvr>
                                        <p:cTn id="61" dur="1000" fill="hold"/>
                                        <p:tgtEl>
                                          <p:spTgt spid="18"/>
                                        </p:tgtEl>
                                        <p:attrNameLst>
                                          <p:attrName>style.rotation</p:attrName>
                                        </p:attrNameLst>
                                      </p:cBhvr>
                                      <p:tavLst>
                                        <p:tav tm="0">
                                          <p:val>
                                            <p:fltVal val="90"/>
                                          </p:val>
                                        </p:tav>
                                        <p:tav tm="100000">
                                          <p:val>
                                            <p:fltVal val="0"/>
                                          </p:val>
                                        </p:tav>
                                      </p:tavLst>
                                    </p:anim>
                                    <p:animEffect transition="in" filter="fade">
                                      <p:cBhvr>
                                        <p:cTn id="62" dur="10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1000" fill="hold"/>
                                        <p:tgtEl>
                                          <p:spTgt spid="14"/>
                                        </p:tgtEl>
                                        <p:attrNameLst>
                                          <p:attrName>ppt_w</p:attrName>
                                        </p:attrNameLst>
                                      </p:cBhvr>
                                      <p:tavLst>
                                        <p:tav tm="0">
                                          <p:val>
                                            <p:fltVal val="0"/>
                                          </p:val>
                                        </p:tav>
                                        <p:tav tm="100000">
                                          <p:val>
                                            <p:strVal val="#ppt_w"/>
                                          </p:val>
                                        </p:tav>
                                      </p:tavLst>
                                    </p:anim>
                                    <p:anim calcmode="lin" valueType="num">
                                      <p:cBhvr>
                                        <p:cTn id="68" dur="1000" fill="hold"/>
                                        <p:tgtEl>
                                          <p:spTgt spid="14"/>
                                        </p:tgtEl>
                                        <p:attrNameLst>
                                          <p:attrName>ppt_h</p:attrName>
                                        </p:attrNameLst>
                                      </p:cBhvr>
                                      <p:tavLst>
                                        <p:tav tm="0">
                                          <p:val>
                                            <p:fltVal val="0"/>
                                          </p:val>
                                        </p:tav>
                                        <p:tav tm="100000">
                                          <p:val>
                                            <p:strVal val="#ppt_h"/>
                                          </p:val>
                                        </p:tav>
                                      </p:tavLst>
                                    </p:anim>
                                    <p:anim calcmode="lin" valueType="num">
                                      <p:cBhvr>
                                        <p:cTn id="69" dur="1000" fill="hold"/>
                                        <p:tgtEl>
                                          <p:spTgt spid="14"/>
                                        </p:tgtEl>
                                        <p:attrNameLst>
                                          <p:attrName>style.rotation</p:attrName>
                                        </p:attrNameLst>
                                      </p:cBhvr>
                                      <p:tavLst>
                                        <p:tav tm="0">
                                          <p:val>
                                            <p:fltVal val="90"/>
                                          </p:val>
                                        </p:tav>
                                        <p:tav tm="100000">
                                          <p:val>
                                            <p:fltVal val="0"/>
                                          </p:val>
                                        </p:tav>
                                      </p:tavLst>
                                    </p:anim>
                                    <p:animEffect transition="in" filter="fade">
                                      <p:cBhvr>
                                        <p:cTn id="70" dur="10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1000" fill="hold"/>
                                        <p:tgtEl>
                                          <p:spTgt spid="20"/>
                                        </p:tgtEl>
                                        <p:attrNameLst>
                                          <p:attrName>ppt_w</p:attrName>
                                        </p:attrNameLst>
                                      </p:cBhvr>
                                      <p:tavLst>
                                        <p:tav tm="0">
                                          <p:val>
                                            <p:fltVal val="0"/>
                                          </p:val>
                                        </p:tav>
                                        <p:tav tm="100000">
                                          <p:val>
                                            <p:strVal val="#ppt_w"/>
                                          </p:val>
                                        </p:tav>
                                      </p:tavLst>
                                    </p:anim>
                                    <p:anim calcmode="lin" valueType="num">
                                      <p:cBhvr>
                                        <p:cTn id="76" dur="1000" fill="hold"/>
                                        <p:tgtEl>
                                          <p:spTgt spid="20"/>
                                        </p:tgtEl>
                                        <p:attrNameLst>
                                          <p:attrName>ppt_h</p:attrName>
                                        </p:attrNameLst>
                                      </p:cBhvr>
                                      <p:tavLst>
                                        <p:tav tm="0">
                                          <p:val>
                                            <p:fltVal val="0"/>
                                          </p:val>
                                        </p:tav>
                                        <p:tav tm="100000">
                                          <p:val>
                                            <p:strVal val="#ppt_h"/>
                                          </p:val>
                                        </p:tav>
                                      </p:tavLst>
                                    </p:anim>
                                    <p:anim calcmode="lin" valueType="num">
                                      <p:cBhvr>
                                        <p:cTn id="77" dur="1000" fill="hold"/>
                                        <p:tgtEl>
                                          <p:spTgt spid="20"/>
                                        </p:tgtEl>
                                        <p:attrNameLst>
                                          <p:attrName>style.rotation</p:attrName>
                                        </p:attrNameLst>
                                      </p:cBhvr>
                                      <p:tavLst>
                                        <p:tav tm="0">
                                          <p:val>
                                            <p:fltVal val="90"/>
                                          </p:val>
                                        </p:tav>
                                        <p:tav tm="100000">
                                          <p:val>
                                            <p:fltVal val="0"/>
                                          </p:val>
                                        </p:tav>
                                      </p:tavLst>
                                    </p:anim>
                                    <p:animEffect transition="in" filter="fade">
                                      <p:cBhvr>
                                        <p:cTn id="78"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3ECD-0B26-EF03-09E2-DBF16DE75ACB}"/>
              </a:ext>
            </a:extLst>
          </p:cNvPr>
          <p:cNvSpPr>
            <a:spLocks noGrp="1"/>
          </p:cNvSpPr>
          <p:nvPr>
            <p:ph type="title"/>
          </p:nvPr>
        </p:nvSpPr>
        <p:spPr>
          <a:xfrm>
            <a:off x="4324190" y="562871"/>
            <a:ext cx="3906839" cy="785532"/>
          </a:xfrm>
        </p:spPr>
        <p:txBody>
          <a:bodyPr/>
          <a:lstStyle/>
          <a:p>
            <a:r>
              <a:rPr lang="en-IN" sz="5400" b="1" dirty="0"/>
              <a:t>Functions</a:t>
            </a:r>
            <a:endParaRPr lang="en-IN" sz="4800" dirty="0"/>
          </a:p>
        </p:txBody>
      </p:sp>
      <p:sp>
        <p:nvSpPr>
          <p:cNvPr id="3" name="Content Placeholder 2">
            <a:extLst>
              <a:ext uri="{FF2B5EF4-FFF2-40B4-BE49-F238E27FC236}">
                <a16:creationId xmlns:a16="http://schemas.microsoft.com/office/drawing/2014/main" id="{FFF4FDAA-DB22-2431-58E8-888C137B562A}"/>
              </a:ext>
            </a:extLst>
          </p:cNvPr>
          <p:cNvSpPr>
            <a:spLocks noGrp="1"/>
          </p:cNvSpPr>
          <p:nvPr>
            <p:ph idx="1"/>
          </p:nvPr>
        </p:nvSpPr>
        <p:spPr>
          <a:xfrm>
            <a:off x="1093152" y="1809078"/>
            <a:ext cx="10225088" cy="4195481"/>
          </a:xfrm>
        </p:spPr>
        <p:txBody>
          <a:bodyPr>
            <a:normAutofit/>
          </a:bodyPr>
          <a:lstStyle/>
          <a:p>
            <a:r>
              <a:rPr lang="en-US" sz="2400" dirty="0"/>
              <a:t>• DAX functions always point to either a column or a table</a:t>
            </a:r>
          </a:p>
          <a:p>
            <a:r>
              <a:rPr lang="en-US" sz="2400" dirty="0"/>
              <a:t>• To specify only selected values you will need to filter them</a:t>
            </a:r>
          </a:p>
          <a:p>
            <a:r>
              <a:rPr lang="en-US" sz="2400" dirty="0"/>
              <a:t>• DAX is also capable of returning a whole table rather than a column only</a:t>
            </a:r>
          </a:p>
          <a:p>
            <a:r>
              <a:rPr lang="en-US" sz="2400" dirty="0"/>
              <a:t>• DAX works with Time Intelligence functions to perform dynamic calculations</a:t>
            </a:r>
            <a:endParaRPr lang="en-IN" sz="2400" dirty="0"/>
          </a:p>
        </p:txBody>
      </p:sp>
      <p:pic>
        <p:nvPicPr>
          <p:cNvPr id="4" name="Picture 3" descr="Icon&#10;&#10;Description automatically generated">
            <a:extLst>
              <a:ext uri="{FF2B5EF4-FFF2-40B4-BE49-F238E27FC236}">
                <a16:creationId xmlns:a16="http://schemas.microsoft.com/office/drawing/2014/main" id="{22B280A0-D3D1-8038-C6BA-CD76649997F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Tree>
    <p:extLst>
      <p:ext uri="{BB962C8B-B14F-4D97-AF65-F5344CB8AC3E}">
        <p14:creationId xmlns:p14="http://schemas.microsoft.com/office/powerpoint/2010/main" val="256006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98</TotalTime>
  <Words>1455</Words>
  <Application>Microsoft Office PowerPoint</Application>
  <PresentationFormat>Widescreen</PresentationFormat>
  <Paragraphs>142</Paragraphs>
  <Slides>30</Slides>
  <Notes>0</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ArialMT</vt:lpstr>
      <vt:lpstr>Calibri</vt:lpstr>
      <vt:lpstr>Calibri-Bold</vt:lpstr>
      <vt:lpstr>Century Gothic</vt:lpstr>
      <vt:lpstr>Segoe UI</vt:lpstr>
      <vt:lpstr>Wingdings 3</vt:lpstr>
      <vt:lpstr>Ion</vt:lpstr>
      <vt:lpstr>JAI SHREE GANESH</vt:lpstr>
      <vt:lpstr>DAX overview  Data Analysis Expressions (DAX) is a formula expression language used in Analysis Services, Power BI, and Power Pivot in Excel.    DAX formulas include functions, operators, and values to perform advanced calculations and queries on data in related tables and columns in tabular data models.</vt:lpstr>
      <vt:lpstr>What is DAX?</vt:lpstr>
      <vt:lpstr>What is DAX?</vt:lpstr>
      <vt:lpstr>Syntax</vt:lpstr>
      <vt:lpstr>Syntax</vt:lpstr>
      <vt:lpstr>Syntax</vt:lpstr>
      <vt:lpstr>Functions</vt:lpstr>
      <vt:lpstr>Functions</vt:lpstr>
      <vt:lpstr>Row Context</vt:lpstr>
      <vt:lpstr>Calculated Columns</vt:lpstr>
      <vt:lpstr>Calculated Columns</vt:lpstr>
      <vt:lpstr>Calculated Tables</vt:lpstr>
      <vt:lpstr>Calculated Tables</vt:lpstr>
      <vt:lpstr>Calculated Tables</vt:lpstr>
      <vt:lpstr>Measures</vt:lpstr>
      <vt:lpstr>Measures</vt:lpstr>
      <vt:lpstr>Measures</vt:lpstr>
      <vt:lpstr>What are the Relationships ? </vt:lpstr>
      <vt:lpstr>Viewing Relationships ? </vt:lpstr>
      <vt:lpstr>Viewing Relationships ? </vt:lpstr>
      <vt:lpstr>Creating Relationships</vt:lpstr>
      <vt:lpstr>Creating Relationships</vt:lpstr>
      <vt:lpstr>Creating Relationships</vt:lpstr>
      <vt:lpstr>Cardinality</vt:lpstr>
      <vt:lpstr>Cardinality</vt:lpstr>
      <vt:lpstr>Cardinality</vt:lpstr>
      <vt:lpstr>Cross Filter Direction</vt:lpstr>
      <vt:lpstr>Cross Filter Direction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DAX overview  Data Analysis Expressions (DAX) is a formula expression language used in Analysis Services, Power BI, and Power Pivot in Excel.    DAX formulas include functions, operators, and values to perform advanced calculations and queries on data in related tables and columns in tabular data models.</dc:title>
  <dc:creator>Anand Jha</dc:creator>
  <cp:lastModifiedBy>Anand Jha</cp:lastModifiedBy>
  <cp:revision>1</cp:revision>
  <dcterms:created xsi:type="dcterms:W3CDTF">2022-11-06T12:38:02Z</dcterms:created>
  <dcterms:modified xsi:type="dcterms:W3CDTF">2022-11-06T14:16:51Z</dcterms:modified>
</cp:coreProperties>
</file>