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media/image16.jpg" ContentType="image/jpg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5" r:id="rId4"/>
  </p:sldMasterIdLst>
  <p:notesMasterIdLst>
    <p:notesMasterId r:id="rId15"/>
  </p:notesMasterIdLst>
  <p:sldIdLst>
    <p:sldId id="256" r:id="rId5"/>
    <p:sldId id="274" r:id="rId6"/>
    <p:sldId id="257" r:id="rId7"/>
    <p:sldId id="258" r:id="rId8"/>
    <p:sldId id="272" r:id="rId9"/>
    <p:sldId id="273" r:id="rId10"/>
    <p:sldId id="263" r:id="rId11"/>
    <p:sldId id="264" r:id="rId12"/>
    <p:sldId id="265" r:id="rId13"/>
    <p:sldId id="271" r:id="rId1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D807E-DFF3-416F-AD52-5C93A062B6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900814-93AA-4695-B841-1347C7989B98}">
      <dgm:prSet/>
      <dgm:spPr/>
      <dgm:t>
        <a:bodyPr/>
        <a:lstStyle/>
        <a:p>
          <a:r>
            <a:rPr lang="en-US" b="0" spc="-135">
              <a:latin typeface="Arial"/>
              <a:cs typeface="Arial"/>
            </a:rPr>
            <a:t>DMA  is  </a:t>
          </a:r>
          <a:r>
            <a:rPr lang="en-US" b="0" spc="45">
              <a:latin typeface="Arial"/>
              <a:cs typeface="Arial"/>
            </a:rPr>
            <a:t>a </a:t>
          </a:r>
          <a:r>
            <a:rPr lang="en-US" b="0" spc="-130">
              <a:latin typeface="Arial"/>
              <a:cs typeface="Arial"/>
            </a:rPr>
            <a:t>feature</a:t>
          </a:r>
          <a:r>
            <a:rPr lang="en-US" b="0">
              <a:latin typeface="Arial"/>
              <a:cs typeface="Arial"/>
            </a:rPr>
            <a:t> </a:t>
          </a:r>
          <a:r>
            <a:rPr lang="en-US" b="0" spc="-90">
              <a:latin typeface="Arial"/>
              <a:cs typeface="Arial"/>
            </a:rPr>
            <a:t>of </a:t>
          </a:r>
          <a:r>
            <a:rPr lang="en-US"/>
            <a:t>computerized systems that allows certain  hardware subsystems to access main  system memory independently of  the central processing unit (CPU).</a:t>
          </a:r>
        </a:p>
      </dgm:t>
    </dgm:pt>
    <dgm:pt modelId="{28E517BA-8035-4319-8681-4F37766B1E1A}" type="parTrans" cxnId="{1F7AE261-65D2-4FE5-B23C-ABC56A9B60EC}">
      <dgm:prSet/>
      <dgm:spPr/>
      <dgm:t>
        <a:bodyPr/>
        <a:lstStyle/>
        <a:p>
          <a:endParaRPr lang="en-US"/>
        </a:p>
      </dgm:t>
    </dgm:pt>
    <dgm:pt modelId="{511A6952-B12A-48BF-97E5-D2CD118210E0}" type="sibTrans" cxnId="{1F7AE261-65D2-4FE5-B23C-ABC56A9B60EC}">
      <dgm:prSet/>
      <dgm:spPr/>
      <dgm:t>
        <a:bodyPr/>
        <a:lstStyle/>
        <a:p>
          <a:endParaRPr lang="en-US"/>
        </a:p>
      </dgm:t>
    </dgm:pt>
    <dgm:pt modelId="{3F8575BB-43A5-4D7C-BB2B-20F55C810870}">
      <dgm:prSet/>
      <dgm:spPr/>
      <dgm:t>
        <a:bodyPr/>
        <a:lstStyle/>
        <a:p>
          <a:r>
            <a:rPr lang="en-US"/>
            <a:t>Direct memory access (DMA) is a  means of having a peripheral device  control a processor's memory bus  directly.</a:t>
          </a:r>
        </a:p>
      </dgm:t>
    </dgm:pt>
    <dgm:pt modelId="{0671FABF-EE46-418B-B3EB-2AC10173A531}" type="parTrans" cxnId="{F9F996CB-C43D-447F-B3D0-9E3A8E5AEB54}">
      <dgm:prSet/>
      <dgm:spPr/>
      <dgm:t>
        <a:bodyPr/>
        <a:lstStyle/>
        <a:p>
          <a:endParaRPr lang="en-US"/>
        </a:p>
      </dgm:t>
    </dgm:pt>
    <dgm:pt modelId="{C8277F21-26BC-47C5-83C5-B040B59CE514}" type="sibTrans" cxnId="{F9F996CB-C43D-447F-B3D0-9E3A8E5AEB54}">
      <dgm:prSet/>
      <dgm:spPr/>
      <dgm:t>
        <a:bodyPr/>
        <a:lstStyle/>
        <a:p>
          <a:endParaRPr lang="en-US"/>
        </a:p>
      </dgm:t>
    </dgm:pt>
    <dgm:pt modelId="{9E7D69DB-3A52-4CEA-925F-FC3286361097}">
      <dgm:prSet/>
      <dgm:spPr/>
      <dgm:t>
        <a:bodyPr/>
        <a:lstStyle/>
        <a:p>
          <a:r>
            <a:rPr lang="en-US"/>
            <a:t>A DMA controller temporarily borrows the address bus, data bus,  and control bus from the microprocessor and transfers the data  bytes directly between an I/O port and a series of memory  locations.</a:t>
          </a:r>
        </a:p>
      </dgm:t>
    </dgm:pt>
    <dgm:pt modelId="{2D52520B-BEE9-4873-8E52-4E05DA76B0AE}" type="parTrans" cxnId="{E3BCEA2E-F362-4B96-A760-40D1AEC57186}">
      <dgm:prSet/>
      <dgm:spPr/>
      <dgm:t>
        <a:bodyPr/>
        <a:lstStyle/>
        <a:p>
          <a:endParaRPr lang="en-US"/>
        </a:p>
      </dgm:t>
    </dgm:pt>
    <dgm:pt modelId="{04834D9E-E032-49B3-B107-1FEEA79A758C}" type="sibTrans" cxnId="{E3BCEA2E-F362-4B96-A760-40D1AEC57186}">
      <dgm:prSet/>
      <dgm:spPr/>
      <dgm:t>
        <a:bodyPr/>
        <a:lstStyle/>
        <a:p>
          <a:endParaRPr lang="en-US"/>
        </a:p>
      </dgm:t>
    </dgm:pt>
    <dgm:pt modelId="{CCC79D6D-0BF3-4952-8EBB-2784F622DA7A}" type="pres">
      <dgm:prSet presAssocID="{204D807E-DFF3-416F-AD52-5C93A062B60D}" presName="root" presStyleCnt="0">
        <dgm:presLayoutVars>
          <dgm:dir/>
          <dgm:resizeHandles val="exact"/>
        </dgm:presLayoutVars>
      </dgm:prSet>
      <dgm:spPr/>
    </dgm:pt>
    <dgm:pt modelId="{B8A12BC0-01A5-4B1A-A868-9C9AC7477AE3}" type="pres">
      <dgm:prSet presAssocID="{9D900814-93AA-4695-B841-1347C7989B98}" presName="compNode" presStyleCnt="0"/>
      <dgm:spPr/>
    </dgm:pt>
    <dgm:pt modelId="{8401B023-1AE1-43C5-9112-D875BF7A3E7B}" type="pres">
      <dgm:prSet presAssocID="{9D900814-93AA-4695-B841-1347C7989B98}" presName="bgRect" presStyleLbl="bgShp" presStyleIdx="0" presStyleCnt="3" custScaleX="99824" custScaleY="137906" custLinFactNeighborX="88" custLinFactNeighborY="3405"/>
      <dgm:spPr/>
    </dgm:pt>
    <dgm:pt modelId="{1682188B-AF93-4A45-9FB9-8247DCF1C080}" type="pres">
      <dgm:prSet presAssocID="{9D900814-93AA-4695-B841-1347C7989B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50F7958-AFE7-47F1-B8DB-8771AFB74E20}" type="pres">
      <dgm:prSet presAssocID="{9D900814-93AA-4695-B841-1347C7989B98}" presName="spaceRect" presStyleCnt="0"/>
      <dgm:spPr/>
    </dgm:pt>
    <dgm:pt modelId="{5187AEAC-0EAF-4D37-964A-B26496018CE5}" type="pres">
      <dgm:prSet presAssocID="{9D900814-93AA-4695-B841-1347C7989B98}" presName="parTx" presStyleLbl="revTx" presStyleIdx="0" presStyleCnt="3">
        <dgm:presLayoutVars>
          <dgm:chMax val="0"/>
          <dgm:chPref val="0"/>
        </dgm:presLayoutVars>
      </dgm:prSet>
      <dgm:spPr/>
    </dgm:pt>
    <dgm:pt modelId="{B083A96E-92A6-431E-8A18-651CAC664475}" type="pres">
      <dgm:prSet presAssocID="{511A6952-B12A-48BF-97E5-D2CD118210E0}" presName="sibTrans" presStyleCnt="0"/>
      <dgm:spPr/>
    </dgm:pt>
    <dgm:pt modelId="{609B2E4E-F002-4528-98E0-9F9CF22F7FD8}" type="pres">
      <dgm:prSet presAssocID="{3F8575BB-43A5-4D7C-BB2B-20F55C810870}" presName="compNode" presStyleCnt="0"/>
      <dgm:spPr/>
    </dgm:pt>
    <dgm:pt modelId="{340D9F99-EC79-46E4-8B20-AF6199672062}" type="pres">
      <dgm:prSet presAssocID="{3F8575BB-43A5-4D7C-BB2B-20F55C810870}" presName="bgRect" presStyleLbl="bgShp" presStyleIdx="1" presStyleCnt="3"/>
      <dgm:spPr/>
    </dgm:pt>
    <dgm:pt modelId="{DBEC5779-3C85-4A0F-BC57-7C78D6359997}" type="pres">
      <dgm:prSet presAssocID="{3F8575BB-43A5-4D7C-BB2B-20F55C8108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824A8A4-A9BE-4155-8FFC-64FF96A544E5}" type="pres">
      <dgm:prSet presAssocID="{3F8575BB-43A5-4D7C-BB2B-20F55C810870}" presName="spaceRect" presStyleCnt="0"/>
      <dgm:spPr/>
    </dgm:pt>
    <dgm:pt modelId="{AFEF69EF-6888-49E4-98FE-07EA4BA42227}" type="pres">
      <dgm:prSet presAssocID="{3F8575BB-43A5-4D7C-BB2B-20F55C810870}" presName="parTx" presStyleLbl="revTx" presStyleIdx="1" presStyleCnt="3">
        <dgm:presLayoutVars>
          <dgm:chMax val="0"/>
          <dgm:chPref val="0"/>
        </dgm:presLayoutVars>
      </dgm:prSet>
      <dgm:spPr/>
    </dgm:pt>
    <dgm:pt modelId="{B633FB93-E420-466A-AB95-EBE95D6025B1}" type="pres">
      <dgm:prSet presAssocID="{C8277F21-26BC-47C5-83C5-B040B59CE514}" presName="sibTrans" presStyleCnt="0"/>
      <dgm:spPr/>
    </dgm:pt>
    <dgm:pt modelId="{FDB3C6F5-0536-45D0-99D4-39F48CD02CAE}" type="pres">
      <dgm:prSet presAssocID="{9E7D69DB-3A52-4CEA-925F-FC3286361097}" presName="compNode" presStyleCnt="0"/>
      <dgm:spPr/>
    </dgm:pt>
    <dgm:pt modelId="{27986159-A561-4B10-904D-F97D0005534B}" type="pres">
      <dgm:prSet presAssocID="{9E7D69DB-3A52-4CEA-925F-FC3286361097}" presName="bgRect" presStyleLbl="bgShp" presStyleIdx="2" presStyleCnt="3" custScaleX="100000" custScaleY="170972"/>
      <dgm:spPr/>
    </dgm:pt>
    <dgm:pt modelId="{F4BDC9FE-B6F9-4300-B8DC-A52C0B8BD05B}" type="pres">
      <dgm:prSet presAssocID="{9E7D69DB-3A52-4CEA-925F-FC32863610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29EAA00D-F83C-4480-A221-3B8BA65D6A23}" type="pres">
      <dgm:prSet presAssocID="{9E7D69DB-3A52-4CEA-925F-FC3286361097}" presName="spaceRect" presStyleCnt="0"/>
      <dgm:spPr/>
    </dgm:pt>
    <dgm:pt modelId="{8FC009F0-254E-4E85-8626-2640F6F3238C}" type="pres">
      <dgm:prSet presAssocID="{9E7D69DB-3A52-4CEA-925F-FC3286361097}" presName="parTx" presStyleLbl="revTx" presStyleIdx="2" presStyleCnt="3" custLinFactNeighborX="-389" custLinFactNeighborY="-13574">
        <dgm:presLayoutVars>
          <dgm:chMax val="0"/>
          <dgm:chPref val="0"/>
        </dgm:presLayoutVars>
      </dgm:prSet>
      <dgm:spPr/>
    </dgm:pt>
  </dgm:ptLst>
  <dgm:cxnLst>
    <dgm:cxn modelId="{5BA04413-AC09-4167-A569-F4AF33400A5C}" type="presOf" srcId="{9E7D69DB-3A52-4CEA-925F-FC3286361097}" destId="{8FC009F0-254E-4E85-8626-2640F6F3238C}" srcOrd="0" destOrd="0" presId="urn:microsoft.com/office/officeart/2018/2/layout/IconVerticalSolidList"/>
    <dgm:cxn modelId="{E3BCEA2E-F362-4B96-A760-40D1AEC57186}" srcId="{204D807E-DFF3-416F-AD52-5C93A062B60D}" destId="{9E7D69DB-3A52-4CEA-925F-FC3286361097}" srcOrd="2" destOrd="0" parTransId="{2D52520B-BEE9-4873-8E52-4E05DA76B0AE}" sibTransId="{04834D9E-E032-49B3-B107-1FEEA79A758C}"/>
    <dgm:cxn modelId="{67A74130-F51C-43FB-976D-7A79A34C9CA4}" type="presOf" srcId="{3F8575BB-43A5-4D7C-BB2B-20F55C810870}" destId="{AFEF69EF-6888-49E4-98FE-07EA4BA42227}" srcOrd="0" destOrd="0" presId="urn:microsoft.com/office/officeart/2018/2/layout/IconVerticalSolidList"/>
    <dgm:cxn modelId="{1F7AE261-65D2-4FE5-B23C-ABC56A9B60EC}" srcId="{204D807E-DFF3-416F-AD52-5C93A062B60D}" destId="{9D900814-93AA-4695-B841-1347C7989B98}" srcOrd="0" destOrd="0" parTransId="{28E517BA-8035-4319-8681-4F37766B1E1A}" sibTransId="{511A6952-B12A-48BF-97E5-D2CD118210E0}"/>
    <dgm:cxn modelId="{028C91C2-C27B-441A-A8C1-2C9CCB6B1175}" type="presOf" srcId="{204D807E-DFF3-416F-AD52-5C93A062B60D}" destId="{CCC79D6D-0BF3-4952-8EBB-2784F622DA7A}" srcOrd="0" destOrd="0" presId="urn:microsoft.com/office/officeart/2018/2/layout/IconVerticalSolidList"/>
    <dgm:cxn modelId="{F9F996CB-C43D-447F-B3D0-9E3A8E5AEB54}" srcId="{204D807E-DFF3-416F-AD52-5C93A062B60D}" destId="{3F8575BB-43A5-4D7C-BB2B-20F55C810870}" srcOrd="1" destOrd="0" parTransId="{0671FABF-EE46-418B-B3EB-2AC10173A531}" sibTransId="{C8277F21-26BC-47C5-83C5-B040B59CE514}"/>
    <dgm:cxn modelId="{006A89FC-DD7E-44F7-B9C2-D98224CEFE21}" type="presOf" srcId="{9D900814-93AA-4695-B841-1347C7989B98}" destId="{5187AEAC-0EAF-4D37-964A-B26496018CE5}" srcOrd="0" destOrd="0" presId="urn:microsoft.com/office/officeart/2018/2/layout/IconVerticalSolidList"/>
    <dgm:cxn modelId="{29FBDD11-6DD2-4130-BB5E-D638C10F26EB}" type="presParOf" srcId="{CCC79D6D-0BF3-4952-8EBB-2784F622DA7A}" destId="{B8A12BC0-01A5-4B1A-A868-9C9AC7477AE3}" srcOrd="0" destOrd="0" presId="urn:microsoft.com/office/officeart/2018/2/layout/IconVerticalSolidList"/>
    <dgm:cxn modelId="{9250A74B-4873-4C4B-888A-2A8AE5A018C1}" type="presParOf" srcId="{B8A12BC0-01A5-4B1A-A868-9C9AC7477AE3}" destId="{8401B023-1AE1-43C5-9112-D875BF7A3E7B}" srcOrd="0" destOrd="0" presId="urn:microsoft.com/office/officeart/2018/2/layout/IconVerticalSolidList"/>
    <dgm:cxn modelId="{D87F1A7B-7632-428C-BB31-A53D18CDB1BA}" type="presParOf" srcId="{B8A12BC0-01A5-4B1A-A868-9C9AC7477AE3}" destId="{1682188B-AF93-4A45-9FB9-8247DCF1C080}" srcOrd="1" destOrd="0" presId="urn:microsoft.com/office/officeart/2018/2/layout/IconVerticalSolidList"/>
    <dgm:cxn modelId="{4045A54F-75C6-4929-8062-00CFB2E6ED9C}" type="presParOf" srcId="{B8A12BC0-01A5-4B1A-A868-9C9AC7477AE3}" destId="{250F7958-AFE7-47F1-B8DB-8771AFB74E20}" srcOrd="2" destOrd="0" presId="urn:microsoft.com/office/officeart/2018/2/layout/IconVerticalSolidList"/>
    <dgm:cxn modelId="{3E972A5A-51E5-4079-AD85-6FDB1DFC8DF5}" type="presParOf" srcId="{B8A12BC0-01A5-4B1A-A868-9C9AC7477AE3}" destId="{5187AEAC-0EAF-4D37-964A-B26496018CE5}" srcOrd="3" destOrd="0" presId="urn:microsoft.com/office/officeart/2018/2/layout/IconVerticalSolidList"/>
    <dgm:cxn modelId="{D1BAB103-3749-4138-8F13-076C0A16214E}" type="presParOf" srcId="{CCC79D6D-0BF3-4952-8EBB-2784F622DA7A}" destId="{B083A96E-92A6-431E-8A18-651CAC664475}" srcOrd="1" destOrd="0" presId="urn:microsoft.com/office/officeart/2018/2/layout/IconVerticalSolidList"/>
    <dgm:cxn modelId="{B36E41B1-B7D1-42A4-9272-81E223FEFD7D}" type="presParOf" srcId="{CCC79D6D-0BF3-4952-8EBB-2784F622DA7A}" destId="{609B2E4E-F002-4528-98E0-9F9CF22F7FD8}" srcOrd="2" destOrd="0" presId="urn:microsoft.com/office/officeart/2018/2/layout/IconVerticalSolidList"/>
    <dgm:cxn modelId="{B63E1D57-2422-4C45-8A9E-E9F57016BB15}" type="presParOf" srcId="{609B2E4E-F002-4528-98E0-9F9CF22F7FD8}" destId="{340D9F99-EC79-46E4-8B20-AF6199672062}" srcOrd="0" destOrd="0" presId="urn:microsoft.com/office/officeart/2018/2/layout/IconVerticalSolidList"/>
    <dgm:cxn modelId="{5FA7E177-5E0F-4401-9473-E779A5F2C173}" type="presParOf" srcId="{609B2E4E-F002-4528-98E0-9F9CF22F7FD8}" destId="{DBEC5779-3C85-4A0F-BC57-7C78D6359997}" srcOrd="1" destOrd="0" presId="urn:microsoft.com/office/officeart/2018/2/layout/IconVerticalSolidList"/>
    <dgm:cxn modelId="{36C0F80D-01B8-4E7C-A03A-14889352BF50}" type="presParOf" srcId="{609B2E4E-F002-4528-98E0-9F9CF22F7FD8}" destId="{A824A8A4-A9BE-4155-8FFC-64FF96A544E5}" srcOrd="2" destOrd="0" presId="urn:microsoft.com/office/officeart/2018/2/layout/IconVerticalSolidList"/>
    <dgm:cxn modelId="{15316CC8-514F-4A23-B43F-3F56D3F32748}" type="presParOf" srcId="{609B2E4E-F002-4528-98E0-9F9CF22F7FD8}" destId="{AFEF69EF-6888-49E4-98FE-07EA4BA42227}" srcOrd="3" destOrd="0" presId="urn:microsoft.com/office/officeart/2018/2/layout/IconVerticalSolidList"/>
    <dgm:cxn modelId="{09E8F854-9689-4E81-9F64-C268258AE914}" type="presParOf" srcId="{CCC79D6D-0BF3-4952-8EBB-2784F622DA7A}" destId="{B633FB93-E420-466A-AB95-EBE95D6025B1}" srcOrd="3" destOrd="0" presId="urn:microsoft.com/office/officeart/2018/2/layout/IconVerticalSolidList"/>
    <dgm:cxn modelId="{B07EB8AA-3B90-41E4-BFED-A93A7E83F189}" type="presParOf" srcId="{CCC79D6D-0BF3-4952-8EBB-2784F622DA7A}" destId="{FDB3C6F5-0536-45D0-99D4-39F48CD02CAE}" srcOrd="4" destOrd="0" presId="urn:microsoft.com/office/officeart/2018/2/layout/IconVerticalSolidList"/>
    <dgm:cxn modelId="{F7E9EDE5-24C2-4B2D-8BE7-7B2198814AEE}" type="presParOf" srcId="{FDB3C6F5-0536-45D0-99D4-39F48CD02CAE}" destId="{27986159-A561-4B10-904D-F97D0005534B}" srcOrd="0" destOrd="0" presId="urn:microsoft.com/office/officeart/2018/2/layout/IconVerticalSolidList"/>
    <dgm:cxn modelId="{BDDE1464-2744-4EDA-B4A5-A07249AC5A00}" type="presParOf" srcId="{FDB3C6F5-0536-45D0-99D4-39F48CD02CAE}" destId="{F4BDC9FE-B6F9-4300-B8DC-A52C0B8BD05B}" srcOrd="1" destOrd="0" presId="urn:microsoft.com/office/officeart/2018/2/layout/IconVerticalSolidList"/>
    <dgm:cxn modelId="{63997450-41BE-426A-9900-AF5953EC9658}" type="presParOf" srcId="{FDB3C6F5-0536-45D0-99D4-39F48CD02CAE}" destId="{29EAA00D-F83C-4480-A221-3B8BA65D6A23}" srcOrd="2" destOrd="0" presId="urn:microsoft.com/office/officeart/2018/2/layout/IconVerticalSolidList"/>
    <dgm:cxn modelId="{651F322E-9EE8-42DD-9FC7-FC458645C00F}" type="presParOf" srcId="{FDB3C6F5-0536-45D0-99D4-39F48CD02CAE}" destId="{8FC009F0-254E-4E85-8626-2640F6F323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79BAC3-760A-4A23-9C78-A1166778017D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4824EC-DF2B-4E34-A26E-36A1B675F63C}">
      <dgm:prSet/>
      <dgm:spPr/>
      <dgm:t>
        <a:bodyPr/>
        <a:lstStyle/>
        <a:p>
          <a:r>
            <a:rPr lang="en-US" dirty="0"/>
            <a:t>Operation:-	</a:t>
          </a:r>
        </a:p>
      </dgm:t>
    </dgm:pt>
    <dgm:pt modelId="{2062A42A-C2EB-4B39-883D-E380C9B07FCC}" type="parTrans" cxnId="{3C3FE43D-A419-4B6D-B342-CD3BC5D9FEC8}">
      <dgm:prSet/>
      <dgm:spPr/>
      <dgm:t>
        <a:bodyPr/>
        <a:lstStyle/>
        <a:p>
          <a:endParaRPr lang="en-US"/>
        </a:p>
      </dgm:t>
    </dgm:pt>
    <dgm:pt modelId="{891D5903-EC83-40A0-A430-08323C1E4785}" type="sibTrans" cxnId="{3C3FE43D-A419-4B6D-B342-CD3BC5D9FEC8}">
      <dgm:prSet/>
      <dgm:spPr/>
      <dgm:t>
        <a:bodyPr/>
        <a:lstStyle/>
        <a:p>
          <a:endParaRPr lang="en-US"/>
        </a:p>
      </dgm:t>
    </dgm:pt>
    <dgm:pt modelId="{BBDB0BA6-F070-4CED-A252-6694DB811F4F}">
      <dgm:prSet/>
      <dgm:spPr/>
      <dgm:t>
        <a:bodyPr/>
        <a:lstStyle/>
        <a:p>
          <a:r>
            <a:rPr lang="en-US" dirty="0"/>
            <a:t>Address the Device.</a:t>
          </a:r>
        </a:p>
      </dgm:t>
    </dgm:pt>
    <dgm:pt modelId="{97ABCBCB-1714-4C34-834F-129DEC303191}" type="parTrans" cxnId="{1770787E-0235-4F8E-B410-4D1CED0B802B}">
      <dgm:prSet/>
      <dgm:spPr/>
      <dgm:t>
        <a:bodyPr/>
        <a:lstStyle/>
        <a:p>
          <a:endParaRPr lang="en-US"/>
        </a:p>
      </dgm:t>
    </dgm:pt>
    <dgm:pt modelId="{205F81DF-9618-4331-8170-DA4DF80DED4F}" type="sibTrans" cxnId="{1770787E-0235-4F8E-B410-4D1CED0B802B}">
      <dgm:prSet/>
      <dgm:spPr/>
      <dgm:t>
        <a:bodyPr/>
        <a:lstStyle/>
        <a:p>
          <a:endParaRPr lang="en-US"/>
        </a:p>
      </dgm:t>
    </dgm:pt>
    <dgm:pt modelId="{263D2405-32A8-4462-AFC1-64A33D64D2DE}">
      <dgm:prSet/>
      <dgm:spPr/>
      <dgm:t>
        <a:bodyPr/>
        <a:lstStyle/>
        <a:p>
          <a:r>
            <a:rPr lang="en-US"/>
            <a:t>Check its status.</a:t>
          </a:r>
        </a:p>
      </dgm:t>
    </dgm:pt>
    <dgm:pt modelId="{28A9D174-7995-438B-BCC4-3306C706649F}" type="parTrans" cxnId="{99AE6148-71E6-49EA-82BA-9D47E8BD6D33}">
      <dgm:prSet/>
      <dgm:spPr/>
      <dgm:t>
        <a:bodyPr/>
        <a:lstStyle/>
        <a:p>
          <a:endParaRPr lang="en-US"/>
        </a:p>
      </dgm:t>
    </dgm:pt>
    <dgm:pt modelId="{1D4B9F92-F169-4316-A910-2D0C6132910B}" type="sibTrans" cxnId="{99AE6148-71E6-49EA-82BA-9D47E8BD6D33}">
      <dgm:prSet/>
      <dgm:spPr/>
      <dgm:t>
        <a:bodyPr/>
        <a:lstStyle/>
        <a:p>
          <a:endParaRPr lang="en-US"/>
        </a:p>
      </dgm:t>
    </dgm:pt>
    <dgm:pt modelId="{50024D17-78EA-4CF3-86E4-246EC771820F}">
      <dgm:prSet/>
      <dgm:spPr/>
      <dgm:t>
        <a:bodyPr/>
        <a:lstStyle/>
        <a:p>
          <a:r>
            <a:rPr lang="en-US" dirty="0"/>
            <a:t>IF ready</a:t>
          </a:r>
        </a:p>
      </dgm:t>
    </dgm:pt>
    <dgm:pt modelId="{0B64A0F6-366B-4FFF-A8A2-16546FE6CEDC}" type="parTrans" cxnId="{B431541C-7CA5-4325-9B77-8F70F3178AE0}">
      <dgm:prSet/>
      <dgm:spPr/>
      <dgm:t>
        <a:bodyPr/>
        <a:lstStyle/>
        <a:p>
          <a:endParaRPr lang="en-US"/>
        </a:p>
      </dgm:t>
    </dgm:pt>
    <dgm:pt modelId="{1101F5E7-ECA9-4162-8C57-CF69E150D6A0}" type="sibTrans" cxnId="{B431541C-7CA5-4325-9B77-8F70F3178AE0}">
      <dgm:prSet/>
      <dgm:spPr/>
      <dgm:t>
        <a:bodyPr/>
        <a:lstStyle/>
        <a:p>
          <a:endParaRPr lang="en-US"/>
        </a:p>
      </dgm:t>
    </dgm:pt>
    <dgm:pt modelId="{B21DB216-910E-46BC-943B-5F5C08F02D9C}">
      <dgm:prSet/>
      <dgm:spPr/>
      <dgm:t>
        <a:bodyPr/>
        <a:lstStyle/>
        <a:p>
          <a:r>
            <a:rPr lang="en-US"/>
            <a:t>perform operation  else</a:t>
          </a:r>
        </a:p>
      </dgm:t>
    </dgm:pt>
    <dgm:pt modelId="{3912C746-9CD7-4A27-BF87-28DBD48472F6}" type="parTrans" cxnId="{704C7D5A-7FCA-44E6-998A-663B8A61C5CD}">
      <dgm:prSet/>
      <dgm:spPr/>
      <dgm:t>
        <a:bodyPr/>
        <a:lstStyle/>
        <a:p>
          <a:endParaRPr lang="en-US"/>
        </a:p>
      </dgm:t>
    </dgm:pt>
    <dgm:pt modelId="{18B7ED2B-BBDC-425F-95D2-27733308359B}" type="sibTrans" cxnId="{704C7D5A-7FCA-44E6-998A-663B8A61C5CD}">
      <dgm:prSet/>
      <dgm:spPr/>
      <dgm:t>
        <a:bodyPr/>
        <a:lstStyle/>
        <a:p>
          <a:endParaRPr lang="en-US"/>
        </a:p>
      </dgm:t>
    </dgm:pt>
    <dgm:pt modelId="{36FDFAD8-6E78-42B6-A83C-E44F2C905114}">
      <dgm:prSet/>
      <dgm:spPr/>
      <dgm:t>
        <a:bodyPr/>
        <a:lstStyle/>
        <a:p>
          <a:r>
            <a:rPr lang="en-US" dirty="0"/>
            <a:t>check another device</a:t>
          </a:r>
        </a:p>
      </dgm:t>
    </dgm:pt>
    <dgm:pt modelId="{A9973519-43E5-46E9-B506-131B568F6068}" type="parTrans" cxnId="{68877DE0-3575-43AE-A6D4-04563E19191E}">
      <dgm:prSet/>
      <dgm:spPr/>
      <dgm:t>
        <a:bodyPr/>
        <a:lstStyle/>
        <a:p>
          <a:endParaRPr lang="en-US"/>
        </a:p>
      </dgm:t>
    </dgm:pt>
    <dgm:pt modelId="{E47B711B-7358-4A50-8FA5-B3E14A660B4A}" type="sibTrans" cxnId="{68877DE0-3575-43AE-A6D4-04563E19191E}">
      <dgm:prSet/>
      <dgm:spPr/>
      <dgm:t>
        <a:bodyPr/>
        <a:lstStyle/>
        <a:p>
          <a:endParaRPr lang="en-US"/>
        </a:p>
      </dgm:t>
    </dgm:pt>
    <dgm:pt modelId="{D9EB026C-F8A8-4CDC-8CDB-0BE1224941D0}" type="pres">
      <dgm:prSet presAssocID="{C679BAC3-760A-4A23-9C78-A1166778017D}" presName="Name0" presStyleCnt="0">
        <dgm:presLayoutVars>
          <dgm:dir/>
          <dgm:animLvl val="lvl"/>
          <dgm:resizeHandles val="exact"/>
        </dgm:presLayoutVars>
      </dgm:prSet>
      <dgm:spPr/>
    </dgm:pt>
    <dgm:pt modelId="{A13FC04B-F1DD-4B51-9085-F3866A320C35}" type="pres">
      <dgm:prSet presAssocID="{7E4824EC-DF2B-4E34-A26E-36A1B675F63C}" presName="composite" presStyleCnt="0"/>
      <dgm:spPr/>
    </dgm:pt>
    <dgm:pt modelId="{66C3EBFF-99ED-4259-9277-4F5AD27B441B}" type="pres">
      <dgm:prSet presAssocID="{7E4824EC-DF2B-4E34-A26E-36A1B675F6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95B1DDE7-2F1B-48FB-B1F5-C0F1FE95B4C4}" type="pres">
      <dgm:prSet presAssocID="{7E4824EC-DF2B-4E34-A26E-36A1B675F63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B1C1F309-8DAA-4E52-A631-A4B0871901DC}" type="presOf" srcId="{C679BAC3-760A-4A23-9C78-A1166778017D}" destId="{D9EB026C-F8A8-4CDC-8CDB-0BE1224941D0}" srcOrd="0" destOrd="0" presId="urn:microsoft.com/office/officeart/2005/8/layout/hList1"/>
    <dgm:cxn modelId="{B431541C-7CA5-4325-9B77-8F70F3178AE0}" srcId="{7E4824EC-DF2B-4E34-A26E-36A1B675F63C}" destId="{50024D17-78EA-4CF3-86E4-246EC771820F}" srcOrd="2" destOrd="0" parTransId="{0B64A0F6-366B-4FFF-A8A2-16546FE6CEDC}" sibTransId="{1101F5E7-ECA9-4162-8C57-CF69E150D6A0}"/>
    <dgm:cxn modelId="{EC5D2639-6E90-4C19-B68B-31B8B89C3308}" type="presOf" srcId="{BBDB0BA6-F070-4CED-A252-6694DB811F4F}" destId="{95B1DDE7-2F1B-48FB-B1F5-C0F1FE95B4C4}" srcOrd="0" destOrd="0" presId="urn:microsoft.com/office/officeart/2005/8/layout/hList1"/>
    <dgm:cxn modelId="{3C3FE43D-A419-4B6D-B342-CD3BC5D9FEC8}" srcId="{C679BAC3-760A-4A23-9C78-A1166778017D}" destId="{7E4824EC-DF2B-4E34-A26E-36A1B675F63C}" srcOrd="0" destOrd="0" parTransId="{2062A42A-C2EB-4B39-883D-E380C9B07FCC}" sibTransId="{891D5903-EC83-40A0-A430-08323C1E4785}"/>
    <dgm:cxn modelId="{99AE6148-71E6-49EA-82BA-9D47E8BD6D33}" srcId="{7E4824EC-DF2B-4E34-A26E-36A1B675F63C}" destId="{263D2405-32A8-4462-AFC1-64A33D64D2DE}" srcOrd="1" destOrd="0" parTransId="{28A9D174-7995-438B-BCC4-3306C706649F}" sibTransId="{1D4B9F92-F169-4316-A910-2D0C6132910B}"/>
    <dgm:cxn modelId="{704C7D5A-7FCA-44E6-998A-663B8A61C5CD}" srcId="{50024D17-78EA-4CF3-86E4-246EC771820F}" destId="{B21DB216-910E-46BC-943B-5F5C08F02D9C}" srcOrd="0" destOrd="0" parTransId="{3912C746-9CD7-4A27-BF87-28DBD48472F6}" sibTransId="{18B7ED2B-BBDC-425F-95D2-27733308359B}"/>
    <dgm:cxn modelId="{1770787E-0235-4F8E-B410-4D1CED0B802B}" srcId="{7E4824EC-DF2B-4E34-A26E-36A1B675F63C}" destId="{BBDB0BA6-F070-4CED-A252-6694DB811F4F}" srcOrd="0" destOrd="0" parTransId="{97ABCBCB-1714-4C34-834F-129DEC303191}" sibTransId="{205F81DF-9618-4331-8170-DA4DF80DED4F}"/>
    <dgm:cxn modelId="{8D133486-562B-4834-978E-DA8BAC27F690}" type="presOf" srcId="{7E4824EC-DF2B-4E34-A26E-36A1B675F63C}" destId="{66C3EBFF-99ED-4259-9277-4F5AD27B441B}" srcOrd="0" destOrd="0" presId="urn:microsoft.com/office/officeart/2005/8/layout/hList1"/>
    <dgm:cxn modelId="{527AFCC1-9A08-46BB-87CA-6E0E2BF69F02}" type="presOf" srcId="{B21DB216-910E-46BC-943B-5F5C08F02D9C}" destId="{95B1DDE7-2F1B-48FB-B1F5-C0F1FE95B4C4}" srcOrd="0" destOrd="3" presId="urn:microsoft.com/office/officeart/2005/8/layout/hList1"/>
    <dgm:cxn modelId="{F5FB1AD8-E7C8-4F33-B4D9-85F99096C03D}" type="presOf" srcId="{36FDFAD8-6E78-42B6-A83C-E44F2C905114}" destId="{95B1DDE7-2F1B-48FB-B1F5-C0F1FE95B4C4}" srcOrd="0" destOrd="4" presId="urn:microsoft.com/office/officeart/2005/8/layout/hList1"/>
    <dgm:cxn modelId="{68877DE0-3575-43AE-A6D4-04563E19191E}" srcId="{50024D17-78EA-4CF3-86E4-246EC771820F}" destId="{36FDFAD8-6E78-42B6-A83C-E44F2C905114}" srcOrd="1" destOrd="0" parTransId="{A9973519-43E5-46E9-B506-131B568F6068}" sibTransId="{E47B711B-7358-4A50-8FA5-B3E14A660B4A}"/>
    <dgm:cxn modelId="{D89BABE2-627D-4D44-89ED-07C9FE3F0933}" type="presOf" srcId="{50024D17-78EA-4CF3-86E4-246EC771820F}" destId="{95B1DDE7-2F1B-48FB-B1F5-C0F1FE95B4C4}" srcOrd="0" destOrd="2" presId="urn:microsoft.com/office/officeart/2005/8/layout/hList1"/>
    <dgm:cxn modelId="{0F9F31ED-AAED-4BB6-BE21-B4AEA3CEE5D1}" type="presOf" srcId="{263D2405-32A8-4462-AFC1-64A33D64D2DE}" destId="{95B1DDE7-2F1B-48FB-B1F5-C0F1FE95B4C4}" srcOrd="0" destOrd="1" presId="urn:microsoft.com/office/officeart/2005/8/layout/hList1"/>
    <dgm:cxn modelId="{A30C40C7-3C95-4C7A-A1AB-30E1FFB1BDF7}" type="presParOf" srcId="{D9EB026C-F8A8-4CDC-8CDB-0BE1224941D0}" destId="{A13FC04B-F1DD-4B51-9085-F3866A320C35}" srcOrd="0" destOrd="0" presId="urn:microsoft.com/office/officeart/2005/8/layout/hList1"/>
    <dgm:cxn modelId="{3B81A96C-6471-434E-8AF9-3A9135800763}" type="presParOf" srcId="{A13FC04B-F1DD-4B51-9085-F3866A320C35}" destId="{66C3EBFF-99ED-4259-9277-4F5AD27B441B}" srcOrd="0" destOrd="0" presId="urn:microsoft.com/office/officeart/2005/8/layout/hList1"/>
    <dgm:cxn modelId="{9CEBDC7B-C1EA-40DC-ADE9-DFA7EBB4AB2A}" type="presParOf" srcId="{A13FC04B-F1DD-4B51-9085-F3866A320C35}" destId="{95B1DDE7-2F1B-48FB-B1F5-C0F1FE95B4C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79BAC3-760A-4A23-9C78-A1166778017D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4824EC-DF2B-4E34-A26E-36A1B675F63C}">
      <dgm:prSet/>
      <dgm:spPr/>
      <dgm:t>
        <a:bodyPr/>
        <a:lstStyle/>
        <a:p>
          <a:r>
            <a:rPr lang="en-US" dirty="0"/>
            <a:t>Operation:-	</a:t>
          </a:r>
        </a:p>
      </dgm:t>
    </dgm:pt>
    <dgm:pt modelId="{2062A42A-C2EB-4B39-883D-E380C9B07FCC}" type="parTrans" cxnId="{3C3FE43D-A419-4B6D-B342-CD3BC5D9FEC8}">
      <dgm:prSet/>
      <dgm:spPr/>
      <dgm:t>
        <a:bodyPr/>
        <a:lstStyle/>
        <a:p>
          <a:endParaRPr lang="en-US"/>
        </a:p>
      </dgm:t>
    </dgm:pt>
    <dgm:pt modelId="{891D5903-EC83-40A0-A430-08323C1E4785}" type="sibTrans" cxnId="{3C3FE43D-A419-4B6D-B342-CD3BC5D9FEC8}">
      <dgm:prSet/>
      <dgm:spPr/>
      <dgm:t>
        <a:bodyPr/>
        <a:lstStyle/>
        <a:p>
          <a:endParaRPr lang="en-US"/>
        </a:p>
      </dgm:t>
    </dgm:pt>
    <dgm:pt modelId="{BBDB0BA6-F070-4CED-A252-6694DB811F4F}">
      <dgm:prSet/>
      <dgm:spPr/>
      <dgm:t>
        <a:bodyPr/>
        <a:lstStyle/>
        <a:p>
          <a:r>
            <a:rPr lang="en-US" spc="-130">
              <a:latin typeface="Arial"/>
              <a:cs typeface="Arial"/>
            </a:rPr>
            <a:t>Device </a:t>
          </a:r>
          <a:r>
            <a:rPr lang="en-US" spc="-90">
              <a:latin typeface="Arial"/>
              <a:cs typeface="Arial"/>
            </a:rPr>
            <a:t>interrupt’s</a:t>
          </a:r>
          <a:r>
            <a:rPr lang="en-US" spc="5">
              <a:latin typeface="Arial"/>
              <a:cs typeface="Arial"/>
            </a:rPr>
            <a:t> </a:t>
          </a:r>
          <a:r>
            <a:rPr lang="en-US" spc="-160">
              <a:latin typeface="Arial"/>
              <a:cs typeface="Arial"/>
            </a:rPr>
            <a:t>CPU</a:t>
          </a:r>
          <a:endParaRPr lang="en-US"/>
        </a:p>
      </dgm:t>
    </dgm:pt>
    <dgm:pt modelId="{97ABCBCB-1714-4C34-834F-129DEC303191}" type="parTrans" cxnId="{1770787E-0235-4F8E-B410-4D1CED0B802B}">
      <dgm:prSet/>
      <dgm:spPr/>
      <dgm:t>
        <a:bodyPr/>
        <a:lstStyle/>
        <a:p>
          <a:endParaRPr lang="en-US"/>
        </a:p>
      </dgm:t>
    </dgm:pt>
    <dgm:pt modelId="{205F81DF-9618-4331-8170-DA4DF80DED4F}" type="sibTrans" cxnId="{1770787E-0235-4F8E-B410-4D1CED0B802B}">
      <dgm:prSet/>
      <dgm:spPr/>
      <dgm:t>
        <a:bodyPr/>
        <a:lstStyle/>
        <a:p>
          <a:endParaRPr lang="en-US"/>
        </a:p>
      </dgm:t>
    </dgm:pt>
    <dgm:pt modelId="{230E8900-C66D-462F-A804-4F3E730D2B8D}">
      <dgm:prSet/>
      <dgm:spPr/>
      <dgm:t>
        <a:bodyPr/>
        <a:lstStyle/>
        <a:p>
          <a:endParaRPr lang="en-US" dirty="0">
            <a:latin typeface="Arial"/>
            <a:cs typeface="Arial"/>
          </a:endParaRPr>
        </a:p>
      </dgm:t>
    </dgm:pt>
    <dgm:pt modelId="{B039E07B-6323-4ADA-B4CD-D696A31345EF}" type="parTrans" cxnId="{B6B4BA7D-B16C-45B8-9757-CD892D7F9DE3}">
      <dgm:prSet/>
      <dgm:spPr/>
      <dgm:t>
        <a:bodyPr/>
        <a:lstStyle/>
        <a:p>
          <a:endParaRPr lang="en-US"/>
        </a:p>
      </dgm:t>
    </dgm:pt>
    <dgm:pt modelId="{A0558C51-9A86-44D2-BED4-111BF6D2C782}" type="sibTrans" cxnId="{B6B4BA7D-B16C-45B8-9757-CD892D7F9DE3}">
      <dgm:prSet/>
      <dgm:spPr/>
      <dgm:t>
        <a:bodyPr/>
        <a:lstStyle/>
        <a:p>
          <a:endParaRPr lang="en-US"/>
        </a:p>
      </dgm:t>
    </dgm:pt>
    <dgm:pt modelId="{545B4A7E-AE1D-4B67-8BA1-08B8520CF25C}">
      <dgm:prSet/>
      <dgm:spPr/>
      <dgm:t>
        <a:bodyPr/>
        <a:lstStyle/>
        <a:p>
          <a:r>
            <a:rPr lang="en-US" spc="-35">
              <a:latin typeface="Arial" panose="020B0604020202020204" pitchFamily="34" charset="0"/>
              <a:cs typeface="Arial" panose="020B0604020202020204" pitchFamily="34" charset="0"/>
            </a:rPr>
            <a:t>CPU </a:t>
          </a:r>
          <a:r>
            <a:rPr lang="en-US" spc="-65">
              <a:latin typeface="Arial" panose="020B0604020202020204" pitchFamily="34" charset="0"/>
              <a:cs typeface="Arial" panose="020B0604020202020204" pitchFamily="34" charset="0"/>
            </a:rPr>
            <a:t>acknowledge </a:t>
          </a:r>
          <a:r>
            <a:rPr lang="en-US" spc="-10">
              <a:latin typeface="Arial" panose="020B0604020202020204" pitchFamily="34" charset="0"/>
              <a:cs typeface="Arial" panose="020B0604020202020204" pitchFamily="34" charset="0"/>
            </a:rPr>
            <a:t>the  </a:t>
          </a:r>
          <a:r>
            <a:rPr lang="en-US" spc="220">
              <a:latin typeface="Arial" panose="020B0604020202020204" pitchFamily="34" charset="0"/>
              <a:cs typeface="Arial" panose="020B0604020202020204" pitchFamily="34" charset="0"/>
            </a:rPr>
            <a:t>I/O</a:t>
          </a:r>
          <a:r>
            <a:rPr lang="en-US" spc="-1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pc="-70">
              <a:latin typeface="Arial" panose="020B0604020202020204" pitchFamily="34" charset="0"/>
              <a:cs typeface="Arial" panose="020B0604020202020204" pitchFamily="34" charset="0"/>
            </a:rPr>
            <a:t>device.</a:t>
          </a:r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05BF28-46FB-4705-B790-41D2854D4C36}" type="sibTrans" cxnId="{8F712381-A76D-4E6C-BC55-5DDDC708592B}">
      <dgm:prSet/>
      <dgm:spPr/>
      <dgm:t>
        <a:bodyPr/>
        <a:lstStyle/>
        <a:p>
          <a:endParaRPr lang="en-US"/>
        </a:p>
      </dgm:t>
    </dgm:pt>
    <dgm:pt modelId="{5B7BD556-542D-4D9F-8F2E-4821F0987CF8}" type="parTrans" cxnId="{8F712381-A76D-4E6C-BC55-5DDDC708592B}">
      <dgm:prSet/>
      <dgm:spPr/>
      <dgm:t>
        <a:bodyPr/>
        <a:lstStyle/>
        <a:p>
          <a:endParaRPr lang="en-US"/>
        </a:p>
      </dgm:t>
    </dgm:pt>
    <dgm:pt modelId="{03AEE518-3E70-4F37-A199-5F63F28EA468}">
      <dgm:prSet/>
      <dgm:spPr/>
      <dgm:t>
        <a:bodyPr/>
        <a:lstStyle/>
        <a:p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AFE3509-1A95-47A7-B3D7-9948740D8556}" type="sibTrans" cxnId="{D084A4B5-0D55-45DD-A087-96EA2677DA44}">
      <dgm:prSet/>
      <dgm:spPr/>
      <dgm:t>
        <a:bodyPr/>
        <a:lstStyle/>
        <a:p>
          <a:endParaRPr lang="en-US"/>
        </a:p>
      </dgm:t>
    </dgm:pt>
    <dgm:pt modelId="{32CA0598-EBB4-4BAE-BEB6-C385F987CC66}" type="parTrans" cxnId="{D084A4B5-0D55-45DD-A087-96EA2677DA44}">
      <dgm:prSet/>
      <dgm:spPr/>
      <dgm:t>
        <a:bodyPr/>
        <a:lstStyle/>
        <a:p>
          <a:endParaRPr lang="en-US"/>
        </a:p>
      </dgm:t>
    </dgm:pt>
    <dgm:pt modelId="{A8A6B45D-ED1C-47E3-AB58-3E2F790BFFC4}">
      <dgm:prSet/>
      <dgm:spPr/>
      <dgm:t>
        <a:bodyPr/>
        <a:lstStyle/>
        <a:p>
          <a:r>
            <a:rPr lang="en-US" spc="-35" dirty="0">
              <a:latin typeface="Arial" panose="020B0604020202020204" pitchFamily="34" charset="0"/>
              <a:cs typeface="Arial" panose="020B0604020202020204" pitchFamily="34" charset="0"/>
            </a:rPr>
            <a:t>CPU </a:t>
          </a:r>
          <a:r>
            <a:rPr lang="en-US" spc="-5" dirty="0">
              <a:latin typeface="Arial" panose="020B0604020202020204" pitchFamily="34" charset="0"/>
              <a:cs typeface="Arial" panose="020B0604020202020204" pitchFamily="34" charset="0"/>
            </a:rPr>
            <a:t>perform</a:t>
          </a:r>
          <a:r>
            <a:rPr lang="en-US" spc="1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pc="-20" dirty="0">
              <a:latin typeface="Arial" panose="020B0604020202020204" pitchFamily="34" charset="0"/>
              <a:cs typeface="Arial" panose="020B0604020202020204" pitchFamily="34" charset="0"/>
            </a:rPr>
            <a:t>operation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6E7DBCD-E8E6-45DE-9661-F9F91677647E}" type="sibTrans" cxnId="{98D79D15-B1D6-404D-94DE-B0042F3BA07F}">
      <dgm:prSet/>
      <dgm:spPr/>
      <dgm:t>
        <a:bodyPr/>
        <a:lstStyle/>
        <a:p>
          <a:endParaRPr lang="en-US"/>
        </a:p>
      </dgm:t>
    </dgm:pt>
    <dgm:pt modelId="{AFF3514B-4BFF-412E-87E8-BF68FB953D1F}" type="parTrans" cxnId="{98D79D15-B1D6-404D-94DE-B0042F3BA07F}">
      <dgm:prSet/>
      <dgm:spPr/>
      <dgm:t>
        <a:bodyPr/>
        <a:lstStyle/>
        <a:p>
          <a:endParaRPr lang="en-US"/>
        </a:p>
      </dgm:t>
    </dgm:pt>
    <dgm:pt modelId="{EEA59B10-8550-4CD1-9E63-330787E3D593}" type="pres">
      <dgm:prSet presAssocID="{C679BAC3-760A-4A23-9C78-A1166778017D}" presName="Name0" presStyleCnt="0">
        <dgm:presLayoutVars>
          <dgm:dir/>
          <dgm:animLvl val="lvl"/>
          <dgm:resizeHandles val="exact"/>
        </dgm:presLayoutVars>
      </dgm:prSet>
      <dgm:spPr/>
    </dgm:pt>
    <dgm:pt modelId="{4B1504DA-B326-4C59-8070-9689672AC1F6}" type="pres">
      <dgm:prSet presAssocID="{7E4824EC-DF2B-4E34-A26E-36A1B675F63C}" presName="composite" presStyleCnt="0"/>
      <dgm:spPr/>
    </dgm:pt>
    <dgm:pt modelId="{05C14ACC-4E27-49D1-AF18-B709CD5E69AF}" type="pres">
      <dgm:prSet presAssocID="{7E4824EC-DF2B-4E34-A26E-36A1B675F6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59AA68C5-F6F5-498E-8431-3AE4D9471DCB}" type="pres">
      <dgm:prSet presAssocID="{7E4824EC-DF2B-4E34-A26E-36A1B675F63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9B44708-492C-4BFE-ADAB-AC41DC3A5091}" type="presOf" srcId="{A8A6B45D-ED1C-47E3-AB58-3E2F790BFFC4}" destId="{59AA68C5-F6F5-498E-8431-3AE4D9471DCB}" srcOrd="0" destOrd="4" presId="urn:microsoft.com/office/officeart/2005/8/layout/hList1"/>
    <dgm:cxn modelId="{E18A4A12-1DA9-4076-A215-DE05876AC8B7}" type="presOf" srcId="{545B4A7E-AE1D-4B67-8BA1-08B8520CF25C}" destId="{59AA68C5-F6F5-498E-8431-3AE4D9471DCB}" srcOrd="0" destOrd="2" presId="urn:microsoft.com/office/officeart/2005/8/layout/hList1"/>
    <dgm:cxn modelId="{98D79D15-B1D6-404D-94DE-B0042F3BA07F}" srcId="{7E4824EC-DF2B-4E34-A26E-36A1B675F63C}" destId="{A8A6B45D-ED1C-47E3-AB58-3E2F790BFFC4}" srcOrd="4" destOrd="0" parTransId="{AFF3514B-4BFF-412E-87E8-BF68FB953D1F}" sibTransId="{56E7DBCD-E8E6-45DE-9661-F9F91677647E}"/>
    <dgm:cxn modelId="{44593116-DE67-4A61-99C7-1516D7EF8195}" type="presOf" srcId="{BBDB0BA6-F070-4CED-A252-6694DB811F4F}" destId="{59AA68C5-F6F5-498E-8431-3AE4D9471DCB}" srcOrd="0" destOrd="0" presId="urn:microsoft.com/office/officeart/2005/8/layout/hList1"/>
    <dgm:cxn modelId="{04E6781E-4096-4732-A669-33F7F86F40B7}" type="presOf" srcId="{230E8900-C66D-462F-A804-4F3E730D2B8D}" destId="{59AA68C5-F6F5-498E-8431-3AE4D9471DCB}" srcOrd="0" destOrd="1" presId="urn:microsoft.com/office/officeart/2005/8/layout/hList1"/>
    <dgm:cxn modelId="{3C3FE43D-A419-4B6D-B342-CD3BC5D9FEC8}" srcId="{C679BAC3-760A-4A23-9C78-A1166778017D}" destId="{7E4824EC-DF2B-4E34-A26E-36A1B675F63C}" srcOrd="0" destOrd="0" parTransId="{2062A42A-C2EB-4B39-883D-E380C9B07FCC}" sibTransId="{891D5903-EC83-40A0-A430-08323C1E4785}"/>
    <dgm:cxn modelId="{B6B4BA7D-B16C-45B8-9757-CD892D7F9DE3}" srcId="{7E4824EC-DF2B-4E34-A26E-36A1B675F63C}" destId="{230E8900-C66D-462F-A804-4F3E730D2B8D}" srcOrd="1" destOrd="0" parTransId="{B039E07B-6323-4ADA-B4CD-D696A31345EF}" sibTransId="{A0558C51-9A86-44D2-BED4-111BF6D2C782}"/>
    <dgm:cxn modelId="{1770787E-0235-4F8E-B410-4D1CED0B802B}" srcId="{7E4824EC-DF2B-4E34-A26E-36A1B675F63C}" destId="{BBDB0BA6-F070-4CED-A252-6694DB811F4F}" srcOrd="0" destOrd="0" parTransId="{97ABCBCB-1714-4C34-834F-129DEC303191}" sibTransId="{205F81DF-9618-4331-8170-DA4DF80DED4F}"/>
    <dgm:cxn modelId="{8F712381-A76D-4E6C-BC55-5DDDC708592B}" srcId="{7E4824EC-DF2B-4E34-A26E-36A1B675F63C}" destId="{545B4A7E-AE1D-4B67-8BA1-08B8520CF25C}" srcOrd="2" destOrd="0" parTransId="{5B7BD556-542D-4D9F-8F2E-4821F0987CF8}" sibTransId="{CA05BF28-46FB-4705-B790-41D2854D4C36}"/>
    <dgm:cxn modelId="{648CEC8F-396F-4B1B-8F14-E50832B0B1F3}" type="presOf" srcId="{03AEE518-3E70-4F37-A199-5F63F28EA468}" destId="{59AA68C5-F6F5-498E-8431-3AE4D9471DCB}" srcOrd="0" destOrd="3" presId="urn:microsoft.com/office/officeart/2005/8/layout/hList1"/>
    <dgm:cxn modelId="{754890AA-F317-4308-BE31-AA80D7B1C609}" type="presOf" srcId="{7E4824EC-DF2B-4E34-A26E-36A1B675F63C}" destId="{05C14ACC-4E27-49D1-AF18-B709CD5E69AF}" srcOrd="0" destOrd="0" presId="urn:microsoft.com/office/officeart/2005/8/layout/hList1"/>
    <dgm:cxn modelId="{D084A4B5-0D55-45DD-A087-96EA2677DA44}" srcId="{7E4824EC-DF2B-4E34-A26E-36A1B675F63C}" destId="{03AEE518-3E70-4F37-A199-5F63F28EA468}" srcOrd="3" destOrd="0" parTransId="{32CA0598-EBB4-4BAE-BEB6-C385F987CC66}" sibTransId="{BAFE3509-1A95-47A7-B3D7-9948740D8556}"/>
    <dgm:cxn modelId="{13828DB7-9414-43AD-A21E-DE13C2F15916}" type="presOf" srcId="{C679BAC3-760A-4A23-9C78-A1166778017D}" destId="{EEA59B10-8550-4CD1-9E63-330787E3D593}" srcOrd="0" destOrd="0" presId="urn:microsoft.com/office/officeart/2005/8/layout/hList1"/>
    <dgm:cxn modelId="{23176B9D-93B5-4C02-A367-A3A15EFC3F68}" type="presParOf" srcId="{EEA59B10-8550-4CD1-9E63-330787E3D593}" destId="{4B1504DA-B326-4C59-8070-9689672AC1F6}" srcOrd="0" destOrd="0" presId="urn:microsoft.com/office/officeart/2005/8/layout/hList1"/>
    <dgm:cxn modelId="{FC37C5E1-046B-4D86-880B-59D328728DD0}" type="presParOf" srcId="{4B1504DA-B326-4C59-8070-9689672AC1F6}" destId="{05C14ACC-4E27-49D1-AF18-B709CD5E69AF}" srcOrd="0" destOrd="0" presId="urn:microsoft.com/office/officeart/2005/8/layout/hList1"/>
    <dgm:cxn modelId="{128B0362-03F8-4C35-962F-7D18B8A4210D}" type="presParOf" srcId="{4B1504DA-B326-4C59-8070-9689672AC1F6}" destId="{59AA68C5-F6F5-498E-8431-3AE4D9471D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79BAC3-760A-4A23-9C78-A1166778017D}" type="doc">
      <dgm:prSet loTypeId="urn:microsoft.com/office/officeart/2005/8/layout/hList1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E4824EC-DF2B-4E34-A26E-36A1B675F63C}">
      <dgm:prSet/>
      <dgm:spPr/>
      <dgm:t>
        <a:bodyPr/>
        <a:lstStyle/>
        <a:p>
          <a:r>
            <a:rPr lang="en-US" dirty="0"/>
            <a:t>Operation:-	</a:t>
          </a:r>
        </a:p>
      </dgm:t>
    </dgm:pt>
    <dgm:pt modelId="{2062A42A-C2EB-4B39-883D-E380C9B07FCC}" type="parTrans" cxnId="{3C3FE43D-A419-4B6D-B342-CD3BC5D9FEC8}">
      <dgm:prSet/>
      <dgm:spPr/>
      <dgm:t>
        <a:bodyPr/>
        <a:lstStyle/>
        <a:p>
          <a:endParaRPr lang="en-US"/>
        </a:p>
      </dgm:t>
    </dgm:pt>
    <dgm:pt modelId="{891D5903-EC83-40A0-A430-08323C1E4785}" type="sibTrans" cxnId="{3C3FE43D-A419-4B6D-B342-CD3BC5D9FEC8}">
      <dgm:prSet/>
      <dgm:spPr/>
      <dgm:t>
        <a:bodyPr/>
        <a:lstStyle/>
        <a:p>
          <a:endParaRPr lang="en-US"/>
        </a:p>
      </dgm:t>
    </dgm:pt>
    <dgm:pt modelId="{BBDB0BA6-F070-4CED-A252-6694DB811F4F}">
      <dgm:prSet custT="1"/>
      <dgm:spPr/>
      <dgm:t>
        <a:bodyPr/>
        <a:lstStyle/>
        <a:p>
          <a:r>
            <a:rPr lang="en-US" sz="2800" spc="-3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CPU </a:t>
          </a:r>
          <a:r>
            <a:rPr lang="en-US" sz="2800" spc="-1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call </a:t>
          </a:r>
          <a:r>
            <a:rPr lang="en-US" sz="2800" spc="-4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DMA </a:t>
          </a:r>
          <a:r>
            <a:rPr lang="en-US" sz="28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for  </a:t>
          </a:r>
          <a:r>
            <a:rPr lang="en-US" sz="2800" spc="-2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operation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ABCBCB-1714-4C34-834F-129DEC303191}" type="parTrans" cxnId="{1770787E-0235-4F8E-B410-4D1CED0B802B}">
      <dgm:prSet/>
      <dgm:spPr/>
      <dgm:t>
        <a:bodyPr/>
        <a:lstStyle/>
        <a:p>
          <a:endParaRPr lang="en-US"/>
        </a:p>
      </dgm:t>
    </dgm:pt>
    <dgm:pt modelId="{205F81DF-9618-4331-8170-DA4DF80DED4F}" type="sibTrans" cxnId="{1770787E-0235-4F8E-B410-4D1CED0B802B}">
      <dgm:prSet/>
      <dgm:spPr/>
      <dgm:t>
        <a:bodyPr/>
        <a:lstStyle/>
        <a:p>
          <a:endParaRPr lang="en-US"/>
        </a:p>
      </dgm:t>
    </dgm:pt>
    <dgm:pt modelId="{F78D7DBD-D63A-442A-8133-288C850D8865}">
      <dgm:prSet custT="1"/>
      <dgm:spPr/>
      <dgm:t>
        <a:bodyPr/>
        <a:lstStyle/>
        <a:p>
          <a:r>
            <a:rPr lang="en-US" sz="2800" spc="4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It </a:t>
          </a:r>
          <a:r>
            <a:rPr lang="en-US" sz="2800" spc="-12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will </a:t>
          </a:r>
          <a:r>
            <a:rPr lang="en-US" sz="2800" spc="-9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allow </a:t>
          </a:r>
          <a:r>
            <a:rPr lang="en-US" sz="2800" spc="-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2800" spc="-6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device </a:t>
          </a:r>
          <a:r>
            <a:rPr lang="en-US" sz="2800" spc="2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to  </a:t>
          </a:r>
          <a:r>
            <a:rPr lang="en-US" sz="2800" spc="-7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access </a:t>
          </a:r>
          <a:r>
            <a:rPr lang="en-US" sz="2800" spc="-3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en-US" sz="2800" spc="5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spc="-9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directly.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0898906-AA27-4D7F-A95E-78DD178E8026}" type="parTrans" cxnId="{7BE5A6B3-81DA-47D9-A6ED-BDA3480AEEC4}">
      <dgm:prSet/>
      <dgm:spPr/>
      <dgm:t>
        <a:bodyPr/>
        <a:lstStyle/>
        <a:p>
          <a:endParaRPr lang="en-US"/>
        </a:p>
      </dgm:t>
    </dgm:pt>
    <dgm:pt modelId="{38851FC0-2900-497A-AD8E-BB7A55F46BF6}" type="sibTrans" cxnId="{7BE5A6B3-81DA-47D9-A6ED-BDA3480AEEC4}">
      <dgm:prSet/>
      <dgm:spPr/>
      <dgm:t>
        <a:bodyPr/>
        <a:lstStyle/>
        <a:p>
          <a:endParaRPr lang="en-US"/>
        </a:p>
      </dgm:t>
    </dgm:pt>
    <dgm:pt modelId="{FEF9D391-FD28-4BE7-BD24-0694BEF80AAB}">
      <dgm:prSet custT="1"/>
      <dgm:spPr/>
      <dgm:t>
        <a:bodyPr/>
        <a:lstStyle/>
        <a:p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8C45C3F-7BA1-4889-BD7F-B6BCCE0FC70D}" type="parTrans" cxnId="{C99F03C6-8CF3-4F51-9EFE-9960AF316C2C}">
      <dgm:prSet/>
      <dgm:spPr/>
      <dgm:t>
        <a:bodyPr/>
        <a:lstStyle/>
        <a:p>
          <a:endParaRPr lang="en-US"/>
        </a:p>
      </dgm:t>
    </dgm:pt>
    <dgm:pt modelId="{BAA92330-5E46-4BF3-B69C-2D1C7DECEF3B}" type="sibTrans" cxnId="{C99F03C6-8CF3-4F51-9EFE-9960AF316C2C}">
      <dgm:prSet/>
      <dgm:spPr/>
      <dgm:t>
        <a:bodyPr/>
        <a:lstStyle/>
        <a:p>
          <a:endParaRPr lang="en-US"/>
        </a:p>
      </dgm:t>
    </dgm:pt>
    <dgm:pt modelId="{D839AC9D-F687-4506-875B-331FEBCAFE41}" type="pres">
      <dgm:prSet presAssocID="{C679BAC3-760A-4A23-9C78-A1166778017D}" presName="Name0" presStyleCnt="0">
        <dgm:presLayoutVars>
          <dgm:dir/>
          <dgm:animLvl val="lvl"/>
          <dgm:resizeHandles val="exact"/>
        </dgm:presLayoutVars>
      </dgm:prSet>
      <dgm:spPr/>
    </dgm:pt>
    <dgm:pt modelId="{4373F790-2651-4BAC-BD1D-FD6C6EDA0999}" type="pres">
      <dgm:prSet presAssocID="{7E4824EC-DF2B-4E34-A26E-36A1B675F63C}" presName="composite" presStyleCnt="0"/>
      <dgm:spPr/>
    </dgm:pt>
    <dgm:pt modelId="{E1AEA9F2-0AB9-4BB9-8C05-164F670744D1}" type="pres">
      <dgm:prSet presAssocID="{7E4824EC-DF2B-4E34-A26E-36A1B675F63C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A8D3C590-8C9A-4466-B9D6-9F01B7D6809E}" type="pres">
      <dgm:prSet presAssocID="{7E4824EC-DF2B-4E34-A26E-36A1B675F63C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04DC18-B63B-4637-BFDA-F98C503101FF}" type="presOf" srcId="{C679BAC3-760A-4A23-9C78-A1166778017D}" destId="{D839AC9D-F687-4506-875B-331FEBCAFE41}" srcOrd="0" destOrd="0" presId="urn:microsoft.com/office/officeart/2005/8/layout/hList1"/>
    <dgm:cxn modelId="{3C3FE43D-A419-4B6D-B342-CD3BC5D9FEC8}" srcId="{C679BAC3-760A-4A23-9C78-A1166778017D}" destId="{7E4824EC-DF2B-4E34-A26E-36A1B675F63C}" srcOrd="0" destOrd="0" parTransId="{2062A42A-C2EB-4B39-883D-E380C9B07FCC}" sibTransId="{891D5903-EC83-40A0-A430-08323C1E4785}"/>
    <dgm:cxn modelId="{DA9D0942-0865-4F0C-88AE-F43E9C5A6ABC}" type="presOf" srcId="{F78D7DBD-D63A-442A-8133-288C850D8865}" destId="{A8D3C590-8C9A-4466-B9D6-9F01B7D6809E}" srcOrd="0" destOrd="2" presId="urn:microsoft.com/office/officeart/2005/8/layout/hList1"/>
    <dgm:cxn modelId="{CD802769-FDCC-4059-A981-73064D84C522}" type="presOf" srcId="{BBDB0BA6-F070-4CED-A252-6694DB811F4F}" destId="{A8D3C590-8C9A-4466-B9D6-9F01B7D6809E}" srcOrd="0" destOrd="0" presId="urn:microsoft.com/office/officeart/2005/8/layout/hList1"/>
    <dgm:cxn modelId="{1770787E-0235-4F8E-B410-4D1CED0B802B}" srcId="{7E4824EC-DF2B-4E34-A26E-36A1B675F63C}" destId="{BBDB0BA6-F070-4CED-A252-6694DB811F4F}" srcOrd="0" destOrd="0" parTransId="{97ABCBCB-1714-4C34-834F-129DEC303191}" sibTransId="{205F81DF-9618-4331-8170-DA4DF80DED4F}"/>
    <dgm:cxn modelId="{848A2B97-092C-458F-ABBF-66C636198ECC}" type="presOf" srcId="{FEF9D391-FD28-4BE7-BD24-0694BEF80AAB}" destId="{A8D3C590-8C9A-4466-B9D6-9F01B7D6809E}" srcOrd="0" destOrd="1" presId="urn:microsoft.com/office/officeart/2005/8/layout/hList1"/>
    <dgm:cxn modelId="{7BE5A6B3-81DA-47D9-A6ED-BDA3480AEEC4}" srcId="{7E4824EC-DF2B-4E34-A26E-36A1B675F63C}" destId="{F78D7DBD-D63A-442A-8133-288C850D8865}" srcOrd="2" destOrd="0" parTransId="{E0898906-AA27-4D7F-A95E-78DD178E8026}" sibTransId="{38851FC0-2900-497A-AD8E-BB7A55F46BF6}"/>
    <dgm:cxn modelId="{C99F03C6-8CF3-4F51-9EFE-9960AF316C2C}" srcId="{7E4824EC-DF2B-4E34-A26E-36A1B675F63C}" destId="{FEF9D391-FD28-4BE7-BD24-0694BEF80AAB}" srcOrd="1" destOrd="0" parTransId="{08C45C3F-7BA1-4889-BD7F-B6BCCE0FC70D}" sibTransId="{BAA92330-5E46-4BF3-B69C-2D1C7DECEF3B}"/>
    <dgm:cxn modelId="{FC0777DD-7097-46EA-AA23-7416A569CD6C}" type="presOf" srcId="{7E4824EC-DF2B-4E34-A26E-36A1B675F63C}" destId="{E1AEA9F2-0AB9-4BB9-8C05-164F670744D1}" srcOrd="0" destOrd="0" presId="urn:microsoft.com/office/officeart/2005/8/layout/hList1"/>
    <dgm:cxn modelId="{451DFFA8-1C8D-4BD9-A136-DF2373E8B335}" type="presParOf" srcId="{D839AC9D-F687-4506-875B-331FEBCAFE41}" destId="{4373F790-2651-4BAC-BD1D-FD6C6EDA0999}" srcOrd="0" destOrd="0" presId="urn:microsoft.com/office/officeart/2005/8/layout/hList1"/>
    <dgm:cxn modelId="{CC02E15A-FCF0-475D-8AF7-A6DD15F24A3A}" type="presParOf" srcId="{4373F790-2651-4BAC-BD1D-FD6C6EDA0999}" destId="{E1AEA9F2-0AB9-4BB9-8C05-164F670744D1}" srcOrd="0" destOrd="0" presId="urn:microsoft.com/office/officeart/2005/8/layout/hList1"/>
    <dgm:cxn modelId="{3B74D0E4-6013-4FA6-9B20-3E00F0434A7D}" type="presParOf" srcId="{4373F790-2651-4BAC-BD1D-FD6C6EDA0999}" destId="{A8D3C590-8C9A-4466-B9D6-9F01B7D6809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7C39CB-0ECC-4E7C-B567-3ED217AA62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523AE9-EABE-46DA-B82B-AA040572EB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data transfer technique directly between memory  and I/O without CPU intervention.</a:t>
          </a:r>
        </a:p>
      </dgm:t>
    </dgm:pt>
    <dgm:pt modelId="{8AFC8382-05C4-40D2-AAE4-B6C032B382FF}" type="parTrans" cxnId="{8B7894C8-838F-49E4-9B33-00B40C31C976}">
      <dgm:prSet/>
      <dgm:spPr/>
      <dgm:t>
        <a:bodyPr/>
        <a:lstStyle/>
        <a:p>
          <a:endParaRPr lang="en-US"/>
        </a:p>
      </dgm:t>
    </dgm:pt>
    <dgm:pt modelId="{B1F8F937-408D-43A9-BAC2-E5914407E801}" type="sibTrans" cxnId="{8B7894C8-838F-49E4-9B33-00B40C31C976}">
      <dgm:prSet/>
      <dgm:spPr/>
      <dgm:t>
        <a:bodyPr/>
        <a:lstStyle/>
        <a:p>
          <a:endParaRPr lang="en-US"/>
        </a:p>
      </dgm:t>
    </dgm:pt>
    <dgm:pt modelId="{63F08424-EDA4-463E-8C61-7EB389854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 the supervision of extra hardware called  DMA controller .</a:t>
          </a:r>
        </a:p>
      </dgm:t>
    </dgm:pt>
    <dgm:pt modelId="{CD29B163-EEBF-4F80-966B-687E187CB36C}" type="parTrans" cxnId="{BF5A1609-2BF6-4986-87E5-26BE938D1A80}">
      <dgm:prSet/>
      <dgm:spPr/>
      <dgm:t>
        <a:bodyPr/>
        <a:lstStyle/>
        <a:p>
          <a:endParaRPr lang="en-US"/>
        </a:p>
      </dgm:t>
    </dgm:pt>
    <dgm:pt modelId="{EB7812DD-4156-48A1-AB21-3E7B3F9BEEF1}" type="sibTrans" cxnId="{BF5A1609-2BF6-4986-87E5-26BE938D1A80}">
      <dgm:prSet/>
      <dgm:spPr/>
      <dgm:t>
        <a:bodyPr/>
        <a:lstStyle/>
        <a:p>
          <a:endParaRPr lang="en-US"/>
        </a:p>
      </dgm:t>
    </dgm:pt>
    <dgm:pt modelId="{DCAE63BC-E9A5-477E-90F9-6172B60A7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Fastest type of data transfer technique among this  parallel group.</a:t>
          </a:r>
        </a:p>
      </dgm:t>
    </dgm:pt>
    <dgm:pt modelId="{055C805E-1F1B-4971-BF85-115D7611E75B}" type="parTrans" cxnId="{F82411FB-0141-405A-A7B7-CBE6CD30ACC7}">
      <dgm:prSet/>
      <dgm:spPr/>
      <dgm:t>
        <a:bodyPr/>
        <a:lstStyle/>
        <a:p>
          <a:endParaRPr lang="en-US"/>
        </a:p>
      </dgm:t>
    </dgm:pt>
    <dgm:pt modelId="{729611DF-25A8-4B5E-B581-DD83F9D8CCFB}" type="sibTrans" cxnId="{F82411FB-0141-405A-A7B7-CBE6CD30ACC7}">
      <dgm:prSet/>
      <dgm:spPr/>
      <dgm:t>
        <a:bodyPr/>
        <a:lstStyle/>
        <a:p>
          <a:endParaRPr lang="en-US"/>
        </a:p>
      </dgm:t>
    </dgm:pt>
    <dgm:pt modelId="{F8DDE4C9-4B59-48A1-B111-7E1690029508}" type="pres">
      <dgm:prSet presAssocID="{507C39CB-0ECC-4E7C-B567-3ED217AA627D}" presName="root" presStyleCnt="0">
        <dgm:presLayoutVars>
          <dgm:dir/>
          <dgm:resizeHandles val="exact"/>
        </dgm:presLayoutVars>
      </dgm:prSet>
      <dgm:spPr/>
    </dgm:pt>
    <dgm:pt modelId="{20F55074-9996-4900-9B50-22DB026C542C}" type="pres">
      <dgm:prSet presAssocID="{F1523AE9-EABE-46DA-B82B-AA040572EB1A}" presName="compNode" presStyleCnt="0"/>
      <dgm:spPr/>
    </dgm:pt>
    <dgm:pt modelId="{97E4B2B6-ECB2-4132-83C5-69580A235E20}" type="pres">
      <dgm:prSet presAssocID="{F1523AE9-EABE-46DA-B82B-AA040572EB1A}" presName="bgRect" presStyleLbl="bgShp" presStyleIdx="0" presStyleCnt="3"/>
      <dgm:spPr/>
    </dgm:pt>
    <dgm:pt modelId="{9045FAB7-BDA7-4284-A73A-3F53741781DC}" type="pres">
      <dgm:prSet presAssocID="{F1523AE9-EABE-46DA-B82B-AA040572EB1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D0FF388-B7A5-41A3-AAEB-17B40215E53F}" type="pres">
      <dgm:prSet presAssocID="{F1523AE9-EABE-46DA-B82B-AA040572EB1A}" presName="spaceRect" presStyleCnt="0"/>
      <dgm:spPr/>
    </dgm:pt>
    <dgm:pt modelId="{57281377-E8DE-46CF-9458-F5ED5C72AB76}" type="pres">
      <dgm:prSet presAssocID="{F1523AE9-EABE-46DA-B82B-AA040572EB1A}" presName="parTx" presStyleLbl="revTx" presStyleIdx="0" presStyleCnt="3">
        <dgm:presLayoutVars>
          <dgm:chMax val="0"/>
          <dgm:chPref val="0"/>
        </dgm:presLayoutVars>
      </dgm:prSet>
      <dgm:spPr/>
    </dgm:pt>
    <dgm:pt modelId="{2F453663-5B4C-48A3-9418-DE465802EBC3}" type="pres">
      <dgm:prSet presAssocID="{B1F8F937-408D-43A9-BAC2-E5914407E801}" presName="sibTrans" presStyleCnt="0"/>
      <dgm:spPr/>
    </dgm:pt>
    <dgm:pt modelId="{32F3824C-D433-4786-91A8-A116F61DA4BA}" type="pres">
      <dgm:prSet presAssocID="{63F08424-EDA4-463E-8C61-7EB38985439D}" presName="compNode" presStyleCnt="0"/>
      <dgm:spPr/>
    </dgm:pt>
    <dgm:pt modelId="{805344A1-CE23-48FE-A15E-D76C20F5FAE6}" type="pres">
      <dgm:prSet presAssocID="{63F08424-EDA4-463E-8C61-7EB38985439D}" presName="bgRect" presStyleLbl="bgShp" presStyleIdx="1" presStyleCnt="3"/>
      <dgm:spPr/>
    </dgm:pt>
    <dgm:pt modelId="{3347CC3F-BE3C-4970-8136-69F1F3B91DAB}" type="pres">
      <dgm:prSet presAssocID="{63F08424-EDA4-463E-8C61-7EB3898543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196706-F7DF-44A3-B727-7FD9E54C1235}" type="pres">
      <dgm:prSet presAssocID="{63F08424-EDA4-463E-8C61-7EB38985439D}" presName="spaceRect" presStyleCnt="0"/>
      <dgm:spPr/>
    </dgm:pt>
    <dgm:pt modelId="{4EF82C83-58C2-4404-B9F1-3493394A5C82}" type="pres">
      <dgm:prSet presAssocID="{63F08424-EDA4-463E-8C61-7EB38985439D}" presName="parTx" presStyleLbl="revTx" presStyleIdx="1" presStyleCnt="3">
        <dgm:presLayoutVars>
          <dgm:chMax val="0"/>
          <dgm:chPref val="0"/>
        </dgm:presLayoutVars>
      </dgm:prSet>
      <dgm:spPr/>
    </dgm:pt>
    <dgm:pt modelId="{AFE0E7FE-0BB7-4D0A-90C4-4B1A3651291B}" type="pres">
      <dgm:prSet presAssocID="{EB7812DD-4156-48A1-AB21-3E7B3F9BEEF1}" presName="sibTrans" presStyleCnt="0"/>
      <dgm:spPr/>
    </dgm:pt>
    <dgm:pt modelId="{EB979251-4E18-450F-A017-0EEF1BE19E7E}" type="pres">
      <dgm:prSet presAssocID="{DCAE63BC-E9A5-477E-90F9-6172B60A77AE}" presName="compNode" presStyleCnt="0"/>
      <dgm:spPr/>
    </dgm:pt>
    <dgm:pt modelId="{73F4FD61-11AB-4CDB-837C-30E955DB86E0}" type="pres">
      <dgm:prSet presAssocID="{DCAE63BC-E9A5-477E-90F9-6172B60A77AE}" presName="bgRect" presStyleLbl="bgShp" presStyleIdx="2" presStyleCnt="3"/>
      <dgm:spPr/>
    </dgm:pt>
    <dgm:pt modelId="{C925A210-DEC5-425E-B54A-83AB99E55FD6}" type="pres">
      <dgm:prSet presAssocID="{DCAE63BC-E9A5-477E-90F9-6172B60A77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32B639D-E84B-4B47-97AA-3A791836BC14}" type="pres">
      <dgm:prSet presAssocID="{DCAE63BC-E9A5-477E-90F9-6172B60A77AE}" presName="spaceRect" presStyleCnt="0"/>
      <dgm:spPr/>
    </dgm:pt>
    <dgm:pt modelId="{CDB2E668-5F91-4426-B78B-17A4E0A88155}" type="pres">
      <dgm:prSet presAssocID="{DCAE63BC-E9A5-477E-90F9-6172B60A77A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2B5407-1B70-49A1-80CD-FD867DB8883D}" type="presOf" srcId="{507C39CB-0ECC-4E7C-B567-3ED217AA627D}" destId="{F8DDE4C9-4B59-48A1-B111-7E1690029508}" srcOrd="0" destOrd="0" presId="urn:microsoft.com/office/officeart/2018/2/layout/IconVerticalSolidList"/>
    <dgm:cxn modelId="{BF5A1609-2BF6-4986-87E5-26BE938D1A80}" srcId="{507C39CB-0ECC-4E7C-B567-3ED217AA627D}" destId="{63F08424-EDA4-463E-8C61-7EB38985439D}" srcOrd="1" destOrd="0" parTransId="{CD29B163-EEBF-4F80-966B-687E187CB36C}" sibTransId="{EB7812DD-4156-48A1-AB21-3E7B3F9BEEF1}"/>
    <dgm:cxn modelId="{7228262F-DEFF-4BC0-8D5E-9A92359881D2}" type="presOf" srcId="{63F08424-EDA4-463E-8C61-7EB38985439D}" destId="{4EF82C83-58C2-4404-B9F1-3493394A5C82}" srcOrd="0" destOrd="0" presId="urn:microsoft.com/office/officeart/2018/2/layout/IconVerticalSolidList"/>
    <dgm:cxn modelId="{B2B2C8BE-F867-4FE2-9200-AAB50471361D}" type="presOf" srcId="{F1523AE9-EABE-46DA-B82B-AA040572EB1A}" destId="{57281377-E8DE-46CF-9458-F5ED5C72AB76}" srcOrd="0" destOrd="0" presId="urn:microsoft.com/office/officeart/2018/2/layout/IconVerticalSolidList"/>
    <dgm:cxn modelId="{8B7894C8-838F-49E4-9B33-00B40C31C976}" srcId="{507C39CB-0ECC-4E7C-B567-3ED217AA627D}" destId="{F1523AE9-EABE-46DA-B82B-AA040572EB1A}" srcOrd="0" destOrd="0" parTransId="{8AFC8382-05C4-40D2-AAE4-B6C032B382FF}" sibTransId="{B1F8F937-408D-43A9-BAC2-E5914407E801}"/>
    <dgm:cxn modelId="{9E7FA1EF-7637-4CEB-A2FB-CC6557B159F7}" type="presOf" srcId="{DCAE63BC-E9A5-477E-90F9-6172B60A77AE}" destId="{CDB2E668-5F91-4426-B78B-17A4E0A88155}" srcOrd="0" destOrd="0" presId="urn:microsoft.com/office/officeart/2018/2/layout/IconVerticalSolidList"/>
    <dgm:cxn modelId="{F82411FB-0141-405A-A7B7-CBE6CD30ACC7}" srcId="{507C39CB-0ECC-4E7C-B567-3ED217AA627D}" destId="{DCAE63BC-E9A5-477E-90F9-6172B60A77AE}" srcOrd="2" destOrd="0" parTransId="{055C805E-1F1B-4971-BF85-115D7611E75B}" sibTransId="{729611DF-25A8-4B5E-B581-DD83F9D8CCFB}"/>
    <dgm:cxn modelId="{F14AA46C-E383-4CC6-A5F7-0538E5969246}" type="presParOf" srcId="{F8DDE4C9-4B59-48A1-B111-7E1690029508}" destId="{20F55074-9996-4900-9B50-22DB026C542C}" srcOrd="0" destOrd="0" presId="urn:microsoft.com/office/officeart/2018/2/layout/IconVerticalSolidList"/>
    <dgm:cxn modelId="{9D80AE1F-432F-4CCF-99BF-3FE448860980}" type="presParOf" srcId="{20F55074-9996-4900-9B50-22DB026C542C}" destId="{97E4B2B6-ECB2-4132-83C5-69580A235E20}" srcOrd="0" destOrd="0" presId="urn:microsoft.com/office/officeart/2018/2/layout/IconVerticalSolidList"/>
    <dgm:cxn modelId="{0D68F756-97F9-4B1F-BEC9-1D4C100A5DAD}" type="presParOf" srcId="{20F55074-9996-4900-9B50-22DB026C542C}" destId="{9045FAB7-BDA7-4284-A73A-3F53741781DC}" srcOrd="1" destOrd="0" presId="urn:microsoft.com/office/officeart/2018/2/layout/IconVerticalSolidList"/>
    <dgm:cxn modelId="{BB0FF23A-988C-4FD8-BAB6-DE150E410D6C}" type="presParOf" srcId="{20F55074-9996-4900-9B50-22DB026C542C}" destId="{8D0FF388-B7A5-41A3-AAEB-17B40215E53F}" srcOrd="2" destOrd="0" presId="urn:microsoft.com/office/officeart/2018/2/layout/IconVerticalSolidList"/>
    <dgm:cxn modelId="{A1B8A789-3DF6-4842-956A-021E8B74632B}" type="presParOf" srcId="{20F55074-9996-4900-9B50-22DB026C542C}" destId="{57281377-E8DE-46CF-9458-F5ED5C72AB76}" srcOrd="3" destOrd="0" presId="urn:microsoft.com/office/officeart/2018/2/layout/IconVerticalSolidList"/>
    <dgm:cxn modelId="{067032E8-27FF-4D39-9304-F33A4201138D}" type="presParOf" srcId="{F8DDE4C9-4B59-48A1-B111-7E1690029508}" destId="{2F453663-5B4C-48A3-9418-DE465802EBC3}" srcOrd="1" destOrd="0" presId="urn:microsoft.com/office/officeart/2018/2/layout/IconVerticalSolidList"/>
    <dgm:cxn modelId="{BB41406F-A8C5-4B3D-BF90-36175B51063F}" type="presParOf" srcId="{F8DDE4C9-4B59-48A1-B111-7E1690029508}" destId="{32F3824C-D433-4786-91A8-A116F61DA4BA}" srcOrd="2" destOrd="0" presId="urn:microsoft.com/office/officeart/2018/2/layout/IconVerticalSolidList"/>
    <dgm:cxn modelId="{8A4C5241-FFFD-4035-A47A-C27F6F34BFD6}" type="presParOf" srcId="{32F3824C-D433-4786-91A8-A116F61DA4BA}" destId="{805344A1-CE23-48FE-A15E-D76C20F5FAE6}" srcOrd="0" destOrd="0" presId="urn:microsoft.com/office/officeart/2018/2/layout/IconVerticalSolidList"/>
    <dgm:cxn modelId="{9A85A17C-DF0F-4FD4-9873-F19302A79D9A}" type="presParOf" srcId="{32F3824C-D433-4786-91A8-A116F61DA4BA}" destId="{3347CC3F-BE3C-4970-8136-69F1F3B91DAB}" srcOrd="1" destOrd="0" presId="urn:microsoft.com/office/officeart/2018/2/layout/IconVerticalSolidList"/>
    <dgm:cxn modelId="{D56490B7-B270-4182-8E23-402DB3E5F073}" type="presParOf" srcId="{32F3824C-D433-4786-91A8-A116F61DA4BA}" destId="{0A196706-F7DF-44A3-B727-7FD9E54C1235}" srcOrd="2" destOrd="0" presId="urn:microsoft.com/office/officeart/2018/2/layout/IconVerticalSolidList"/>
    <dgm:cxn modelId="{F0DE63C9-B310-4DB5-9DB6-D6131D9A2AAF}" type="presParOf" srcId="{32F3824C-D433-4786-91A8-A116F61DA4BA}" destId="{4EF82C83-58C2-4404-B9F1-3493394A5C82}" srcOrd="3" destOrd="0" presId="urn:microsoft.com/office/officeart/2018/2/layout/IconVerticalSolidList"/>
    <dgm:cxn modelId="{68DA66C9-BEF9-49F0-A019-75D8D2804A52}" type="presParOf" srcId="{F8DDE4C9-4B59-48A1-B111-7E1690029508}" destId="{AFE0E7FE-0BB7-4D0A-90C4-4B1A3651291B}" srcOrd="3" destOrd="0" presId="urn:microsoft.com/office/officeart/2018/2/layout/IconVerticalSolidList"/>
    <dgm:cxn modelId="{4A5FBC8C-B062-4961-A77E-3CA67430E28F}" type="presParOf" srcId="{F8DDE4C9-4B59-48A1-B111-7E1690029508}" destId="{EB979251-4E18-450F-A017-0EEF1BE19E7E}" srcOrd="4" destOrd="0" presId="urn:microsoft.com/office/officeart/2018/2/layout/IconVerticalSolidList"/>
    <dgm:cxn modelId="{93F92AAD-F141-4445-9969-CDB615FEAD32}" type="presParOf" srcId="{EB979251-4E18-450F-A017-0EEF1BE19E7E}" destId="{73F4FD61-11AB-4CDB-837C-30E955DB86E0}" srcOrd="0" destOrd="0" presId="urn:microsoft.com/office/officeart/2018/2/layout/IconVerticalSolidList"/>
    <dgm:cxn modelId="{B1F65A80-7FCC-4426-ACA3-F34CB4D58946}" type="presParOf" srcId="{EB979251-4E18-450F-A017-0EEF1BE19E7E}" destId="{C925A210-DEC5-425E-B54A-83AB99E55FD6}" srcOrd="1" destOrd="0" presId="urn:microsoft.com/office/officeart/2018/2/layout/IconVerticalSolidList"/>
    <dgm:cxn modelId="{300C9295-94EB-47D4-A7BD-7551DF7AEACB}" type="presParOf" srcId="{EB979251-4E18-450F-A017-0EEF1BE19E7E}" destId="{B32B639D-E84B-4B47-97AA-3A791836BC14}" srcOrd="2" destOrd="0" presId="urn:microsoft.com/office/officeart/2018/2/layout/IconVerticalSolidList"/>
    <dgm:cxn modelId="{BA86984F-66F3-471D-B3EA-E6C54DD53977}" type="presParOf" srcId="{EB979251-4E18-450F-A017-0EEF1BE19E7E}" destId="{CDB2E668-5F91-4426-B78B-17A4E0A881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0141EC-12C6-4247-A047-F4E369C5557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31344E8-7242-4736-9486-BDA189444BAF}">
      <dgm:prSet/>
      <dgm:spPr/>
      <dgm:t>
        <a:bodyPr/>
        <a:lstStyle/>
        <a:p>
          <a:r>
            <a:rPr lang="en-US"/>
            <a:t>1. The I/O device asserts DRQ signal.</a:t>
          </a:r>
        </a:p>
      </dgm:t>
    </dgm:pt>
    <dgm:pt modelId="{26DC48CE-328D-4802-879C-7AF338E42F9A}" type="parTrans" cxnId="{07D27B87-4339-4D08-8BFC-EA085713697F}">
      <dgm:prSet/>
      <dgm:spPr/>
      <dgm:t>
        <a:bodyPr/>
        <a:lstStyle/>
        <a:p>
          <a:endParaRPr lang="en-US"/>
        </a:p>
      </dgm:t>
    </dgm:pt>
    <dgm:pt modelId="{5B4285E8-4790-4523-9754-5E42C1420FCD}" type="sibTrans" cxnId="{07D27B87-4339-4D08-8BFC-EA085713697F}">
      <dgm:prSet/>
      <dgm:spPr/>
      <dgm:t>
        <a:bodyPr/>
        <a:lstStyle/>
        <a:p>
          <a:endParaRPr lang="en-US"/>
        </a:p>
      </dgm:t>
    </dgm:pt>
    <dgm:pt modelId="{5D308E73-990D-40F4-9CB0-04224F204DF0}">
      <dgm:prSet/>
      <dgm:spPr/>
      <dgm:t>
        <a:bodyPr/>
        <a:lstStyle/>
        <a:p>
          <a:r>
            <a:rPr lang="en-US"/>
            <a:t>2. DMA controller send HOLD signal to  microprocessor</a:t>
          </a:r>
        </a:p>
      </dgm:t>
    </dgm:pt>
    <dgm:pt modelId="{125F3C1C-3745-40B2-95A0-CB63873EB893}" type="parTrans" cxnId="{B3C156E2-6BFA-4086-A12C-65EB2B0641A1}">
      <dgm:prSet/>
      <dgm:spPr/>
      <dgm:t>
        <a:bodyPr/>
        <a:lstStyle/>
        <a:p>
          <a:endParaRPr lang="en-US"/>
        </a:p>
      </dgm:t>
    </dgm:pt>
    <dgm:pt modelId="{2F0B851A-E705-4E6C-A778-28520D20F70A}" type="sibTrans" cxnId="{B3C156E2-6BFA-4086-A12C-65EB2B0641A1}">
      <dgm:prSet/>
      <dgm:spPr/>
      <dgm:t>
        <a:bodyPr/>
        <a:lstStyle/>
        <a:p>
          <a:endParaRPr lang="en-US"/>
        </a:p>
      </dgm:t>
    </dgm:pt>
    <dgm:pt modelId="{984AC5EF-B3CF-4F6B-81B5-8236E6E2E5ED}">
      <dgm:prSet/>
      <dgm:spPr/>
      <dgm:t>
        <a:bodyPr/>
        <a:lstStyle/>
        <a:p>
          <a:r>
            <a:rPr lang="en-US"/>
            <a:t>3. microprocessor Send HLDA to DMA Controller&amp; DMA</a:t>
          </a:r>
        </a:p>
      </dgm:t>
    </dgm:pt>
    <dgm:pt modelId="{418D0BB2-7013-4322-8D7D-B437AF091CB0}" type="parTrans" cxnId="{DCCCA9B7-3AFF-4491-A020-9102AE2EB601}">
      <dgm:prSet/>
      <dgm:spPr/>
      <dgm:t>
        <a:bodyPr/>
        <a:lstStyle/>
        <a:p>
          <a:endParaRPr lang="en-US"/>
        </a:p>
      </dgm:t>
    </dgm:pt>
    <dgm:pt modelId="{E7FDCCF4-289A-4179-B8C0-A2A906D9E1DF}" type="sibTrans" cxnId="{DCCCA9B7-3AFF-4491-A020-9102AE2EB601}">
      <dgm:prSet/>
      <dgm:spPr/>
      <dgm:t>
        <a:bodyPr/>
        <a:lstStyle/>
        <a:p>
          <a:endParaRPr lang="en-US"/>
        </a:p>
      </dgm:t>
    </dgm:pt>
    <dgm:pt modelId="{54C899DF-89F1-4C98-B4B9-D9837B65210E}">
      <dgm:prSet/>
      <dgm:spPr/>
      <dgm:t>
        <a:bodyPr/>
        <a:lstStyle/>
        <a:p>
          <a:r>
            <a:rPr lang="en-US"/>
            <a:t>Takes charge of  system bus.	</a:t>
          </a:r>
        </a:p>
      </dgm:t>
    </dgm:pt>
    <dgm:pt modelId="{8960490A-3778-49A8-81B8-4BB5A2DC5BF2}" type="parTrans" cxnId="{D226C53B-7F95-4CC5-99D5-9DC51FDC5BAF}">
      <dgm:prSet/>
      <dgm:spPr/>
      <dgm:t>
        <a:bodyPr/>
        <a:lstStyle/>
        <a:p>
          <a:endParaRPr lang="en-US"/>
        </a:p>
      </dgm:t>
    </dgm:pt>
    <dgm:pt modelId="{1A4EE5EA-D8EE-4433-A6CA-01B4F4F445E3}" type="sibTrans" cxnId="{D226C53B-7F95-4CC5-99D5-9DC51FDC5BAF}">
      <dgm:prSet/>
      <dgm:spPr/>
      <dgm:t>
        <a:bodyPr/>
        <a:lstStyle/>
        <a:p>
          <a:endParaRPr lang="en-US"/>
        </a:p>
      </dgm:t>
    </dgm:pt>
    <dgm:pt modelId="{32173FC2-230D-419D-B750-C1B1C29E0370}">
      <dgm:prSet/>
      <dgm:spPr/>
      <dgm:t>
        <a:bodyPr/>
        <a:lstStyle/>
        <a:p>
          <a:r>
            <a:rPr lang="en-US"/>
            <a:t>4. DMA give DMA ACK(back) signal to I/O devices</a:t>
          </a:r>
        </a:p>
      </dgm:t>
    </dgm:pt>
    <dgm:pt modelId="{75B50288-B2DF-474A-B0D6-E984AC301844}" type="parTrans" cxnId="{80C6D11A-68A6-48D8-B38A-8EC95237A0BB}">
      <dgm:prSet/>
      <dgm:spPr/>
      <dgm:t>
        <a:bodyPr/>
        <a:lstStyle/>
        <a:p>
          <a:endParaRPr lang="en-US"/>
        </a:p>
      </dgm:t>
    </dgm:pt>
    <dgm:pt modelId="{AB57A769-3A2E-496E-8AB1-2F2C2A8109D3}" type="sibTrans" cxnId="{80C6D11A-68A6-48D8-B38A-8EC95237A0BB}">
      <dgm:prSet/>
      <dgm:spPr/>
      <dgm:t>
        <a:bodyPr/>
        <a:lstStyle/>
        <a:p>
          <a:endParaRPr lang="en-US"/>
        </a:p>
      </dgm:t>
    </dgm:pt>
    <dgm:pt modelId="{2EF978AF-6843-4A84-98E9-21F0D9248E34}">
      <dgm:prSet/>
      <dgm:spPr/>
      <dgm:t>
        <a:bodyPr/>
        <a:lstStyle/>
        <a:p>
          <a:r>
            <a:rPr lang="en-US"/>
            <a:t>5.now, DMA controller places memory address on address bus  and data bytes from memory transfer to I/O .</a:t>
          </a:r>
        </a:p>
      </dgm:t>
    </dgm:pt>
    <dgm:pt modelId="{143BC930-4E0A-4778-89AB-41B9BBFF6C33}" type="parTrans" cxnId="{744708F6-4F1A-4122-B62B-3BAB5FF42A71}">
      <dgm:prSet/>
      <dgm:spPr/>
      <dgm:t>
        <a:bodyPr/>
        <a:lstStyle/>
        <a:p>
          <a:endParaRPr lang="en-US"/>
        </a:p>
      </dgm:t>
    </dgm:pt>
    <dgm:pt modelId="{C7AC1DF2-06F1-4096-B3A4-1AE4173E5DF5}" type="sibTrans" cxnId="{744708F6-4F1A-4122-B62B-3BAB5FF42A71}">
      <dgm:prSet/>
      <dgm:spPr/>
      <dgm:t>
        <a:bodyPr/>
        <a:lstStyle/>
        <a:p>
          <a:endParaRPr lang="en-US"/>
        </a:p>
      </dgm:t>
    </dgm:pt>
    <dgm:pt modelId="{A445CDE9-1C23-4BB8-AF3C-5EE6F5609B20}">
      <dgm:prSet/>
      <dgm:spPr/>
      <dgm:t>
        <a:bodyPr/>
        <a:lstStyle/>
        <a:p>
          <a:r>
            <a:rPr lang="en-US"/>
            <a:t>6.DMA Controller updates memory address register and word</a:t>
          </a:r>
        </a:p>
      </dgm:t>
    </dgm:pt>
    <dgm:pt modelId="{7EBA4771-3084-4CB7-BC8C-BE57DACD05B2}" type="parTrans" cxnId="{07CDB012-DDE2-4BE1-9AB9-756EB0A81527}">
      <dgm:prSet/>
      <dgm:spPr/>
      <dgm:t>
        <a:bodyPr/>
        <a:lstStyle/>
        <a:p>
          <a:endParaRPr lang="en-US"/>
        </a:p>
      </dgm:t>
    </dgm:pt>
    <dgm:pt modelId="{DDAE25FF-CF1D-4E75-9631-E16C52BE94A1}" type="sibTrans" cxnId="{07CDB012-DDE2-4BE1-9AB9-756EB0A81527}">
      <dgm:prSet/>
      <dgm:spPr/>
      <dgm:t>
        <a:bodyPr/>
        <a:lstStyle/>
        <a:p>
          <a:endParaRPr lang="en-US"/>
        </a:p>
      </dgm:t>
    </dgm:pt>
    <dgm:pt modelId="{C0C173DF-7BA2-44F2-9B57-5E678404368E}">
      <dgm:prSet/>
      <dgm:spPr/>
      <dgm:t>
        <a:bodyPr/>
        <a:lstStyle/>
        <a:p>
          <a:r>
            <a:rPr lang="en-US"/>
            <a:t>count register.</a:t>
          </a:r>
        </a:p>
      </dgm:t>
    </dgm:pt>
    <dgm:pt modelId="{BB9DB43C-A7AE-4D67-B750-4020D55A9036}" type="parTrans" cxnId="{4A6780FA-4E76-4C7A-AD0B-9DC4E677B4B7}">
      <dgm:prSet/>
      <dgm:spPr/>
      <dgm:t>
        <a:bodyPr/>
        <a:lstStyle/>
        <a:p>
          <a:endParaRPr lang="en-US"/>
        </a:p>
      </dgm:t>
    </dgm:pt>
    <dgm:pt modelId="{69332E7D-91D9-429B-B6D3-D2A5FE5E9397}" type="sibTrans" cxnId="{4A6780FA-4E76-4C7A-AD0B-9DC4E677B4B7}">
      <dgm:prSet/>
      <dgm:spPr/>
      <dgm:t>
        <a:bodyPr/>
        <a:lstStyle/>
        <a:p>
          <a:endParaRPr lang="en-US"/>
        </a:p>
      </dgm:t>
    </dgm:pt>
    <dgm:pt modelId="{42F79C45-04A6-4D89-AD93-E539F08705B2}">
      <dgm:prSet/>
      <dgm:spPr/>
      <dgm:t>
        <a:bodyPr/>
        <a:lstStyle/>
        <a:p>
          <a:r>
            <a:rPr lang="en-US"/>
            <a:t>7. when internal count = 0 then DMA Controller sets  HOLD=0</a:t>
          </a:r>
        </a:p>
      </dgm:t>
    </dgm:pt>
    <dgm:pt modelId="{00069E20-EBBB-4759-A394-73BB4DD946A6}" type="parTrans" cxnId="{7FA7FA7D-A466-47EE-AD2B-270201C4729A}">
      <dgm:prSet/>
      <dgm:spPr/>
      <dgm:t>
        <a:bodyPr/>
        <a:lstStyle/>
        <a:p>
          <a:endParaRPr lang="en-US"/>
        </a:p>
      </dgm:t>
    </dgm:pt>
    <dgm:pt modelId="{2485B761-1A17-480E-B42C-309D9DEF6F4B}" type="sibTrans" cxnId="{7FA7FA7D-A466-47EE-AD2B-270201C4729A}">
      <dgm:prSet/>
      <dgm:spPr/>
      <dgm:t>
        <a:bodyPr/>
        <a:lstStyle/>
        <a:p>
          <a:endParaRPr lang="en-US"/>
        </a:p>
      </dgm:t>
    </dgm:pt>
    <dgm:pt modelId="{18374B5B-8247-41D5-BAB0-FE52A8625BB0}">
      <dgm:prSet/>
      <dgm:spPr/>
      <dgm:t>
        <a:bodyPr/>
        <a:lstStyle/>
        <a:p>
          <a:r>
            <a:rPr lang="en-US"/>
            <a:t>8. now processor regain the charge od the system bus which</a:t>
          </a:r>
        </a:p>
      </dgm:t>
    </dgm:pt>
    <dgm:pt modelId="{F9D580FB-6856-482F-97D6-8524CB1A2467}" type="parTrans" cxnId="{B42CED43-4CCF-4D11-A066-A8E7CEDB8BE7}">
      <dgm:prSet/>
      <dgm:spPr/>
      <dgm:t>
        <a:bodyPr/>
        <a:lstStyle/>
        <a:p>
          <a:endParaRPr lang="en-US"/>
        </a:p>
      </dgm:t>
    </dgm:pt>
    <dgm:pt modelId="{42555192-D430-44D3-82B7-22049AF26AA1}" type="sibTrans" cxnId="{B42CED43-4CCF-4D11-A066-A8E7CEDB8BE7}">
      <dgm:prSet/>
      <dgm:spPr/>
      <dgm:t>
        <a:bodyPr/>
        <a:lstStyle/>
        <a:p>
          <a:endParaRPr lang="en-US"/>
        </a:p>
      </dgm:t>
    </dgm:pt>
    <dgm:pt modelId="{27155D8E-492F-48A3-91F3-1CE8B2379AB6}">
      <dgm:prSet/>
      <dgm:spPr/>
      <dgm:t>
        <a:bodyPr/>
        <a:lstStyle/>
        <a:p>
          <a:r>
            <a:rPr lang="en-US"/>
            <a:t>continues the normal operation.</a:t>
          </a:r>
        </a:p>
      </dgm:t>
    </dgm:pt>
    <dgm:pt modelId="{E05F9773-7640-4414-94C3-8CFCE0DAD4FC}" type="parTrans" cxnId="{B085CA4F-DCAB-40F7-BB7C-3EBB6197BB45}">
      <dgm:prSet/>
      <dgm:spPr/>
      <dgm:t>
        <a:bodyPr/>
        <a:lstStyle/>
        <a:p>
          <a:endParaRPr lang="en-US"/>
        </a:p>
      </dgm:t>
    </dgm:pt>
    <dgm:pt modelId="{02E7DED8-21A9-4C12-9C50-AA8CCDAE24EB}" type="sibTrans" cxnId="{B085CA4F-DCAB-40F7-BB7C-3EBB6197BB45}">
      <dgm:prSet/>
      <dgm:spPr/>
      <dgm:t>
        <a:bodyPr/>
        <a:lstStyle/>
        <a:p>
          <a:endParaRPr lang="en-US"/>
        </a:p>
      </dgm:t>
    </dgm:pt>
    <dgm:pt modelId="{53EF27E1-4EE6-4E96-804B-B9D128DA8203}" type="pres">
      <dgm:prSet presAssocID="{0F0141EC-12C6-4247-A047-F4E369C5557B}" presName="Name0" presStyleCnt="0">
        <dgm:presLayoutVars>
          <dgm:dir/>
          <dgm:resizeHandles val="exact"/>
        </dgm:presLayoutVars>
      </dgm:prSet>
      <dgm:spPr/>
    </dgm:pt>
    <dgm:pt modelId="{C1E66ED6-931C-4C2D-975B-2971DE093125}" type="pres">
      <dgm:prSet presAssocID="{C31344E8-7242-4736-9486-BDA189444BAF}" presName="node" presStyleLbl="node1" presStyleIdx="0" presStyleCnt="11">
        <dgm:presLayoutVars>
          <dgm:bulletEnabled val="1"/>
        </dgm:presLayoutVars>
      </dgm:prSet>
      <dgm:spPr/>
    </dgm:pt>
    <dgm:pt modelId="{AA7E1126-A1AC-4B0C-9947-A462EC62B30C}" type="pres">
      <dgm:prSet presAssocID="{5B4285E8-4790-4523-9754-5E42C1420FCD}" presName="sibTrans" presStyleLbl="sibTrans1D1" presStyleIdx="0" presStyleCnt="10"/>
      <dgm:spPr/>
    </dgm:pt>
    <dgm:pt modelId="{7E422038-9CE2-4DCE-912B-689FE62F58DC}" type="pres">
      <dgm:prSet presAssocID="{5B4285E8-4790-4523-9754-5E42C1420FCD}" presName="connectorText" presStyleLbl="sibTrans1D1" presStyleIdx="0" presStyleCnt="10"/>
      <dgm:spPr/>
    </dgm:pt>
    <dgm:pt modelId="{B0051796-41F3-45B2-B008-9CE4EB589B35}" type="pres">
      <dgm:prSet presAssocID="{5D308E73-990D-40F4-9CB0-04224F204DF0}" presName="node" presStyleLbl="node1" presStyleIdx="1" presStyleCnt="11">
        <dgm:presLayoutVars>
          <dgm:bulletEnabled val="1"/>
        </dgm:presLayoutVars>
      </dgm:prSet>
      <dgm:spPr/>
    </dgm:pt>
    <dgm:pt modelId="{0F7264AE-F395-4E0E-9E6B-7C5A7C6E72FF}" type="pres">
      <dgm:prSet presAssocID="{2F0B851A-E705-4E6C-A778-28520D20F70A}" presName="sibTrans" presStyleLbl="sibTrans1D1" presStyleIdx="1" presStyleCnt="10"/>
      <dgm:spPr/>
    </dgm:pt>
    <dgm:pt modelId="{3522815E-356C-4F60-A298-6EFA0A52E26E}" type="pres">
      <dgm:prSet presAssocID="{2F0B851A-E705-4E6C-A778-28520D20F70A}" presName="connectorText" presStyleLbl="sibTrans1D1" presStyleIdx="1" presStyleCnt="10"/>
      <dgm:spPr/>
    </dgm:pt>
    <dgm:pt modelId="{87B52887-C835-4188-9652-5BDD39410EA6}" type="pres">
      <dgm:prSet presAssocID="{984AC5EF-B3CF-4F6B-81B5-8236E6E2E5ED}" presName="node" presStyleLbl="node1" presStyleIdx="2" presStyleCnt="11">
        <dgm:presLayoutVars>
          <dgm:bulletEnabled val="1"/>
        </dgm:presLayoutVars>
      </dgm:prSet>
      <dgm:spPr/>
    </dgm:pt>
    <dgm:pt modelId="{AFE8CCDB-801A-4E08-BA95-B0448DDFBD40}" type="pres">
      <dgm:prSet presAssocID="{E7FDCCF4-289A-4179-B8C0-A2A906D9E1DF}" presName="sibTrans" presStyleLbl="sibTrans1D1" presStyleIdx="2" presStyleCnt="10"/>
      <dgm:spPr/>
    </dgm:pt>
    <dgm:pt modelId="{FB428F7E-6B12-46FC-BA24-0ED53895658C}" type="pres">
      <dgm:prSet presAssocID="{E7FDCCF4-289A-4179-B8C0-A2A906D9E1DF}" presName="connectorText" presStyleLbl="sibTrans1D1" presStyleIdx="2" presStyleCnt="10"/>
      <dgm:spPr/>
    </dgm:pt>
    <dgm:pt modelId="{A97F1681-B5EA-4A24-B4AE-7086077081B5}" type="pres">
      <dgm:prSet presAssocID="{54C899DF-89F1-4C98-B4B9-D9837B65210E}" presName="node" presStyleLbl="node1" presStyleIdx="3" presStyleCnt="11">
        <dgm:presLayoutVars>
          <dgm:bulletEnabled val="1"/>
        </dgm:presLayoutVars>
      </dgm:prSet>
      <dgm:spPr/>
    </dgm:pt>
    <dgm:pt modelId="{8598C194-BE95-428B-85E0-C3C0BD14FE3A}" type="pres">
      <dgm:prSet presAssocID="{1A4EE5EA-D8EE-4433-A6CA-01B4F4F445E3}" presName="sibTrans" presStyleLbl="sibTrans1D1" presStyleIdx="3" presStyleCnt="10"/>
      <dgm:spPr/>
    </dgm:pt>
    <dgm:pt modelId="{44EEDB46-B709-4097-9849-A684F4D858A3}" type="pres">
      <dgm:prSet presAssocID="{1A4EE5EA-D8EE-4433-A6CA-01B4F4F445E3}" presName="connectorText" presStyleLbl="sibTrans1D1" presStyleIdx="3" presStyleCnt="10"/>
      <dgm:spPr/>
    </dgm:pt>
    <dgm:pt modelId="{1BDB550E-E3E1-4CC9-9A6C-8D641CDC13ED}" type="pres">
      <dgm:prSet presAssocID="{32173FC2-230D-419D-B750-C1B1C29E0370}" presName="node" presStyleLbl="node1" presStyleIdx="4" presStyleCnt="11">
        <dgm:presLayoutVars>
          <dgm:bulletEnabled val="1"/>
        </dgm:presLayoutVars>
      </dgm:prSet>
      <dgm:spPr/>
    </dgm:pt>
    <dgm:pt modelId="{E0E91908-8221-48E0-B971-294A949E02A1}" type="pres">
      <dgm:prSet presAssocID="{AB57A769-3A2E-496E-8AB1-2F2C2A8109D3}" presName="sibTrans" presStyleLbl="sibTrans1D1" presStyleIdx="4" presStyleCnt="10"/>
      <dgm:spPr/>
    </dgm:pt>
    <dgm:pt modelId="{ABBAA981-3C70-4B3D-BE13-6E86E4D938ED}" type="pres">
      <dgm:prSet presAssocID="{AB57A769-3A2E-496E-8AB1-2F2C2A8109D3}" presName="connectorText" presStyleLbl="sibTrans1D1" presStyleIdx="4" presStyleCnt="10"/>
      <dgm:spPr/>
    </dgm:pt>
    <dgm:pt modelId="{8499D786-760A-434D-97E4-02DBBE044A0D}" type="pres">
      <dgm:prSet presAssocID="{2EF978AF-6843-4A84-98E9-21F0D9248E34}" presName="node" presStyleLbl="node1" presStyleIdx="5" presStyleCnt="11">
        <dgm:presLayoutVars>
          <dgm:bulletEnabled val="1"/>
        </dgm:presLayoutVars>
      </dgm:prSet>
      <dgm:spPr/>
    </dgm:pt>
    <dgm:pt modelId="{FA9EBDD6-8B15-454E-B4BD-422D4BC86A48}" type="pres">
      <dgm:prSet presAssocID="{C7AC1DF2-06F1-4096-B3A4-1AE4173E5DF5}" presName="sibTrans" presStyleLbl="sibTrans1D1" presStyleIdx="5" presStyleCnt="10"/>
      <dgm:spPr/>
    </dgm:pt>
    <dgm:pt modelId="{8100CA0A-F5C1-4ED0-AB7B-404AEC98A1F6}" type="pres">
      <dgm:prSet presAssocID="{C7AC1DF2-06F1-4096-B3A4-1AE4173E5DF5}" presName="connectorText" presStyleLbl="sibTrans1D1" presStyleIdx="5" presStyleCnt="10"/>
      <dgm:spPr/>
    </dgm:pt>
    <dgm:pt modelId="{B5993404-1A21-4D56-957F-573559B67E74}" type="pres">
      <dgm:prSet presAssocID="{A445CDE9-1C23-4BB8-AF3C-5EE6F5609B20}" presName="node" presStyleLbl="node1" presStyleIdx="6" presStyleCnt="11">
        <dgm:presLayoutVars>
          <dgm:bulletEnabled val="1"/>
        </dgm:presLayoutVars>
      </dgm:prSet>
      <dgm:spPr/>
    </dgm:pt>
    <dgm:pt modelId="{7ADE2F8F-3D06-40AD-B254-AE13B25A76B7}" type="pres">
      <dgm:prSet presAssocID="{DDAE25FF-CF1D-4E75-9631-E16C52BE94A1}" presName="sibTrans" presStyleLbl="sibTrans1D1" presStyleIdx="6" presStyleCnt="10"/>
      <dgm:spPr/>
    </dgm:pt>
    <dgm:pt modelId="{0D8B90DC-FB1D-408A-A8BC-5305B0635949}" type="pres">
      <dgm:prSet presAssocID="{DDAE25FF-CF1D-4E75-9631-E16C52BE94A1}" presName="connectorText" presStyleLbl="sibTrans1D1" presStyleIdx="6" presStyleCnt="10"/>
      <dgm:spPr/>
    </dgm:pt>
    <dgm:pt modelId="{39AD21A6-E474-4D47-8B5F-0DF32B98F9A8}" type="pres">
      <dgm:prSet presAssocID="{C0C173DF-7BA2-44F2-9B57-5E678404368E}" presName="node" presStyleLbl="node1" presStyleIdx="7" presStyleCnt="11">
        <dgm:presLayoutVars>
          <dgm:bulletEnabled val="1"/>
        </dgm:presLayoutVars>
      </dgm:prSet>
      <dgm:spPr/>
    </dgm:pt>
    <dgm:pt modelId="{207867C7-8964-4AA0-9EEA-D8228082FE61}" type="pres">
      <dgm:prSet presAssocID="{69332E7D-91D9-429B-B6D3-D2A5FE5E9397}" presName="sibTrans" presStyleLbl="sibTrans1D1" presStyleIdx="7" presStyleCnt="10"/>
      <dgm:spPr/>
    </dgm:pt>
    <dgm:pt modelId="{77CD2D2C-3B78-49A8-A93A-44B4AFFA3F10}" type="pres">
      <dgm:prSet presAssocID="{69332E7D-91D9-429B-B6D3-D2A5FE5E9397}" presName="connectorText" presStyleLbl="sibTrans1D1" presStyleIdx="7" presStyleCnt="10"/>
      <dgm:spPr/>
    </dgm:pt>
    <dgm:pt modelId="{3AA643DE-0A5E-4932-9383-C59DE583FC7F}" type="pres">
      <dgm:prSet presAssocID="{42F79C45-04A6-4D89-AD93-E539F08705B2}" presName="node" presStyleLbl="node1" presStyleIdx="8" presStyleCnt="11">
        <dgm:presLayoutVars>
          <dgm:bulletEnabled val="1"/>
        </dgm:presLayoutVars>
      </dgm:prSet>
      <dgm:spPr/>
    </dgm:pt>
    <dgm:pt modelId="{AEE1F11E-D616-4E76-8FCF-2F4E6E9D9AA7}" type="pres">
      <dgm:prSet presAssocID="{2485B761-1A17-480E-B42C-309D9DEF6F4B}" presName="sibTrans" presStyleLbl="sibTrans1D1" presStyleIdx="8" presStyleCnt="10"/>
      <dgm:spPr/>
    </dgm:pt>
    <dgm:pt modelId="{641A9A2F-354E-4E06-9B5B-861ABF58FBED}" type="pres">
      <dgm:prSet presAssocID="{2485B761-1A17-480E-B42C-309D9DEF6F4B}" presName="connectorText" presStyleLbl="sibTrans1D1" presStyleIdx="8" presStyleCnt="10"/>
      <dgm:spPr/>
    </dgm:pt>
    <dgm:pt modelId="{0337F0F3-9012-4969-817B-D9D468D3D69D}" type="pres">
      <dgm:prSet presAssocID="{18374B5B-8247-41D5-BAB0-FE52A8625BB0}" presName="node" presStyleLbl="node1" presStyleIdx="9" presStyleCnt="11">
        <dgm:presLayoutVars>
          <dgm:bulletEnabled val="1"/>
        </dgm:presLayoutVars>
      </dgm:prSet>
      <dgm:spPr/>
    </dgm:pt>
    <dgm:pt modelId="{F2B56338-51E2-47A9-A236-24B3A565DB42}" type="pres">
      <dgm:prSet presAssocID="{42555192-D430-44D3-82B7-22049AF26AA1}" presName="sibTrans" presStyleLbl="sibTrans1D1" presStyleIdx="9" presStyleCnt="10"/>
      <dgm:spPr/>
    </dgm:pt>
    <dgm:pt modelId="{100E56CE-30C6-4BE1-93F7-3BF03EDB9883}" type="pres">
      <dgm:prSet presAssocID="{42555192-D430-44D3-82B7-22049AF26AA1}" presName="connectorText" presStyleLbl="sibTrans1D1" presStyleIdx="9" presStyleCnt="10"/>
      <dgm:spPr/>
    </dgm:pt>
    <dgm:pt modelId="{51F60877-F172-483E-A16A-D9D050182B78}" type="pres">
      <dgm:prSet presAssocID="{27155D8E-492F-48A3-91F3-1CE8B2379AB6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CAC2C0B-9732-4527-ACD3-41A37C89DFB5}" type="presOf" srcId="{2485B761-1A17-480E-B42C-309D9DEF6F4B}" destId="{641A9A2F-354E-4E06-9B5B-861ABF58FBED}" srcOrd="1" destOrd="0" presId="urn:microsoft.com/office/officeart/2016/7/layout/RepeatingBendingProcessNew"/>
    <dgm:cxn modelId="{07CDB012-DDE2-4BE1-9AB9-756EB0A81527}" srcId="{0F0141EC-12C6-4247-A047-F4E369C5557B}" destId="{A445CDE9-1C23-4BB8-AF3C-5EE6F5609B20}" srcOrd="6" destOrd="0" parTransId="{7EBA4771-3084-4CB7-BC8C-BE57DACD05B2}" sibTransId="{DDAE25FF-CF1D-4E75-9631-E16C52BE94A1}"/>
    <dgm:cxn modelId="{80C6D11A-68A6-48D8-B38A-8EC95237A0BB}" srcId="{0F0141EC-12C6-4247-A047-F4E369C5557B}" destId="{32173FC2-230D-419D-B750-C1B1C29E0370}" srcOrd="4" destOrd="0" parTransId="{75B50288-B2DF-474A-B0D6-E984AC301844}" sibTransId="{AB57A769-3A2E-496E-8AB1-2F2C2A8109D3}"/>
    <dgm:cxn modelId="{0CD6301D-7035-43A7-8376-7AFF14AAAD72}" type="presOf" srcId="{2485B761-1A17-480E-B42C-309D9DEF6F4B}" destId="{AEE1F11E-D616-4E76-8FCF-2F4E6E9D9AA7}" srcOrd="0" destOrd="0" presId="urn:microsoft.com/office/officeart/2016/7/layout/RepeatingBendingProcessNew"/>
    <dgm:cxn modelId="{C23FDC1F-885E-4DDF-A99A-73962A196C59}" type="presOf" srcId="{C7AC1DF2-06F1-4096-B3A4-1AE4173E5DF5}" destId="{8100CA0A-F5C1-4ED0-AB7B-404AEC98A1F6}" srcOrd="1" destOrd="0" presId="urn:microsoft.com/office/officeart/2016/7/layout/RepeatingBendingProcessNew"/>
    <dgm:cxn modelId="{C9A24720-7CB8-40C3-97D2-FD4B07F42F03}" type="presOf" srcId="{1A4EE5EA-D8EE-4433-A6CA-01B4F4F445E3}" destId="{8598C194-BE95-428B-85E0-C3C0BD14FE3A}" srcOrd="0" destOrd="0" presId="urn:microsoft.com/office/officeart/2016/7/layout/RepeatingBendingProcessNew"/>
    <dgm:cxn modelId="{EC99452D-342B-415D-9105-D5E5B587324A}" type="presOf" srcId="{2F0B851A-E705-4E6C-A778-28520D20F70A}" destId="{3522815E-356C-4F60-A298-6EFA0A52E26E}" srcOrd="1" destOrd="0" presId="urn:microsoft.com/office/officeart/2016/7/layout/RepeatingBendingProcessNew"/>
    <dgm:cxn modelId="{D226C53B-7F95-4CC5-99D5-9DC51FDC5BAF}" srcId="{0F0141EC-12C6-4247-A047-F4E369C5557B}" destId="{54C899DF-89F1-4C98-B4B9-D9837B65210E}" srcOrd="3" destOrd="0" parTransId="{8960490A-3778-49A8-81B8-4BB5A2DC5BF2}" sibTransId="{1A4EE5EA-D8EE-4433-A6CA-01B4F4F445E3}"/>
    <dgm:cxn modelId="{CD123B3C-7873-4DE5-B9F2-AAF1D47E3C7C}" type="presOf" srcId="{E7FDCCF4-289A-4179-B8C0-A2A906D9E1DF}" destId="{AFE8CCDB-801A-4E08-BA95-B0448DDFBD40}" srcOrd="0" destOrd="0" presId="urn:microsoft.com/office/officeart/2016/7/layout/RepeatingBendingProcessNew"/>
    <dgm:cxn modelId="{B42CED43-4CCF-4D11-A066-A8E7CEDB8BE7}" srcId="{0F0141EC-12C6-4247-A047-F4E369C5557B}" destId="{18374B5B-8247-41D5-BAB0-FE52A8625BB0}" srcOrd="9" destOrd="0" parTransId="{F9D580FB-6856-482F-97D6-8524CB1A2467}" sibTransId="{42555192-D430-44D3-82B7-22049AF26AA1}"/>
    <dgm:cxn modelId="{4C2A2C44-C7A0-49B0-A668-2E0E50E350A8}" type="presOf" srcId="{AB57A769-3A2E-496E-8AB1-2F2C2A8109D3}" destId="{ABBAA981-3C70-4B3D-BE13-6E86E4D938ED}" srcOrd="1" destOrd="0" presId="urn:microsoft.com/office/officeart/2016/7/layout/RepeatingBendingProcessNew"/>
    <dgm:cxn modelId="{C7F64564-7B44-445D-81B6-61D00BFDB7E8}" type="presOf" srcId="{42555192-D430-44D3-82B7-22049AF26AA1}" destId="{100E56CE-30C6-4BE1-93F7-3BF03EDB9883}" srcOrd="1" destOrd="0" presId="urn:microsoft.com/office/officeart/2016/7/layout/RepeatingBendingProcessNew"/>
    <dgm:cxn modelId="{27CCDE65-2950-4481-9F3D-CF8E3379122C}" type="presOf" srcId="{AB57A769-3A2E-496E-8AB1-2F2C2A8109D3}" destId="{E0E91908-8221-48E0-B971-294A949E02A1}" srcOrd="0" destOrd="0" presId="urn:microsoft.com/office/officeart/2016/7/layout/RepeatingBendingProcessNew"/>
    <dgm:cxn modelId="{C8656E46-EA5C-4D6E-842D-14EF587DF54B}" type="presOf" srcId="{C0C173DF-7BA2-44F2-9B57-5E678404368E}" destId="{39AD21A6-E474-4D47-8B5F-0DF32B98F9A8}" srcOrd="0" destOrd="0" presId="urn:microsoft.com/office/officeart/2016/7/layout/RepeatingBendingProcessNew"/>
    <dgm:cxn modelId="{BBE2D86C-2653-428E-B0BB-F5F0C6128F91}" type="presOf" srcId="{69332E7D-91D9-429B-B6D3-D2A5FE5E9397}" destId="{77CD2D2C-3B78-49A8-A93A-44B4AFFA3F10}" srcOrd="1" destOrd="0" presId="urn:microsoft.com/office/officeart/2016/7/layout/RepeatingBendingProcessNew"/>
    <dgm:cxn modelId="{6D9EAA6D-3EDC-4285-A161-0636B8A622C1}" type="presOf" srcId="{A445CDE9-1C23-4BB8-AF3C-5EE6F5609B20}" destId="{B5993404-1A21-4D56-957F-573559B67E74}" srcOrd="0" destOrd="0" presId="urn:microsoft.com/office/officeart/2016/7/layout/RepeatingBendingProcessNew"/>
    <dgm:cxn modelId="{B085CA4F-DCAB-40F7-BB7C-3EBB6197BB45}" srcId="{0F0141EC-12C6-4247-A047-F4E369C5557B}" destId="{27155D8E-492F-48A3-91F3-1CE8B2379AB6}" srcOrd="10" destOrd="0" parTransId="{E05F9773-7640-4414-94C3-8CFCE0DAD4FC}" sibTransId="{02E7DED8-21A9-4C12-9C50-AA8CCDAE24EB}"/>
    <dgm:cxn modelId="{00A7F271-A127-4B74-AE0A-AA00ECE16578}" type="presOf" srcId="{2F0B851A-E705-4E6C-A778-28520D20F70A}" destId="{0F7264AE-F395-4E0E-9E6B-7C5A7C6E72FF}" srcOrd="0" destOrd="0" presId="urn:microsoft.com/office/officeart/2016/7/layout/RepeatingBendingProcessNew"/>
    <dgm:cxn modelId="{C35FD872-A32C-49F5-9479-BA43556796B0}" type="presOf" srcId="{5D308E73-990D-40F4-9CB0-04224F204DF0}" destId="{B0051796-41F3-45B2-B008-9CE4EB589B35}" srcOrd="0" destOrd="0" presId="urn:microsoft.com/office/officeart/2016/7/layout/RepeatingBendingProcessNew"/>
    <dgm:cxn modelId="{D5EF1355-7BE6-458C-A43D-48F3629E7E12}" type="presOf" srcId="{32173FC2-230D-419D-B750-C1B1C29E0370}" destId="{1BDB550E-E3E1-4CC9-9A6C-8D641CDC13ED}" srcOrd="0" destOrd="0" presId="urn:microsoft.com/office/officeart/2016/7/layout/RepeatingBendingProcessNew"/>
    <dgm:cxn modelId="{DCEF8356-F05A-43A7-95C4-39D4D595E365}" type="presOf" srcId="{DDAE25FF-CF1D-4E75-9631-E16C52BE94A1}" destId="{7ADE2F8F-3D06-40AD-B254-AE13B25A76B7}" srcOrd="0" destOrd="0" presId="urn:microsoft.com/office/officeart/2016/7/layout/RepeatingBendingProcessNew"/>
    <dgm:cxn modelId="{004E4E7C-FF50-441C-8200-0177B49CD4E3}" type="presOf" srcId="{2EF978AF-6843-4A84-98E9-21F0D9248E34}" destId="{8499D786-760A-434D-97E4-02DBBE044A0D}" srcOrd="0" destOrd="0" presId="urn:microsoft.com/office/officeart/2016/7/layout/RepeatingBendingProcessNew"/>
    <dgm:cxn modelId="{7FA7FA7D-A466-47EE-AD2B-270201C4729A}" srcId="{0F0141EC-12C6-4247-A047-F4E369C5557B}" destId="{42F79C45-04A6-4D89-AD93-E539F08705B2}" srcOrd="8" destOrd="0" parTransId="{00069E20-EBBB-4759-A394-73BB4DD946A6}" sibTransId="{2485B761-1A17-480E-B42C-309D9DEF6F4B}"/>
    <dgm:cxn modelId="{37294A81-E7F5-41BE-BDC4-C0C148C1A637}" type="presOf" srcId="{984AC5EF-B3CF-4F6B-81B5-8236E6E2E5ED}" destId="{87B52887-C835-4188-9652-5BDD39410EA6}" srcOrd="0" destOrd="0" presId="urn:microsoft.com/office/officeart/2016/7/layout/RepeatingBendingProcessNew"/>
    <dgm:cxn modelId="{07D27B87-4339-4D08-8BFC-EA085713697F}" srcId="{0F0141EC-12C6-4247-A047-F4E369C5557B}" destId="{C31344E8-7242-4736-9486-BDA189444BAF}" srcOrd="0" destOrd="0" parTransId="{26DC48CE-328D-4802-879C-7AF338E42F9A}" sibTransId="{5B4285E8-4790-4523-9754-5E42C1420FCD}"/>
    <dgm:cxn modelId="{5A0D2691-9776-49CF-85F0-2FFA040832FC}" type="presOf" srcId="{5B4285E8-4790-4523-9754-5E42C1420FCD}" destId="{7E422038-9CE2-4DCE-912B-689FE62F58DC}" srcOrd="1" destOrd="0" presId="urn:microsoft.com/office/officeart/2016/7/layout/RepeatingBendingProcessNew"/>
    <dgm:cxn modelId="{484CEFA1-9D0D-4EE9-8872-80CD89E440A1}" type="presOf" srcId="{5B4285E8-4790-4523-9754-5E42C1420FCD}" destId="{AA7E1126-A1AC-4B0C-9947-A462EC62B30C}" srcOrd="0" destOrd="0" presId="urn:microsoft.com/office/officeart/2016/7/layout/RepeatingBendingProcessNew"/>
    <dgm:cxn modelId="{4238D0AC-83D6-4181-9D93-A4E1067640AE}" type="presOf" srcId="{0F0141EC-12C6-4247-A047-F4E369C5557B}" destId="{53EF27E1-4EE6-4E96-804B-B9D128DA8203}" srcOrd="0" destOrd="0" presId="urn:microsoft.com/office/officeart/2016/7/layout/RepeatingBendingProcessNew"/>
    <dgm:cxn modelId="{7C8780AE-63FE-45EA-BD7F-A9BBBAC59EE9}" type="presOf" srcId="{C31344E8-7242-4736-9486-BDA189444BAF}" destId="{C1E66ED6-931C-4C2D-975B-2971DE093125}" srcOrd="0" destOrd="0" presId="urn:microsoft.com/office/officeart/2016/7/layout/RepeatingBendingProcessNew"/>
    <dgm:cxn modelId="{F31058B3-FECE-4353-BE83-AB438D45B08B}" type="presOf" srcId="{18374B5B-8247-41D5-BAB0-FE52A8625BB0}" destId="{0337F0F3-9012-4969-817B-D9D468D3D69D}" srcOrd="0" destOrd="0" presId="urn:microsoft.com/office/officeart/2016/7/layout/RepeatingBendingProcessNew"/>
    <dgm:cxn modelId="{0B3F46B4-5F1E-495C-9A0D-8CE95B257713}" type="presOf" srcId="{C7AC1DF2-06F1-4096-B3A4-1AE4173E5DF5}" destId="{FA9EBDD6-8B15-454E-B4BD-422D4BC86A48}" srcOrd="0" destOrd="0" presId="urn:microsoft.com/office/officeart/2016/7/layout/RepeatingBendingProcessNew"/>
    <dgm:cxn modelId="{DCCCA9B7-3AFF-4491-A020-9102AE2EB601}" srcId="{0F0141EC-12C6-4247-A047-F4E369C5557B}" destId="{984AC5EF-B3CF-4F6B-81B5-8236E6E2E5ED}" srcOrd="2" destOrd="0" parTransId="{418D0BB2-7013-4322-8D7D-B437AF091CB0}" sibTransId="{E7FDCCF4-289A-4179-B8C0-A2A906D9E1DF}"/>
    <dgm:cxn modelId="{10EC41C4-6E1A-434A-A979-38FCC844C142}" type="presOf" srcId="{DDAE25FF-CF1D-4E75-9631-E16C52BE94A1}" destId="{0D8B90DC-FB1D-408A-A8BC-5305B0635949}" srcOrd="1" destOrd="0" presId="urn:microsoft.com/office/officeart/2016/7/layout/RepeatingBendingProcessNew"/>
    <dgm:cxn modelId="{7E58C4C9-95FC-473C-8F43-7D26D107020F}" type="presOf" srcId="{1A4EE5EA-D8EE-4433-A6CA-01B4F4F445E3}" destId="{44EEDB46-B709-4097-9849-A684F4D858A3}" srcOrd="1" destOrd="0" presId="urn:microsoft.com/office/officeart/2016/7/layout/RepeatingBendingProcessNew"/>
    <dgm:cxn modelId="{26071FCE-8C0F-4628-BA67-A2231FB0DCB8}" type="presOf" srcId="{E7FDCCF4-289A-4179-B8C0-A2A906D9E1DF}" destId="{FB428F7E-6B12-46FC-BA24-0ED53895658C}" srcOrd="1" destOrd="0" presId="urn:microsoft.com/office/officeart/2016/7/layout/RepeatingBendingProcessNew"/>
    <dgm:cxn modelId="{86394AD7-10DC-4175-BC71-12964470B0CB}" type="presOf" srcId="{27155D8E-492F-48A3-91F3-1CE8B2379AB6}" destId="{51F60877-F172-483E-A16A-D9D050182B78}" srcOrd="0" destOrd="0" presId="urn:microsoft.com/office/officeart/2016/7/layout/RepeatingBendingProcessNew"/>
    <dgm:cxn modelId="{FD33E2DD-510D-4DC1-8E25-B82A9201A4FE}" type="presOf" srcId="{54C899DF-89F1-4C98-B4B9-D9837B65210E}" destId="{A97F1681-B5EA-4A24-B4AE-7086077081B5}" srcOrd="0" destOrd="0" presId="urn:microsoft.com/office/officeart/2016/7/layout/RepeatingBendingProcessNew"/>
    <dgm:cxn modelId="{B3C156E2-6BFA-4086-A12C-65EB2B0641A1}" srcId="{0F0141EC-12C6-4247-A047-F4E369C5557B}" destId="{5D308E73-990D-40F4-9CB0-04224F204DF0}" srcOrd="1" destOrd="0" parTransId="{125F3C1C-3745-40B2-95A0-CB63873EB893}" sibTransId="{2F0B851A-E705-4E6C-A778-28520D20F70A}"/>
    <dgm:cxn modelId="{D89C41E7-AA45-4D50-853F-A4D779C55DAD}" type="presOf" srcId="{69332E7D-91D9-429B-B6D3-D2A5FE5E9397}" destId="{207867C7-8964-4AA0-9EEA-D8228082FE61}" srcOrd="0" destOrd="0" presId="urn:microsoft.com/office/officeart/2016/7/layout/RepeatingBendingProcessNew"/>
    <dgm:cxn modelId="{4D0B58ED-F37F-4FF6-98D5-C40C8FC0A1E7}" type="presOf" srcId="{42555192-D430-44D3-82B7-22049AF26AA1}" destId="{F2B56338-51E2-47A9-A236-24B3A565DB42}" srcOrd="0" destOrd="0" presId="urn:microsoft.com/office/officeart/2016/7/layout/RepeatingBendingProcessNew"/>
    <dgm:cxn modelId="{0CEC53F1-2AFB-4265-845C-A26F3E13DD88}" type="presOf" srcId="{42F79C45-04A6-4D89-AD93-E539F08705B2}" destId="{3AA643DE-0A5E-4932-9383-C59DE583FC7F}" srcOrd="0" destOrd="0" presId="urn:microsoft.com/office/officeart/2016/7/layout/RepeatingBendingProcessNew"/>
    <dgm:cxn modelId="{744708F6-4F1A-4122-B62B-3BAB5FF42A71}" srcId="{0F0141EC-12C6-4247-A047-F4E369C5557B}" destId="{2EF978AF-6843-4A84-98E9-21F0D9248E34}" srcOrd="5" destOrd="0" parTransId="{143BC930-4E0A-4778-89AB-41B9BBFF6C33}" sibTransId="{C7AC1DF2-06F1-4096-B3A4-1AE4173E5DF5}"/>
    <dgm:cxn modelId="{4A6780FA-4E76-4C7A-AD0B-9DC4E677B4B7}" srcId="{0F0141EC-12C6-4247-A047-F4E369C5557B}" destId="{C0C173DF-7BA2-44F2-9B57-5E678404368E}" srcOrd="7" destOrd="0" parTransId="{BB9DB43C-A7AE-4D67-B750-4020D55A9036}" sibTransId="{69332E7D-91D9-429B-B6D3-D2A5FE5E9397}"/>
    <dgm:cxn modelId="{35AE6A41-6B14-44B7-B6CA-FDF05AFE9355}" type="presParOf" srcId="{53EF27E1-4EE6-4E96-804B-B9D128DA8203}" destId="{C1E66ED6-931C-4C2D-975B-2971DE093125}" srcOrd="0" destOrd="0" presId="urn:microsoft.com/office/officeart/2016/7/layout/RepeatingBendingProcessNew"/>
    <dgm:cxn modelId="{89294AA0-A927-4464-8A82-86776DE8E05F}" type="presParOf" srcId="{53EF27E1-4EE6-4E96-804B-B9D128DA8203}" destId="{AA7E1126-A1AC-4B0C-9947-A462EC62B30C}" srcOrd="1" destOrd="0" presId="urn:microsoft.com/office/officeart/2016/7/layout/RepeatingBendingProcessNew"/>
    <dgm:cxn modelId="{2E2B997E-9B4D-4478-8B7A-3651F02DE9A4}" type="presParOf" srcId="{AA7E1126-A1AC-4B0C-9947-A462EC62B30C}" destId="{7E422038-9CE2-4DCE-912B-689FE62F58DC}" srcOrd="0" destOrd="0" presId="urn:microsoft.com/office/officeart/2016/7/layout/RepeatingBendingProcessNew"/>
    <dgm:cxn modelId="{BB4EE53D-B3B2-4D5E-A496-81C659C6B968}" type="presParOf" srcId="{53EF27E1-4EE6-4E96-804B-B9D128DA8203}" destId="{B0051796-41F3-45B2-B008-9CE4EB589B35}" srcOrd="2" destOrd="0" presId="urn:microsoft.com/office/officeart/2016/7/layout/RepeatingBendingProcessNew"/>
    <dgm:cxn modelId="{03B98F1F-A7CE-4DA6-88C6-C5E401C926AA}" type="presParOf" srcId="{53EF27E1-4EE6-4E96-804B-B9D128DA8203}" destId="{0F7264AE-F395-4E0E-9E6B-7C5A7C6E72FF}" srcOrd="3" destOrd="0" presId="urn:microsoft.com/office/officeart/2016/7/layout/RepeatingBendingProcessNew"/>
    <dgm:cxn modelId="{9EC01A85-767B-4BFD-8613-B30F890ED987}" type="presParOf" srcId="{0F7264AE-F395-4E0E-9E6B-7C5A7C6E72FF}" destId="{3522815E-356C-4F60-A298-6EFA0A52E26E}" srcOrd="0" destOrd="0" presId="urn:microsoft.com/office/officeart/2016/7/layout/RepeatingBendingProcessNew"/>
    <dgm:cxn modelId="{99DBEE1F-ED02-4A2F-92E1-F22C6EFFA678}" type="presParOf" srcId="{53EF27E1-4EE6-4E96-804B-B9D128DA8203}" destId="{87B52887-C835-4188-9652-5BDD39410EA6}" srcOrd="4" destOrd="0" presId="urn:microsoft.com/office/officeart/2016/7/layout/RepeatingBendingProcessNew"/>
    <dgm:cxn modelId="{427F043B-EF0C-4389-8B46-D36CB1B09613}" type="presParOf" srcId="{53EF27E1-4EE6-4E96-804B-B9D128DA8203}" destId="{AFE8CCDB-801A-4E08-BA95-B0448DDFBD40}" srcOrd="5" destOrd="0" presId="urn:microsoft.com/office/officeart/2016/7/layout/RepeatingBendingProcessNew"/>
    <dgm:cxn modelId="{7F498379-46C1-42CC-8D86-FC54006389C6}" type="presParOf" srcId="{AFE8CCDB-801A-4E08-BA95-B0448DDFBD40}" destId="{FB428F7E-6B12-46FC-BA24-0ED53895658C}" srcOrd="0" destOrd="0" presId="urn:microsoft.com/office/officeart/2016/7/layout/RepeatingBendingProcessNew"/>
    <dgm:cxn modelId="{36C3F4B5-AA22-4D6D-9431-586A043FC315}" type="presParOf" srcId="{53EF27E1-4EE6-4E96-804B-B9D128DA8203}" destId="{A97F1681-B5EA-4A24-B4AE-7086077081B5}" srcOrd="6" destOrd="0" presId="urn:microsoft.com/office/officeart/2016/7/layout/RepeatingBendingProcessNew"/>
    <dgm:cxn modelId="{0DA5AF57-4046-45D1-B79A-DF28AA41BDFE}" type="presParOf" srcId="{53EF27E1-4EE6-4E96-804B-B9D128DA8203}" destId="{8598C194-BE95-428B-85E0-C3C0BD14FE3A}" srcOrd="7" destOrd="0" presId="urn:microsoft.com/office/officeart/2016/7/layout/RepeatingBendingProcessNew"/>
    <dgm:cxn modelId="{D5EB016A-0E1F-4661-BDB4-6773A63FEAC3}" type="presParOf" srcId="{8598C194-BE95-428B-85E0-C3C0BD14FE3A}" destId="{44EEDB46-B709-4097-9849-A684F4D858A3}" srcOrd="0" destOrd="0" presId="urn:microsoft.com/office/officeart/2016/7/layout/RepeatingBendingProcessNew"/>
    <dgm:cxn modelId="{1CE1BBDC-7990-4794-B7C2-4FD2D350A410}" type="presParOf" srcId="{53EF27E1-4EE6-4E96-804B-B9D128DA8203}" destId="{1BDB550E-E3E1-4CC9-9A6C-8D641CDC13ED}" srcOrd="8" destOrd="0" presId="urn:microsoft.com/office/officeart/2016/7/layout/RepeatingBendingProcessNew"/>
    <dgm:cxn modelId="{18798D50-9245-44C9-85B3-6E8283EC3EE6}" type="presParOf" srcId="{53EF27E1-4EE6-4E96-804B-B9D128DA8203}" destId="{E0E91908-8221-48E0-B971-294A949E02A1}" srcOrd="9" destOrd="0" presId="urn:microsoft.com/office/officeart/2016/7/layout/RepeatingBendingProcessNew"/>
    <dgm:cxn modelId="{103474B4-09D5-4476-8C7F-5E91367B504E}" type="presParOf" srcId="{E0E91908-8221-48E0-B971-294A949E02A1}" destId="{ABBAA981-3C70-4B3D-BE13-6E86E4D938ED}" srcOrd="0" destOrd="0" presId="urn:microsoft.com/office/officeart/2016/7/layout/RepeatingBendingProcessNew"/>
    <dgm:cxn modelId="{60190DD2-E9CC-4752-86EF-25CA970A605E}" type="presParOf" srcId="{53EF27E1-4EE6-4E96-804B-B9D128DA8203}" destId="{8499D786-760A-434D-97E4-02DBBE044A0D}" srcOrd="10" destOrd="0" presId="urn:microsoft.com/office/officeart/2016/7/layout/RepeatingBendingProcessNew"/>
    <dgm:cxn modelId="{1B4B2430-7D16-453A-8435-53A79A6A0188}" type="presParOf" srcId="{53EF27E1-4EE6-4E96-804B-B9D128DA8203}" destId="{FA9EBDD6-8B15-454E-B4BD-422D4BC86A48}" srcOrd="11" destOrd="0" presId="urn:microsoft.com/office/officeart/2016/7/layout/RepeatingBendingProcessNew"/>
    <dgm:cxn modelId="{290787C8-AD7B-4BCC-9E7E-EDF947265070}" type="presParOf" srcId="{FA9EBDD6-8B15-454E-B4BD-422D4BC86A48}" destId="{8100CA0A-F5C1-4ED0-AB7B-404AEC98A1F6}" srcOrd="0" destOrd="0" presId="urn:microsoft.com/office/officeart/2016/7/layout/RepeatingBendingProcessNew"/>
    <dgm:cxn modelId="{8DFA6EEF-E40D-4F9A-912A-F351C5D8EC6B}" type="presParOf" srcId="{53EF27E1-4EE6-4E96-804B-B9D128DA8203}" destId="{B5993404-1A21-4D56-957F-573559B67E74}" srcOrd="12" destOrd="0" presId="urn:microsoft.com/office/officeart/2016/7/layout/RepeatingBendingProcessNew"/>
    <dgm:cxn modelId="{9FBE5586-350A-454D-8E48-AE69E1F8F0E7}" type="presParOf" srcId="{53EF27E1-4EE6-4E96-804B-B9D128DA8203}" destId="{7ADE2F8F-3D06-40AD-B254-AE13B25A76B7}" srcOrd="13" destOrd="0" presId="urn:microsoft.com/office/officeart/2016/7/layout/RepeatingBendingProcessNew"/>
    <dgm:cxn modelId="{97E5EC1C-5B91-48BF-B9B2-60E18F770060}" type="presParOf" srcId="{7ADE2F8F-3D06-40AD-B254-AE13B25A76B7}" destId="{0D8B90DC-FB1D-408A-A8BC-5305B0635949}" srcOrd="0" destOrd="0" presId="urn:microsoft.com/office/officeart/2016/7/layout/RepeatingBendingProcessNew"/>
    <dgm:cxn modelId="{5D9386C8-50D0-4FD5-BE32-2D682FC8DA41}" type="presParOf" srcId="{53EF27E1-4EE6-4E96-804B-B9D128DA8203}" destId="{39AD21A6-E474-4D47-8B5F-0DF32B98F9A8}" srcOrd="14" destOrd="0" presId="urn:microsoft.com/office/officeart/2016/7/layout/RepeatingBendingProcessNew"/>
    <dgm:cxn modelId="{485737D1-AE48-48F7-BFDA-9CDAE552198F}" type="presParOf" srcId="{53EF27E1-4EE6-4E96-804B-B9D128DA8203}" destId="{207867C7-8964-4AA0-9EEA-D8228082FE61}" srcOrd="15" destOrd="0" presId="urn:microsoft.com/office/officeart/2016/7/layout/RepeatingBendingProcessNew"/>
    <dgm:cxn modelId="{87EC9C97-682F-4A97-95DA-8CC38BD21ED0}" type="presParOf" srcId="{207867C7-8964-4AA0-9EEA-D8228082FE61}" destId="{77CD2D2C-3B78-49A8-A93A-44B4AFFA3F10}" srcOrd="0" destOrd="0" presId="urn:microsoft.com/office/officeart/2016/7/layout/RepeatingBendingProcessNew"/>
    <dgm:cxn modelId="{D9777129-7B1A-43A8-ADD2-C977A95E3F15}" type="presParOf" srcId="{53EF27E1-4EE6-4E96-804B-B9D128DA8203}" destId="{3AA643DE-0A5E-4932-9383-C59DE583FC7F}" srcOrd="16" destOrd="0" presId="urn:microsoft.com/office/officeart/2016/7/layout/RepeatingBendingProcessNew"/>
    <dgm:cxn modelId="{6C791F28-BB79-4D08-A065-1F768A74ECB0}" type="presParOf" srcId="{53EF27E1-4EE6-4E96-804B-B9D128DA8203}" destId="{AEE1F11E-D616-4E76-8FCF-2F4E6E9D9AA7}" srcOrd="17" destOrd="0" presId="urn:microsoft.com/office/officeart/2016/7/layout/RepeatingBendingProcessNew"/>
    <dgm:cxn modelId="{34DD4020-153D-428F-9A06-753DA4FE6D7F}" type="presParOf" srcId="{AEE1F11E-D616-4E76-8FCF-2F4E6E9D9AA7}" destId="{641A9A2F-354E-4E06-9B5B-861ABF58FBED}" srcOrd="0" destOrd="0" presId="urn:microsoft.com/office/officeart/2016/7/layout/RepeatingBendingProcessNew"/>
    <dgm:cxn modelId="{3760EA89-2328-49DD-A1AE-32014C041A9C}" type="presParOf" srcId="{53EF27E1-4EE6-4E96-804B-B9D128DA8203}" destId="{0337F0F3-9012-4969-817B-D9D468D3D69D}" srcOrd="18" destOrd="0" presId="urn:microsoft.com/office/officeart/2016/7/layout/RepeatingBendingProcessNew"/>
    <dgm:cxn modelId="{254E8AA5-3E83-408B-9B2A-9E62237AB5FD}" type="presParOf" srcId="{53EF27E1-4EE6-4E96-804B-B9D128DA8203}" destId="{F2B56338-51E2-47A9-A236-24B3A565DB42}" srcOrd="19" destOrd="0" presId="urn:microsoft.com/office/officeart/2016/7/layout/RepeatingBendingProcessNew"/>
    <dgm:cxn modelId="{F7EB58CB-5ECD-4FBF-B75B-C833D801A1D7}" type="presParOf" srcId="{F2B56338-51E2-47A9-A236-24B3A565DB42}" destId="{100E56CE-30C6-4BE1-93F7-3BF03EDB9883}" srcOrd="0" destOrd="0" presId="urn:microsoft.com/office/officeart/2016/7/layout/RepeatingBendingProcessNew"/>
    <dgm:cxn modelId="{115C7DE8-9E22-40ED-BBFA-0D1D44F8DF28}" type="presParOf" srcId="{53EF27E1-4EE6-4E96-804B-B9D128DA8203}" destId="{51F60877-F172-483E-A16A-D9D050182B7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1B023-1AE1-43C5-9112-D875BF7A3E7B}">
      <dsp:nvSpPr>
        <dsp:cNvPr id="0" name=""/>
        <dsp:cNvSpPr/>
      </dsp:nvSpPr>
      <dsp:spPr>
        <a:xfrm>
          <a:off x="6347" y="32660"/>
          <a:ext cx="7200904" cy="1228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2188B-AF93-4A45-9FB9-8247DCF1C080}">
      <dsp:nvSpPr>
        <dsp:cNvPr id="0" name=""/>
        <dsp:cNvSpPr/>
      </dsp:nvSpPr>
      <dsp:spPr>
        <a:xfrm>
          <a:off x="263195" y="371688"/>
          <a:ext cx="490078" cy="490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7AEAC-0EAF-4D37-964A-B26496018CE5}">
      <dsp:nvSpPr>
        <dsp:cNvPr id="0" name=""/>
        <dsp:cNvSpPr/>
      </dsp:nvSpPr>
      <dsp:spPr>
        <a:xfrm>
          <a:off x="1022816" y="171201"/>
          <a:ext cx="6184435" cy="891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3" tIns="94303" rIns="94303" bIns="94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spc="-135">
              <a:latin typeface="Arial"/>
              <a:cs typeface="Arial"/>
            </a:rPr>
            <a:t>DMA  is  </a:t>
          </a:r>
          <a:r>
            <a:rPr lang="en-US" sz="1500" b="0" kern="1200" spc="45">
              <a:latin typeface="Arial"/>
              <a:cs typeface="Arial"/>
            </a:rPr>
            <a:t>a </a:t>
          </a:r>
          <a:r>
            <a:rPr lang="en-US" sz="1500" b="0" kern="1200" spc="-130">
              <a:latin typeface="Arial"/>
              <a:cs typeface="Arial"/>
            </a:rPr>
            <a:t>feature</a:t>
          </a:r>
          <a:r>
            <a:rPr lang="en-US" sz="1500" b="0" kern="1200">
              <a:latin typeface="Arial"/>
              <a:cs typeface="Arial"/>
            </a:rPr>
            <a:t> </a:t>
          </a:r>
          <a:r>
            <a:rPr lang="en-US" sz="1500" b="0" kern="1200" spc="-90">
              <a:latin typeface="Arial"/>
              <a:cs typeface="Arial"/>
            </a:rPr>
            <a:t>of </a:t>
          </a:r>
          <a:r>
            <a:rPr lang="en-US" sz="1500" kern="1200"/>
            <a:t>computerized systems that allows certain  hardware subsystems to access main  system memory independently of  the central processing unit (CPU).</a:t>
          </a:r>
        </a:p>
      </dsp:txBody>
      <dsp:txXfrm>
        <a:off x="1022816" y="171201"/>
        <a:ext cx="6184435" cy="891051"/>
      </dsp:txXfrm>
    </dsp:sp>
    <dsp:sp modelId="{340D9F99-EC79-46E4-8B20-AF6199672062}">
      <dsp:nvSpPr>
        <dsp:cNvPr id="0" name=""/>
        <dsp:cNvSpPr/>
      </dsp:nvSpPr>
      <dsp:spPr>
        <a:xfrm>
          <a:off x="0" y="1453897"/>
          <a:ext cx="7213600" cy="8910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5779-3C85-4A0F-BC57-7C78D6359997}">
      <dsp:nvSpPr>
        <dsp:cNvPr id="0" name=""/>
        <dsp:cNvSpPr/>
      </dsp:nvSpPr>
      <dsp:spPr>
        <a:xfrm>
          <a:off x="269543" y="1654384"/>
          <a:ext cx="490078" cy="490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F69EF-6888-49E4-98FE-07EA4BA42227}">
      <dsp:nvSpPr>
        <dsp:cNvPr id="0" name=""/>
        <dsp:cNvSpPr/>
      </dsp:nvSpPr>
      <dsp:spPr>
        <a:xfrm>
          <a:off x="1029164" y="1453897"/>
          <a:ext cx="6184435" cy="891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3" tIns="94303" rIns="94303" bIns="94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Direct memory access (DMA) is a  means of having a peripheral device  control a processor's memory bus  directly.</a:t>
          </a:r>
        </a:p>
      </dsp:txBody>
      <dsp:txXfrm>
        <a:off x="1029164" y="1453897"/>
        <a:ext cx="6184435" cy="891051"/>
      </dsp:txXfrm>
    </dsp:sp>
    <dsp:sp modelId="{27986159-A561-4B10-904D-F97D0005534B}">
      <dsp:nvSpPr>
        <dsp:cNvPr id="0" name=""/>
        <dsp:cNvSpPr/>
      </dsp:nvSpPr>
      <dsp:spPr>
        <a:xfrm>
          <a:off x="0" y="2567712"/>
          <a:ext cx="7213600" cy="15234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DC9FE-B6F9-4300-B8DC-A52C0B8BD05B}">
      <dsp:nvSpPr>
        <dsp:cNvPr id="0" name=""/>
        <dsp:cNvSpPr/>
      </dsp:nvSpPr>
      <dsp:spPr>
        <a:xfrm>
          <a:off x="269543" y="3084397"/>
          <a:ext cx="490078" cy="490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009F0-254E-4E85-8626-2640F6F3238C}">
      <dsp:nvSpPr>
        <dsp:cNvPr id="0" name=""/>
        <dsp:cNvSpPr/>
      </dsp:nvSpPr>
      <dsp:spPr>
        <a:xfrm>
          <a:off x="1005107" y="2762959"/>
          <a:ext cx="6184435" cy="891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303" tIns="94303" rIns="94303" bIns="9430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DMA controller temporarily borrows the address bus, data bus,  and control bus from the microprocessor and transfers the data  bytes directly between an I/O port and a series of memory  locations.</a:t>
          </a:r>
        </a:p>
      </dsp:txBody>
      <dsp:txXfrm>
        <a:off x="1005107" y="2762959"/>
        <a:ext cx="6184435" cy="891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EBFF-99ED-4259-9277-4F5AD27B441B}">
      <dsp:nvSpPr>
        <dsp:cNvPr id="0" name=""/>
        <dsp:cNvSpPr/>
      </dsp:nvSpPr>
      <dsp:spPr>
        <a:xfrm>
          <a:off x="0" y="1933"/>
          <a:ext cx="3384741" cy="6624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Operation:-	</a:t>
          </a:r>
        </a:p>
      </dsp:txBody>
      <dsp:txXfrm>
        <a:off x="0" y="1933"/>
        <a:ext cx="3384741" cy="662400"/>
      </dsp:txXfrm>
    </dsp:sp>
    <dsp:sp modelId="{95B1DDE7-2F1B-48FB-B1F5-C0F1FE95B4C4}">
      <dsp:nvSpPr>
        <dsp:cNvPr id="0" name=""/>
        <dsp:cNvSpPr/>
      </dsp:nvSpPr>
      <dsp:spPr>
        <a:xfrm>
          <a:off x="0" y="664334"/>
          <a:ext cx="3384741" cy="265167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Address the Device.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Check its status.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IF ready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perform operation  else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check another device</a:t>
          </a:r>
        </a:p>
      </dsp:txBody>
      <dsp:txXfrm>
        <a:off x="0" y="664334"/>
        <a:ext cx="3384741" cy="26516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4ACC-4E27-49D1-AF18-B709CD5E69AF}">
      <dsp:nvSpPr>
        <dsp:cNvPr id="0" name=""/>
        <dsp:cNvSpPr/>
      </dsp:nvSpPr>
      <dsp:spPr>
        <a:xfrm>
          <a:off x="0" y="1933"/>
          <a:ext cx="3384741" cy="6624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Operation:-	</a:t>
          </a:r>
        </a:p>
      </dsp:txBody>
      <dsp:txXfrm>
        <a:off x="0" y="1933"/>
        <a:ext cx="3384741" cy="662400"/>
      </dsp:txXfrm>
    </dsp:sp>
    <dsp:sp modelId="{59AA68C5-F6F5-498E-8431-3AE4D9471DCB}">
      <dsp:nvSpPr>
        <dsp:cNvPr id="0" name=""/>
        <dsp:cNvSpPr/>
      </dsp:nvSpPr>
      <dsp:spPr>
        <a:xfrm>
          <a:off x="0" y="664334"/>
          <a:ext cx="3384741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spc="-130">
              <a:latin typeface="Arial"/>
              <a:cs typeface="Arial"/>
            </a:rPr>
            <a:t>Device </a:t>
          </a:r>
          <a:r>
            <a:rPr lang="en-US" sz="2300" kern="1200" spc="-90">
              <a:latin typeface="Arial"/>
              <a:cs typeface="Arial"/>
            </a:rPr>
            <a:t>interrupt’s</a:t>
          </a:r>
          <a:r>
            <a:rPr lang="en-US" sz="2300" kern="1200" spc="5">
              <a:latin typeface="Arial"/>
              <a:cs typeface="Arial"/>
            </a:rPr>
            <a:t> </a:t>
          </a:r>
          <a:r>
            <a:rPr lang="en-US" sz="2300" kern="1200" spc="-160">
              <a:latin typeface="Arial"/>
              <a:cs typeface="Arial"/>
            </a:rPr>
            <a:t>CPU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latin typeface="Arial"/>
            <a:cs typeface="Arial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spc="-35">
              <a:latin typeface="Arial" panose="020B0604020202020204" pitchFamily="34" charset="0"/>
              <a:cs typeface="Arial" panose="020B0604020202020204" pitchFamily="34" charset="0"/>
            </a:rPr>
            <a:t>CPU </a:t>
          </a:r>
          <a:r>
            <a:rPr lang="en-US" sz="2300" kern="1200" spc="-65">
              <a:latin typeface="Arial" panose="020B0604020202020204" pitchFamily="34" charset="0"/>
              <a:cs typeface="Arial" panose="020B0604020202020204" pitchFamily="34" charset="0"/>
            </a:rPr>
            <a:t>acknowledge </a:t>
          </a:r>
          <a:r>
            <a:rPr lang="en-US" sz="2300" kern="1200" spc="-10">
              <a:latin typeface="Arial" panose="020B0604020202020204" pitchFamily="34" charset="0"/>
              <a:cs typeface="Arial" panose="020B0604020202020204" pitchFamily="34" charset="0"/>
            </a:rPr>
            <a:t>the  </a:t>
          </a:r>
          <a:r>
            <a:rPr lang="en-US" sz="2300" kern="1200" spc="220">
              <a:latin typeface="Arial" panose="020B0604020202020204" pitchFamily="34" charset="0"/>
              <a:cs typeface="Arial" panose="020B0604020202020204" pitchFamily="34" charset="0"/>
            </a:rPr>
            <a:t>I/O</a:t>
          </a:r>
          <a:r>
            <a:rPr lang="en-US" sz="2300" kern="1200" spc="-1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spc="-70">
              <a:latin typeface="Arial" panose="020B0604020202020204" pitchFamily="34" charset="0"/>
              <a:cs typeface="Arial" panose="020B0604020202020204" pitchFamily="34" charset="0"/>
            </a:rPr>
            <a:t>device.</a:t>
          </a:r>
          <a:endParaRPr lang="en-US" sz="2300" kern="120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spc="-35" dirty="0">
              <a:latin typeface="Arial" panose="020B0604020202020204" pitchFamily="34" charset="0"/>
              <a:cs typeface="Arial" panose="020B0604020202020204" pitchFamily="34" charset="0"/>
            </a:rPr>
            <a:t>CPU </a:t>
          </a:r>
          <a:r>
            <a:rPr lang="en-US" sz="2300" kern="1200" spc="-5" dirty="0">
              <a:latin typeface="Arial" panose="020B0604020202020204" pitchFamily="34" charset="0"/>
              <a:cs typeface="Arial" panose="020B0604020202020204" pitchFamily="34" charset="0"/>
            </a:rPr>
            <a:t>perform</a:t>
          </a:r>
          <a:r>
            <a:rPr lang="en-US" sz="2300" kern="1200" spc="1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300" kern="1200" spc="-20" dirty="0">
              <a:latin typeface="Arial" panose="020B0604020202020204" pitchFamily="34" charset="0"/>
              <a:cs typeface="Arial" panose="020B0604020202020204" pitchFamily="34" charset="0"/>
            </a:rPr>
            <a:t>operation</a:t>
          </a:r>
          <a:endParaRPr lang="en-US" sz="2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64334"/>
        <a:ext cx="3384741" cy="26516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EA9F2-0AB9-4BB9-8C05-164F670744D1}">
      <dsp:nvSpPr>
        <dsp:cNvPr id="0" name=""/>
        <dsp:cNvSpPr/>
      </dsp:nvSpPr>
      <dsp:spPr>
        <a:xfrm>
          <a:off x="0" y="29339"/>
          <a:ext cx="3384741" cy="5472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Operation:-	</a:t>
          </a:r>
        </a:p>
      </dsp:txBody>
      <dsp:txXfrm>
        <a:off x="0" y="29339"/>
        <a:ext cx="3384741" cy="547200"/>
      </dsp:txXfrm>
    </dsp:sp>
    <dsp:sp modelId="{A8D3C590-8C9A-4466-B9D6-9F01B7D6809E}">
      <dsp:nvSpPr>
        <dsp:cNvPr id="0" name=""/>
        <dsp:cNvSpPr/>
      </dsp:nvSpPr>
      <dsp:spPr>
        <a:xfrm>
          <a:off x="0" y="576539"/>
          <a:ext cx="3384741" cy="271205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spc="-3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CPU </a:t>
          </a:r>
          <a:r>
            <a:rPr lang="en-US" sz="2800" kern="1200" spc="-1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call </a:t>
          </a:r>
          <a:r>
            <a:rPr lang="en-US" sz="2800" kern="1200" spc="-4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DMA </a:t>
          </a:r>
          <a:r>
            <a:rPr lang="en-US" sz="2800" kern="120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for  </a:t>
          </a:r>
          <a:r>
            <a:rPr lang="en-US" sz="2800" kern="1200" spc="-2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operation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spc="40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It </a:t>
          </a:r>
          <a:r>
            <a:rPr lang="en-US" sz="2800" kern="1200" spc="-12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will </a:t>
          </a:r>
          <a:r>
            <a:rPr lang="en-US" sz="2800" kern="1200" spc="-9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allow </a:t>
          </a:r>
          <a:r>
            <a:rPr lang="en-US" sz="2800" kern="1200" spc="-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the </a:t>
          </a:r>
          <a:r>
            <a:rPr lang="en-US" sz="2800" kern="1200" spc="-6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device </a:t>
          </a:r>
          <a:r>
            <a:rPr lang="en-US" sz="2800" kern="1200" spc="2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to  </a:t>
          </a:r>
          <a:r>
            <a:rPr lang="en-US" sz="2800" kern="1200" spc="-7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access </a:t>
          </a:r>
          <a:r>
            <a:rPr lang="en-US" sz="2800" kern="1200" spc="-3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memory</a:t>
          </a:r>
          <a:r>
            <a:rPr lang="en-US" sz="2800" kern="1200" spc="5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800" kern="1200" spc="-95" dirty="0">
              <a:solidFill>
                <a:srgbClr val="252525"/>
              </a:solidFill>
              <a:latin typeface="Arial" panose="020B0604020202020204" pitchFamily="34" charset="0"/>
              <a:cs typeface="Arial" panose="020B0604020202020204" pitchFamily="34" charset="0"/>
            </a:rPr>
            <a:t>directly.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76539"/>
        <a:ext cx="3384741" cy="27120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B2B6-ECB2-4132-83C5-69580A235E20}">
      <dsp:nvSpPr>
        <dsp:cNvPr id="0" name=""/>
        <dsp:cNvSpPr/>
      </dsp:nvSpPr>
      <dsp:spPr>
        <a:xfrm>
          <a:off x="0" y="307"/>
          <a:ext cx="6598284" cy="719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5FAB7-BDA7-4284-A73A-3F53741781DC}">
      <dsp:nvSpPr>
        <dsp:cNvPr id="0" name=""/>
        <dsp:cNvSpPr/>
      </dsp:nvSpPr>
      <dsp:spPr>
        <a:xfrm>
          <a:off x="217664" y="162206"/>
          <a:ext cx="395753" cy="3957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81377-E8DE-46CF-9458-F5ED5C72AB76}">
      <dsp:nvSpPr>
        <dsp:cNvPr id="0" name=""/>
        <dsp:cNvSpPr/>
      </dsp:nvSpPr>
      <dsp:spPr>
        <a:xfrm>
          <a:off x="831081" y="307"/>
          <a:ext cx="5767202" cy="71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53" tIns="76153" rIns="76153" bIns="7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is data transfer technique directly between memory  and I/O without CPU intervention.</a:t>
          </a:r>
        </a:p>
      </dsp:txBody>
      <dsp:txXfrm>
        <a:off x="831081" y="307"/>
        <a:ext cx="5767202" cy="719551"/>
      </dsp:txXfrm>
    </dsp:sp>
    <dsp:sp modelId="{805344A1-CE23-48FE-A15E-D76C20F5FAE6}">
      <dsp:nvSpPr>
        <dsp:cNvPr id="0" name=""/>
        <dsp:cNvSpPr/>
      </dsp:nvSpPr>
      <dsp:spPr>
        <a:xfrm>
          <a:off x="0" y="899746"/>
          <a:ext cx="6598284" cy="719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7CC3F-BE3C-4970-8136-69F1F3B91DAB}">
      <dsp:nvSpPr>
        <dsp:cNvPr id="0" name=""/>
        <dsp:cNvSpPr/>
      </dsp:nvSpPr>
      <dsp:spPr>
        <a:xfrm>
          <a:off x="217664" y="1061645"/>
          <a:ext cx="395753" cy="3957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82C83-58C2-4404-B9F1-3493394A5C82}">
      <dsp:nvSpPr>
        <dsp:cNvPr id="0" name=""/>
        <dsp:cNvSpPr/>
      </dsp:nvSpPr>
      <dsp:spPr>
        <a:xfrm>
          <a:off x="831081" y="899746"/>
          <a:ext cx="5767202" cy="71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53" tIns="76153" rIns="76153" bIns="7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 the supervision of extra hardware called  DMA controller .</a:t>
          </a:r>
        </a:p>
      </dsp:txBody>
      <dsp:txXfrm>
        <a:off x="831081" y="899746"/>
        <a:ext cx="5767202" cy="719551"/>
      </dsp:txXfrm>
    </dsp:sp>
    <dsp:sp modelId="{73F4FD61-11AB-4CDB-837C-30E955DB86E0}">
      <dsp:nvSpPr>
        <dsp:cNvPr id="0" name=""/>
        <dsp:cNvSpPr/>
      </dsp:nvSpPr>
      <dsp:spPr>
        <a:xfrm>
          <a:off x="0" y="1799186"/>
          <a:ext cx="6598284" cy="7195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5A210-DEC5-425E-B54A-83AB99E55FD6}">
      <dsp:nvSpPr>
        <dsp:cNvPr id="0" name=""/>
        <dsp:cNvSpPr/>
      </dsp:nvSpPr>
      <dsp:spPr>
        <a:xfrm>
          <a:off x="217664" y="1961085"/>
          <a:ext cx="395753" cy="3957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E668-5F91-4426-B78B-17A4E0A88155}">
      <dsp:nvSpPr>
        <dsp:cNvPr id="0" name=""/>
        <dsp:cNvSpPr/>
      </dsp:nvSpPr>
      <dsp:spPr>
        <a:xfrm>
          <a:off x="831081" y="1799186"/>
          <a:ext cx="5767202" cy="719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53" tIns="76153" rIns="76153" bIns="7615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Fastest type of data transfer technique among this  parallel group.</a:t>
          </a:r>
        </a:p>
      </dsp:txBody>
      <dsp:txXfrm>
        <a:off x="831081" y="1799186"/>
        <a:ext cx="5767202" cy="7195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E1126-A1AC-4B0C-9947-A462EC62B30C}">
      <dsp:nvSpPr>
        <dsp:cNvPr id="0" name=""/>
        <dsp:cNvSpPr/>
      </dsp:nvSpPr>
      <dsp:spPr>
        <a:xfrm>
          <a:off x="1437710" y="659642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995" y="703712"/>
        <a:ext cx="16482" cy="3299"/>
      </dsp:txXfrm>
    </dsp:sp>
    <dsp:sp modelId="{C1E66ED6-931C-4C2D-975B-2971DE093125}">
      <dsp:nvSpPr>
        <dsp:cNvPr id="0" name=""/>
        <dsp:cNvSpPr/>
      </dsp:nvSpPr>
      <dsp:spPr>
        <a:xfrm>
          <a:off x="6235" y="275380"/>
          <a:ext cx="1433275" cy="85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The I/O device asserts DRQ signal.</a:t>
          </a:r>
        </a:p>
      </dsp:txBody>
      <dsp:txXfrm>
        <a:off x="6235" y="275380"/>
        <a:ext cx="1433275" cy="859965"/>
      </dsp:txXfrm>
    </dsp:sp>
    <dsp:sp modelId="{0F7264AE-F395-4E0E-9E6B-7C5A7C6E72FF}">
      <dsp:nvSpPr>
        <dsp:cNvPr id="0" name=""/>
        <dsp:cNvSpPr/>
      </dsp:nvSpPr>
      <dsp:spPr>
        <a:xfrm>
          <a:off x="3200639" y="659642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1924" y="703712"/>
        <a:ext cx="16482" cy="3299"/>
      </dsp:txXfrm>
    </dsp:sp>
    <dsp:sp modelId="{B0051796-41F3-45B2-B008-9CE4EB589B35}">
      <dsp:nvSpPr>
        <dsp:cNvPr id="0" name=""/>
        <dsp:cNvSpPr/>
      </dsp:nvSpPr>
      <dsp:spPr>
        <a:xfrm>
          <a:off x="1769163" y="275380"/>
          <a:ext cx="1433275" cy="85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DMA controller send HOLD signal to  microprocessor</a:t>
          </a:r>
        </a:p>
      </dsp:txBody>
      <dsp:txXfrm>
        <a:off x="1769163" y="275380"/>
        <a:ext cx="1433275" cy="859965"/>
      </dsp:txXfrm>
    </dsp:sp>
    <dsp:sp modelId="{AFE8CCDB-801A-4E08-BA95-B0448DDFBD40}">
      <dsp:nvSpPr>
        <dsp:cNvPr id="0" name=""/>
        <dsp:cNvSpPr/>
      </dsp:nvSpPr>
      <dsp:spPr>
        <a:xfrm>
          <a:off x="722872" y="1133545"/>
          <a:ext cx="3525857" cy="299053"/>
        </a:xfrm>
        <a:custGeom>
          <a:avLst/>
          <a:gdLst/>
          <a:ahLst/>
          <a:cxnLst/>
          <a:rect l="0" t="0" r="0" b="0"/>
          <a:pathLst>
            <a:path>
              <a:moveTo>
                <a:pt x="3525857" y="0"/>
              </a:moveTo>
              <a:lnTo>
                <a:pt x="3525857" y="166626"/>
              </a:lnTo>
              <a:lnTo>
                <a:pt x="0" y="166626"/>
              </a:lnTo>
              <a:lnTo>
                <a:pt x="0" y="299053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270" y="1281422"/>
        <a:ext cx="177061" cy="3299"/>
      </dsp:txXfrm>
    </dsp:sp>
    <dsp:sp modelId="{87B52887-C835-4188-9652-5BDD39410EA6}">
      <dsp:nvSpPr>
        <dsp:cNvPr id="0" name=""/>
        <dsp:cNvSpPr/>
      </dsp:nvSpPr>
      <dsp:spPr>
        <a:xfrm>
          <a:off x="3532092" y="275380"/>
          <a:ext cx="1433275" cy="85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microprocessor Send HLDA to DMA Controller&amp; DMA</a:t>
          </a:r>
        </a:p>
      </dsp:txBody>
      <dsp:txXfrm>
        <a:off x="3532092" y="275380"/>
        <a:ext cx="1433275" cy="859965"/>
      </dsp:txXfrm>
    </dsp:sp>
    <dsp:sp modelId="{8598C194-BE95-428B-85E0-C3C0BD14FE3A}">
      <dsp:nvSpPr>
        <dsp:cNvPr id="0" name=""/>
        <dsp:cNvSpPr/>
      </dsp:nvSpPr>
      <dsp:spPr>
        <a:xfrm>
          <a:off x="1437710" y="1849261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995" y="1893331"/>
        <a:ext cx="16482" cy="3299"/>
      </dsp:txXfrm>
    </dsp:sp>
    <dsp:sp modelId="{A97F1681-B5EA-4A24-B4AE-7086077081B5}">
      <dsp:nvSpPr>
        <dsp:cNvPr id="0" name=""/>
        <dsp:cNvSpPr/>
      </dsp:nvSpPr>
      <dsp:spPr>
        <a:xfrm>
          <a:off x="6235" y="1464998"/>
          <a:ext cx="1433275" cy="85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Takes charge of  system bus.	</a:t>
          </a:r>
        </a:p>
      </dsp:txBody>
      <dsp:txXfrm>
        <a:off x="6235" y="1464998"/>
        <a:ext cx="1433275" cy="859965"/>
      </dsp:txXfrm>
    </dsp:sp>
    <dsp:sp modelId="{E0E91908-8221-48E0-B971-294A949E02A1}">
      <dsp:nvSpPr>
        <dsp:cNvPr id="0" name=""/>
        <dsp:cNvSpPr/>
      </dsp:nvSpPr>
      <dsp:spPr>
        <a:xfrm>
          <a:off x="3200639" y="1849261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1924" y="1893331"/>
        <a:ext cx="16482" cy="3299"/>
      </dsp:txXfrm>
    </dsp:sp>
    <dsp:sp modelId="{1BDB550E-E3E1-4CC9-9A6C-8D641CDC13ED}">
      <dsp:nvSpPr>
        <dsp:cNvPr id="0" name=""/>
        <dsp:cNvSpPr/>
      </dsp:nvSpPr>
      <dsp:spPr>
        <a:xfrm>
          <a:off x="1769163" y="1464998"/>
          <a:ext cx="1433275" cy="85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DMA give DMA ACK(back) signal to I/O devices</a:t>
          </a:r>
        </a:p>
      </dsp:txBody>
      <dsp:txXfrm>
        <a:off x="1769163" y="1464998"/>
        <a:ext cx="1433275" cy="859965"/>
      </dsp:txXfrm>
    </dsp:sp>
    <dsp:sp modelId="{FA9EBDD6-8B15-454E-B4BD-422D4BC86A48}">
      <dsp:nvSpPr>
        <dsp:cNvPr id="0" name=""/>
        <dsp:cNvSpPr/>
      </dsp:nvSpPr>
      <dsp:spPr>
        <a:xfrm>
          <a:off x="722872" y="2323163"/>
          <a:ext cx="3525857" cy="299053"/>
        </a:xfrm>
        <a:custGeom>
          <a:avLst/>
          <a:gdLst/>
          <a:ahLst/>
          <a:cxnLst/>
          <a:rect l="0" t="0" r="0" b="0"/>
          <a:pathLst>
            <a:path>
              <a:moveTo>
                <a:pt x="3525857" y="0"/>
              </a:moveTo>
              <a:lnTo>
                <a:pt x="3525857" y="166626"/>
              </a:lnTo>
              <a:lnTo>
                <a:pt x="0" y="166626"/>
              </a:lnTo>
              <a:lnTo>
                <a:pt x="0" y="299053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270" y="2471040"/>
        <a:ext cx="177061" cy="3299"/>
      </dsp:txXfrm>
    </dsp:sp>
    <dsp:sp modelId="{8499D786-760A-434D-97E4-02DBBE044A0D}">
      <dsp:nvSpPr>
        <dsp:cNvPr id="0" name=""/>
        <dsp:cNvSpPr/>
      </dsp:nvSpPr>
      <dsp:spPr>
        <a:xfrm>
          <a:off x="3532092" y="1464998"/>
          <a:ext cx="1433275" cy="85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5.now, DMA controller places memory address on address bus  and data bytes from memory transfer to I/O .</a:t>
          </a:r>
        </a:p>
      </dsp:txBody>
      <dsp:txXfrm>
        <a:off x="3532092" y="1464998"/>
        <a:ext cx="1433275" cy="859965"/>
      </dsp:txXfrm>
    </dsp:sp>
    <dsp:sp modelId="{7ADE2F8F-3D06-40AD-B254-AE13B25A76B7}">
      <dsp:nvSpPr>
        <dsp:cNvPr id="0" name=""/>
        <dsp:cNvSpPr/>
      </dsp:nvSpPr>
      <dsp:spPr>
        <a:xfrm>
          <a:off x="1437710" y="3038879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995" y="3082949"/>
        <a:ext cx="16482" cy="3299"/>
      </dsp:txXfrm>
    </dsp:sp>
    <dsp:sp modelId="{B5993404-1A21-4D56-957F-573559B67E74}">
      <dsp:nvSpPr>
        <dsp:cNvPr id="0" name=""/>
        <dsp:cNvSpPr/>
      </dsp:nvSpPr>
      <dsp:spPr>
        <a:xfrm>
          <a:off x="6235" y="2654617"/>
          <a:ext cx="1433275" cy="8599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6.DMA Controller updates memory address register and word</a:t>
          </a:r>
        </a:p>
      </dsp:txBody>
      <dsp:txXfrm>
        <a:off x="6235" y="2654617"/>
        <a:ext cx="1433275" cy="859965"/>
      </dsp:txXfrm>
    </dsp:sp>
    <dsp:sp modelId="{207867C7-8964-4AA0-9EEA-D8228082FE61}">
      <dsp:nvSpPr>
        <dsp:cNvPr id="0" name=""/>
        <dsp:cNvSpPr/>
      </dsp:nvSpPr>
      <dsp:spPr>
        <a:xfrm>
          <a:off x="3200639" y="3038879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1924" y="3082949"/>
        <a:ext cx="16482" cy="3299"/>
      </dsp:txXfrm>
    </dsp:sp>
    <dsp:sp modelId="{39AD21A6-E474-4D47-8B5F-0DF32B98F9A8}">
      <dsp:nvSpPr>
        <dsp:cNvPr id="0" name=""/>
        <dsp:cNvSpPr/>
      </dsp:nvSpPr>
      <dsp:spPr>
        <a:xfrm>
          <a:off x="1769163" y="2654617"/>
          <a:ext cx="1433275" cy="8599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count register.</a:t>
          </a:r>
        </a:p>
      </dsp:txBody>
      <dsp:txXfrm>
        <a:off x="1769163" y="2654617"/>
        <a:ext cx="1433275" cy="859965"/>
      </dsp:txXfrm>
    </dsp:sp>
    <dsp:sp modelId="{AEE1F11E-D616-4E76-8FCF-2F4E6E9D9AA7}">
      <dsp:nvSpPr>
        <dsp:cNvPr id="0" name=""/>
        <dsp:cNvSpPr/>
      </dsp:nvSpPr>
      <dsp:spPr>
        <a:xfrm>
          <a:off x="722872" y="3512782"/>
          <a:ext cx="3525857" cy="299053"/>
        </a:xfrm>
        <a:custGeom>
          <a:avLst/>
          <a:gdLst/>
          <a:ahLst/>
          <a:cxnLst/>
          <a:rect l="0" t="0" r="0" b="0"/>
          <a:pathLst>
            <a:path>
              <a:moveTo>
                <a:pt x="3525857" y="0"/>
              </a:moveTo>
              <a:lnTo>
                <a:pt x="3525857" y="166626"/>
              </a:lnTo>
              <a:lnTo>
                <a:pt x="0" y="166626"/>
              </a:lnTo>
              <a:lnTo>
                <a:pt x="0" y="299053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270" y="3660659"/>
        <a:ext cx="177061" cy="3299"/>
      </dsp:txXfrm>
    </dsp:sp>
    <dsp:sp modelId="{3AA643DE-0A5E-4932-9383-C59DE583FC7F}">
      <dsp:nvSpPr>
        <dsp:cNvPr id="0" name=""/>
        <dsp:cNvSpPr/>
      </dsp:nvSpPr>
      <dsp:spPr>
        <a:xfrm>
          <a:off x="3532092" y="2654617"/>
          <a:ext cx="1433275" cy="8599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7. when internal count = 0 then DMA Controller sets  HOLD=0</a:t>
          </a:r>
        </a:p>
      </dsp:txBody>
      <dsp:txXfrm>
        <a:off x="3532092" y="2654617"/>
        <a:ext cx="1433275" cy="859965"/>
      </dsp:txXfrm>
    </dsp:sp>
    <dsp:sp modelId="{F2B56338-51E2-47A9-A236-24B3A565DB42}">
      <dsp:nvSpPr>
        <dsp:cNvPr id="0" name=""/>
        <dsp:cNvSpPr/>
      </dsp:nvSpPr>
      <dsp:spPr>
        <a:xfrm>
          <a:off x="1437710" y="4228498"/>
          <a:ext cx="2990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053" y="45720"/>
              </a:lnTo>
            </a:path>
          </a:pathLst>
        </a:cu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995" y="4272568"/>
        <a:ext cx="16482" cy="3299"/>
      </dsp:txXfrm>
    </dsp:sp>
    <dsp:sp modelId="{0337F0F3-9012-4969-817B-D9D468D3D69D}">
      <dsp:nvSpPr>
        <dsp:cNvPr id="0" name=""/>
        <dsp:cNvSpPr/>
      </dsp:nvSpPr>
      <dsp:spPr>
        <a:xfrm>
          <a:off x="6235" y="3844235"/>
          <a:ext cx="1433275" cy="8599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8. now processor regain the charge od the system bus which</a:t>
          </a:r>
        </a:p>
      </dsp:txBody>
      <dsp:txXfrm>
        <a:off x="6235" y="3844235"/>
        <a:ext cx="1433275" cy="859965"/>
      </dsp:txXfrm>
    </dsp:sp>
    <dsp:sp modelId="{51F60877-F172-483E-A16A-D9D050182B78}">
      <dsp:nvSpPr>
        <dsp:cNvPr id="0" name=""/>
        <dsp:cNvSpPr/>
      </dsp:nvSpPr>
      <dsp:spPr>
        <a:xfrm>
          <a:off x="1769163" y="3844235"/>
          <a:ext cx="1433275" cy="8599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232" tIns="73721" rIns="70232" bIns="7372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continues the normal operation.</a:t>
          </a:r>
        </a:p>
      </dsp:txBody>
      <dsp:txXfrm>
        <a:off x="1769163" y="3844235"/>
        <a:ext cx="1433275" cy="859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A1CA5-0CD0-4FD7-91C0-858E2F3C5DEA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E01E2-1031-4A1B-A9AB-F5087BEDD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0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E01E2-1031-4A1B-A9AB-F5087BEDD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5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069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57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113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6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4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6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488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8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8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4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6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thglryofgod/18024929258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youtube.com/watch?v=Ncy88Ipu5Xw" TargetMode="External"/><Relationship Id="rId7" Type="http://schemas.openxmlformats.org/officeDocument/2006/relationships/diagramColors" Target="../diagrams/colors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://weareneighbours.blogspot.com/2013/05/chapter-6-input-output.html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://stackoverflow.com/questions/29166836/how-exactly-dma-offloads-processor-controller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7191" y="2027159"/>
            <a:ext cx="3384742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2700">
              <a:lnSpc>
                <a:spcPct val="90000"/>
              </a:lnSpc>
            </a:pPr>
            <a: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  <a:t>DIRECT</a:t>
            </a:r>
            <a:b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  <a:t>MEMORY </a:t>
            </a:r>
            <a:b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  <a:t>ACCESS</a:t>
            </a:r>
            <a:b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</a:br>
            <a:r>
              <a:rPr lang="en-US" sz="5400" b="1" dirty="0">
                <a:solidFill>
                  <a:srgbClr val="FFFFFF"/>
                </a:solidFill>
                <a:latin typeface="+mj-lt"/>
                <a:cs typeface="+mj-cs"/>
              </a:rPr>
              <a:t>(DMA)</a:t>
            </a:r>
          </a:p>
        </p:txBody>
      </p:sp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4012BAF1-7400-45CF-A30E-E5AD2E27E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67938" y="2027159"/>
            <a:ext cx="2892580" cy="28925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86293" y="2837329"/>
            <a:ext cx="3384741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67310" marR="5080" indent="-5524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rgbClr val="FFFFFF"/>
              </a:solidFill>
            </a:endParaRPr>
          </a:p>
          <a:p>
            <a:pPr marL="67310" marR="5080" indent="-55244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100" dirty="0">
              <a:solidFill>
                <a:srgbClr val="FFFFF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0" y="327753"/>
            <a:ext cx="4133472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9685" marR="5080" indent="-762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9E631-2494-40DB-9013-DE6C4B84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What is DMA?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E0219C-C209-4E15-9A27-5C191DFF4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7895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926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3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78636" y="762000"/>
            <a:ext cx="6181725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91689" algn="l"/>
              </a:tabLst>
            </a:pPr>
            <a:r>
              <a:rPr sz="4800" spc="-165" dirty="0"/>
              <a:t>Types</a:t>
            </a:r>
            <a:r>
              <a:rPr sz="4800" spc="-15" dirty="0"/>
              <a:t> </a:t>
            </a:r>
            <a:r>
              <a:rPr sz="4800" spc="-5" dirty="0"/>
              <a:t>of	</a:t>
            </a:r>
            <a:r>
              <a:rPr sz="4800" spc="-70" dirty="0"/>
              <a:t>data </a:t>
            </a:r>
            <a:r>
              <a:rPr sz="4800" spc="-40" dirty="0"/>
              <a:t>transfer</a:t>
            </a:r>
            <a:r>
              <a:rPr sz="4800" dirty="0"/>
              <a:t> </a:t>
            </a:r>
            <a:r>
              <a:rPr sz="4800" spc="-25" dirty="0"/>
              <a:t>mode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278636" y="2819400"/>
            <a:ext cx="3673475" cy="20563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25" dirty="0">
                <a:solidFill>
                  <a:srgbClr val="252525"/>
                </a:solidFill>
                <a:latin typeface="Times New Roman"/>
                <a:cs typeface="Times New Roman"/>
              </a:rPr>
              <a:t>Programmed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252525"/>
                </a:solidFill>
                <a:latin typeface="Times New Roman"/>
                <a:cs typeface="Times New Roman"/>
              </a:rPr>
              <a:t>I/O</a:t>
            </a:r>
            <a:endParaRPr lang="en-US" sz="2200" spc="22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33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15" dirty="0">
                <a:solidFill>
                  <a:srgbClr val="252525"/>
                </a:solidFill>
                <a:latin typeface="Times New Roman"/>
                <a:cs typeface="Times New Roman"/>
              </a:rPr>
              <a:t>Interrupt </a:t>
            </a:r>
            <a:r>
              <a:rPr sz="2200" spc="-50" dirty="0">
                <a:solidFill>
                  <a:srgbClr val="252525"/>
                </a:solidFill>
                <a:latin typeface="Times New Roman"/>
                <a:cs typeface="Times New Roman"/>
              </a:rPr>
              <a:t>driven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220" dirty="0">
                <a:solidFill>
                  <a:srgbClr val="252525"/>
                </a:solidFill>
                <a:latin typeface="Times New Roman"/>
                <a:cs typeface="Times New Roman"/>
              </a:rPr>
              <a:t>I/O</a:t>
            </a:r>
            <a:endParaRPr lang="en-US" sz="2200" spc="220" dirty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endParaRPr sz="3300" dirty="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45" dirty="0">
                <a:solidFill>
                  <a:srgbClr val="252525"/>
                </a:solidFill>
                <a:latin typeface="Times New Roman"/>
                <a:cs typeface="Times New Roman"/>
              </a:rPr>
              <a:t>DMA </a:t>
            </a:r>
            <a:r>
              <a:rPr sz="2200" spc="-30" dirty="0">
                <a:solidFill>
                  <a:srgbClr val="252525"/>
                </a:solidFill>
                <a:latin typeface="Times New Roman"/>
                <a:cs typeface="Times New Roman"/>
              </a:rPr>
              <a:t>(Direct </a:t>
            </a:r>
            <a:r>
              <a:rPr sz="2200" spc="-55" dirty="0">
                <a:solidFill>
                  <a:srgbClr val="252525"/>
                </a:solidFill>
                <a:latin typeface="Times New Roman"/>
                <a:cs typeface="Times New Roman"/>
              </a:rPr>
              <a:t>Memory</a:t>
            </a:r>
            <a:r>
              <a:rPr sz="2200" spc="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200" spc="-75" dirty="0">
                <a:solidFill>
                  <a:srgbClr val="252525"/>
                </a:solidFill>
                <a:latin typeface="Times New Roman"/>
                <a:cs typeface="Times New Roman"/>
              </a:rPr>
              <a:t>Access)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0199" y="591671"/>
            <a:ext cx="3384742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-40" dirty="0">
                <a:solidFill>
                  <a:srgbClr val="FFFFFF"/>
                </a:solidFill>
              </a:rPr>
              <a:t>Programmed</a:t>
            </a:r>
            <a:r>
              <a:rPr lang="en-US" spc="-45" dirty="0">
                <a:solidFill>
                  <a:srgbClr val="FFFFFF"/>
                </a:solidFill>
              </a:rPr>
              <a:t> </a:t>
            </a:r>
            <a:r>
              <a:rPr lang="en-US" spc="360" dirty="0">
                <a:solidFill>
                  <a:srgbClr val="FFFFFF"/>
                </a:solidFill>
              </a:rPr>
              <a:t>I/O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E549AC3-2747-423F-B209-78D4F26C716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2593"/>
          <a:stretch/>
        </p:blipFill>
        <p:spPr>
          <a:xfrm>
            <a:off x="178126" y="2496671"/>
            <a:ext cx="3810264" cy="1524000"/>
          </a:xfrm>
          <a:prstGeom prst="rect">
            <a:avLst/>
          </a:prstGeom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4F26CA7-3598-4118-B27D-BC1B99354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404107"/>
              </p:ext>
            </p:extLst>
          </p:nvPr>
        </p:nvGraphicFramePr>
        <p:xfrm>
          <a:off x="5410200" y="2819400"/>
          <a:ext cx="3384741" cy="33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30" dirty="0">
                <a:solidFill>
                  <a:srgbClr val="FFFFFF"/>
                </a:solidFill>
              </a:rPr>
              <a:t>Interrupt </a:t>
            </a:r>
            <a:r>
              <a:rPr lang="en-US" spc="-80" dirty="0">
                <a:solidFill>
                  <a:srgbClr val="FFFFFF"/>
                </a:solidFill>
              </a:rPr>
              <a:t>driven </a:t>
            </a:r>
            <a:r>
              <a:rPr lang="en-US" spc="360" dirty="0">
                <a:solidFill>
                  <a:srgbClr val="FFFFFF"/>
                </a:solidFill>
              </a:rPr>
              <a:t>I/O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4" name="Picture 53" descr="Diagram&#10;&#10;Description automatically generated">
            <a:extLst>
              <a:ext uri="{FF2B5EF4-FFF2-40B4-BE49-F238E27FC236}">
                <a16:creationId xmlns:a16="http://schemas.microsoft.com/office/drawing/2014/main" id="{FC80256E-F84F-41E7-A019-9B85DD8BE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465" r="3490" b="9129"/>
          <a:stretch/>
        </p:blipFill>
        <p:spPr>
          <a:xfrm>
            <a:off x="275973" y="2421172"/>
            <a:ext cx="3602117" cy="1769828"/>
          </a:xfrm>
          <a:prstGeom prst="rect">
            <a:avLst/>
          </a:prstGeom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4F26CA7-3598-4118-B27D-BC1B99354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6696946"/>
              </p:ext>
            </p:extLst>
          </p:nvPr>
        </p:nvGraphicFramePr>
        <p:xfrm>
          <a:off x="5386293" y="2837329"/>
          <a:ext cx="3384741" cy="33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94016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pc="30" dirty="0">
                <a:solidFill>
                  <a:srgbClr val="FFFFFF"/>
                </a:solidFill>
              </a:rPr>
              <a:t>Direct Memory Access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0276F16-829E-48F7-A61E-B98881996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9941" y="2466818"/>
            <a:ext cx="3359565" cy="1800382"/>
          </a:xfrm>
          <a:prstGeom prst="rect">
            <a:avLst/>
          </a:prstGeom>
        </p:spPr>
      </p:pic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4F26CA7-3598-4118-B27D-BC1B99354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436302"/>
              </p:ext>
            </p:extLst>
          </p:nvPr>
        </p:nvGraphicFramePr>
        <p:xfrm>
          <a:off x="5386293" y="2837329"/>
          <a:ext cx="3384741" cy="33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9095972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8636" y="2356103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6510" y="1208912"/>
            <a:ext cx="4039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DMA </a:t>
            </a:r>
            <a:r>
              <a:rPr spc="-20" dirty="0"/>
              <a:t>Data</a:t>
            </a:r>
            <a:r>
              <a:rPr spc="20" dirty="0"/>
              <a:t> </a:t>
            </a:r>
            <a:r>
              <a:rPr spc="-75" dirty="0"/>
              <a:t>Transfer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E162DF15-97D8-49A3-B288-EE5D62A4A808}"/>
              </a:ext>
            </a:extLst>
          </p:cNvPr>
          <p:cNvGraphicFramePr/>
          <p:nvPr/>
        </p:nvGraphicFramePr>
        <p:xfrm>
          <a:off x="1255877" y="2499486"/>
          <a:ext cx="6598284" cy="2519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42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0" name="Rectangle 54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56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560" y="336142"/>
            <a:ext cx="5220569" cy="1736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/>
            <a:r>
              <a:rPr lang="en-US" sz="5200" spc="-75" dirty="0">
                <a:solidFill>
                  <a:srgbClr val="FFFFFF"/>
                </a:solidFill>
              </a:rPr>
              <a:t>DMA </a:t>
            </a:r>
            <a:r>
              <a:rPr lang="en-US" sz="5200" spc="-20" dirty="0">
                <a:solidFill>
                  <a:srgbClr val="FFFFFF"/>
                </a:solidFill>
              </a:rPr>
              <a:t>Data</a:t>
            </a:r>
            <a:r>
              <a:rPr lang="en-US" sz="5200" spc="20" dirty="0">
                <a:solidFill>
                  <a:srgbClr val="FFFFFF"/>
                </a:solidFill>
              </a:rPr>
              <a:t> </a:t>
            </a:r>
            <a:r>
              <a:rPr lang="en-US" sz="5200" spc="-75" dirty="0">
                <a:solidFill>
                  <a:srgbClr val="FFFFFF"/>
                </a:solidFill>
              </a:rPr>
              <a:t>Transfer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050065" y="2340680"/>
            <a:ext cx="5760866" cy="4181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8D6197-FC96-46EA-9402-17E40A3421BB}"/>
              </a:ext>
            </a:extLst>
          </p:cNvPr>
          <p:cNvSpPr txBox="1"/>
          <p:nvPr/>
        </p:nvSpPr>
        <p:spPr>
          <a:xfrm>
            <a:off x="489360" y="1382486"/>
            <a:ext cx="266068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DMA Data Transfer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BCE4A87B-1457-4AFC-9F77-9FC363DC68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28523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385C6E1126545A941A14BFF4FC83D" ma:contentTypeVersion="12" ma:contentTypeDescription="Create a new document." ma:contentTypeScope="" ma:versionID="f12eebd3af3159ad1160233e3761ac5a">
  <xsd:schema xmlns:xsd="http://www.w3.org/2001/XMLSchema" xmlns:xs="http://www.w3.org/2001/XMLSchema" xmlns:p="http://schemas.microsoft.com/office/2006/metadata/properties" xmlns:ns3="fd03f34a-bde5-4897-bcbd-0d509f82f8ca" xmlns:ns4="c47307b9-9cf0-4d65-a3dc-3b69bfb4d5fc" targetNamespace="http://schemas.microsoft.com/office/2006/metadata/properties" ma:root="true" ma:fieldsID="212c32e0a72ea461ccb7e6051f91fd75" ns3:_="" ns4:_="">
    <xsd:import namespace="fd03f34a-bde5-4897-bcbd-0d509f82f8ca"/>
    <xsd:import namespace="c47307b9-9cf0-4d65-a3dc-3b69bfb4d5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3f34a-bde5-4897-bcbd-0d509f82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7307b9-9cf0-4d65-a3dc-3b69bfb4d5f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3DD29-2801-441C-9CBB-481EB9A991C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395F3F-1EF7-44F4-9B3F-F5DA32EC1A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46DC95-4B22-4052-BDA6-B01F11D3A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3f34a-bde5-4897-bcbd-0d509f82f8ca"/>
    <ds:schemaRef ds:uri="c47307b9-9cf0-4d65-a3dc-3b69bfb4d5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351</Words>
  <Application>Microsoft Office PowerPoint</Application>
  <PresentationFormat>On-screen Show (4:3)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DIRECT MEMORY  ACCESS (DMA)</vt:lpstr>
      <vt:lpstr>What is DMA?</vt:lpstr>
      <vt:lpstr>Types of data transfer mode</vt:lpstr>
      <vt:lpstr>Programmed I/O</vt:lpstr>
      <vt:lpstr>Interrupt driven I/O</vt:lpstr>
      <vt:lpstr>Direct Memory Access</vt:lpstr>
      <vt:lpstr>DMA Data Transfer</vt:lpstr>
      <vt:lpstr>DMA Data Transfer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 MEMORY  ACCESS (DMA)</dc:title>
  <dc:creator>Junaid Siddiqui</dc:creator>
  <cp:lastModifiedBy>kanupriya prajapati</cp:lastModifiedBy>
  <cp:revision>11</cp:revision>
  <dcterms:created xsi:type="dcterms:W3CDTF">2020-11-16T09:36:10Z</dcterms:created>
  <dcterms:modified xsi:type="dcterms:W3CDTF">2021-04-19T16:17:01Z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0x01010046F385C6E1126545A941A14BFF4FC83D</vt:lpwstr>
  </property>
</Properties>
</file>