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3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3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6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2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094708-84DE-4629-BC31-FE81B1375C8D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EB3BAA-84F1-4A10-BE0D-439CD805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9066-12CE-4A9E-92CE-FF13ED423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Planning a conference in Toronto</a:t>
            </a:r>
          </a:p>
        </p:txBody>
      </p:sp>
    </p:spTree>
    <p:extLst>
      <p:ext uri="{BB962C8B-B14F-4D97-AF65-F5344CB8AC3E}">
        <p14:creationId xmlns:p14="http://schemas.microsoft.com/office/powerpoint/2010/main" val="35774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E93-E270-414A-9C59-6110E436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80" y="302003"/>
            <a:ext cx="10058400" cy="919517"/>
          </a:xfrm>
        </p:spPr>
        <p:txBody>
          <a:bodyPr>
            <a:normAutofit/>
          </a:bodyPr>
          <a:lstStyle/>
          <a:p>
            <a:r>
              <a:rPr lang="en-GB" sz="36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ABCB-6CDA-4270-9F14-D0D9F6A1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Hotels for residence</a:t>
            </a:r>
          </a:p>
          <a:p>
            <a:r>
              <a:rPr lang="en-GB" sz="1800" dirty="0"/>
              <a:t>Meeting halls (preferably inside hotels)</a:t>
            </a:r>
          </a:p>
          <a:p>
            <a:r>
              <a:rPr lang="en-GB" sz="1800" dirty="0"/>
              <a:t>Restaurants </a:t>
            </a:r>
          </a:p>
          <a:p>
            <a:r>
              <a:rPr lang="en-GB" sz="1800" dirty="0"/>
              <a:t>Cafes</a:t>
            </a:r>
          </a:p>
          <a:p>
            <a:r>
              <a:rPr lang="en-GB" sz="1800" dirty="0"/>
              <a:t>Landmarks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B47DCB8-EEC8-45B5-8C5D-24EE8292DCEF}"/>
              </a:ext>
            </a:extLst>
          </p:cNvPr>
          <p:cNvSpPr/>
          <p:nvPr/>
        </p:nvSpPr>
        <p:spPr>
          <a:xfrm>
            <a:off x="2690895" y="2888456"/>
            <a:ext cx="620785" cy="125834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52F5D-1D9F-4209-AD36-891A3A1205AB}"/>
              </a:ext>
            </a:extLst>
          </p:cNvPr>
          <p:cNvSpPr txBox="1"/>
          <p:nvPr/>
        </p:nvSpPr>
        <p:spPr>
          <a:xfrm>
            <a:off x="3311680" y="3256020"/>
            <a:ext cx="189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rgbClr val="0070C0"/>
                </a:solidFill>
              </a:rPr>
              <a:t>To wind down/relax after a hard day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9D60318-7FBD-4794-8050-274BA5AC042F}"/>
              </a:ext>
            </a:extLst>
          </p:cNvPr>
          <p:cNvSpPr/>
          <p:nvPr/>
        </p:nvSpPr>
        <p:spPr>
          <a:xfrm>
            <a:off x="5427802" y="1998216"/>
            <a:ext cx="738231" cy="214858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E3215-7C19-47EB-BA27-5F96694211C8}"/>
              </a:ext>
            </a:extLst>
          </p:cNvPr>
          <p:cNvSpPr txBox="1"/>
          <p:nvPr/>
        </p:nvSpPr>
        <p:spPr>
          <a:xfrm>
            <a:off x="6166033" y="2595456"/>
            <a:ext cx="263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solidFill>
                  <a:srgbClr val="0070C0"/>
                </a:solidFill>
              </a:rPr>
              <a:t>Finding the Best location/neighbourhood catering to all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86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9EE3-961A-4E95-AFB1-B001D225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58" y="365527"/>
            <a:ext cx="10058400" cy="760126"/>
          </a:xfrm>
        </p:spPr>
        <p:txBody>
          <a:bodyPr>
            <a:normAutofit/>
          </a:bodyPr>
          <a:lstStyle/>
          <a:p>
            <a:r>
              <a:rPr lang="en-GB" sz="3600" dirty="0"/>
              <a:t>How to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63B-18B8-48FC-B24E-EDC86368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35" y="1248953"/>
            <a:ext cx="10058400" cy="386900"/>
          </a:xfrm>
        </p:spPr>
        <p:txBody>
          <a:bodyPr/>
          <a:lstStyle/>
          <a:p>
            <a:r>
              <a:rPr lang="en-GB" dirty="0"/>
              <a:t>Foursquare application to get related data.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43EA0-2CD4-4878-8299-FF5EBEA2A2A2}"/>
              </a:ext>
            </a:extLst>
          </p:cNvPr>
          <p:cNvSpPr txBox="1">
            <a:spLocks/>
          </p:cNvSpPr>
          <p:nvPr/>
        </p:nvSpPr>
        <p:spPr>
          <a:xfrm>
            <a:off x="927235" y="2145502"/>
            <a:ext cx="10058400" cy="101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Get </a:t>
            </a:r>
            <a:r>
              <a:rPr lang="en-GB" dirty="0" err="1"/>
              <a:t>dataframe</a:t>
            </a:r>
            <a:r>
              <a:rPr lang="en-GB" dirty="0"/>
              <a:t> :</a:t>
            </a:r>
          </a:p>
          <a:p>
            <a:pPr marL="0" indent="0">
              <a:buNone/>
            </a:pPr>
            <a:r>
              <a:rPr lang="en-GB" dirty="0"/>
              <a:t>     Hotels, landmarks, restaurants, shopping stores, cafes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06197-1C8B-4579-BCBA-DB71C2DFEFD0}"/>
              </a:ext>
            </a:extLst>
          </p:cNvPr>
          <p:cNvSpPr txBox="1">
            <a:spLocks/>
          </p:cNvSpPr>
          <p:nvPr/>
        </p:nvSpPr>
        <p:spPr>
          <a:xfrm>
            <a:off x="927235" y="3593001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Clean </a:t>
            </a:r>
            <a:r>
              <a:rPr lang="en-GB" dirty="0" err="1"/>
              <a:t>dataframe</a:t>
            </a:r>
            <a:endParaRPr lang="en-GB" dirty="0"/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31371D-874C-4690-B793-0210D0ED7923}"/>
              </a:ext>
            </a:extLst>
          </p:cNvPr>
          <p:cNvSpPr txBox="1">
            <a:spLocks/>
          </p:cNvSpPr>
          <p:nvPr/>
        </p:nvSpPr>
        <p:spPr>
          <a:xfrm>
            <a:off x="927235" y="4496452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of clustering to understand best options </a:t>
            </a: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067F76-08FD-41AA-B282-F1323A5A263A}"/>
              </a:ext>
            </a:extLst>
          </p:cNvPr>
          <p:cNvSpPr txBox="1">
            <a:spLocks/>
          </p:cNvSpPr>
          <p:nvPr/>
        </p:nvSpPr>
        <p:spPr>
          <a:xfrm>
            <a:off x="927235" y="5415597"/>
            <a:ext cx="10058400" cy="38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 generation to see final results 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9B70A1-69D5-447A-99E5-1F003F08EACA}"/>
              </a:ext>
            </a:extLst>
          </p:cNvPr>
          <p:cNvCxnSpPr/>
          <p:nvPr/>
        </p:nvCxnSpPr>
        <p:spPr>
          <a:xfrm>
            <a:off x="2281806" y="1635853"/>
            <a:ext cx="0" cy="43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8F2E58-9A74-4D28-9FF5-265650D67D48}"/>
              </a:ext>
            </a:extLst>
          </p:cNvPr>
          <p:cNvCxnSpPr/>
          <p:nvPr/>
        </p:nvCxnSpPr>
        <p:spPr>
          <a:xfrm>
            <a:off x="2350315" y="3036879"/>
            <a:ext cx="0" cy="43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8EFCE-F297-4FE0-B1AA-447D78F3687F}"/>
              </a:ext>
            </a:extLst>
          </p:cNvPr>
          <p:cNvCxnSpPr/>
          <p:nvPr/>
        </p:nvCxnSpPr>
        <p:spPr>
          <a:xfrm>
            <a:off x="2375482" y="4029659"/>
            <a:ext cx="0" cy="43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4E7E10-391F-4445-84EC-57AD29C7305C}"/>
              </a:ext>
            </a:extLst>
          </p:cNvPr>
          <p:cNvCxnSpPr/>
          <p:nvPr/>
        </p:nvCxnSpPr>
        <p:spPr>
          <a:xfrm>
            <a:off x="2350315" y="4916493"/>
            <a:ext cx="0" cy="432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EE6-E3B6-40C6-ABCE-FA6F0B4E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3487"/>
            <a:ext cx="10058400" cy="684626"/>
          </a:xfrm>
        </p:spPr>
        <p:txBody>
          <a:bodyPr>
            <a:normAutofit/>
          </a:bodyPr>
          <a:lstStyle/>
          <a:p>
            <a:r>
              <a:rPr lang="en-GB" sz="3600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F382B-566B-472D-8EB8-1B0807B8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061" y="2120900"/>
            <a:ext cx="6786441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EAA700-0E51-4881-A611-0BA19CF05EC0}"/>
              </a:ext>
            </a:extLst>
          </p:cNvPr>
          <p:cNvSpPr/>
          <p:nvPr/>
        </p:nvSpPr>
        <p:spPr>
          <a:xfrm>
            <a:off x="1400518" y="1480730"/>
            <a:ext cx="8518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Map clustering results for hotel neighbourhood including shopping stores and Cafeteria </a:t>
            </a:r>
          </a:p>
        </p:txBody>
      </p:sp>
    </p:spTree>
    <p:extLst>
      <p:ext uri="{BB962C8B-B14F-4D97-AF65-F5344CB8AC3E}">
        <p14:creationId xmlns:p14="http://schemas.microsoft.com/office/powerpoint/2010/main" val="14189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8F12BB-585C-452A-AF28-84864EDE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489" y="1886116"/>
            <a:ext cx="6725022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FC2A8D-1D5E-49AD-BD01-41D0C9376A4B}"/>
              </a:ext>
            </a:extLst>
          </p:cNvPr>
          <p:cNvSpPr/>
          <p:nvPr/>
        </p:nvSpPr>
        <p:spPr>
          <a:xfrm>
            <a:off x="1627021" y="1314866"/>
            <a:ext cx="914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Map clustering results for hotel neighbourhood including parks, shopping stores and Cafeteria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8CA74-81E6-4C8A-8AD4-49693883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0" y="116984"/>
            <a:ext cx="10058400" cy="684626"/>
          </a:xfrm>
        </p:spPr>
        <p:txBody>
          <a:bodyPr>
            <a:normAutofit/>
          </a:bodyPr>
          <a:lstStyle/>
          <a:p>
            <a:r>
              <a:rPr lang="en-GB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415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</TotalTime>
  <Words>105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Planning a conference in Toronto</vt:lpstr>
      <vt:lpstr>Requirements</vt:lpstr>
      <vt:lpstr>How to proceed?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conference in Toronto</dc:title>
  <dc:creator>Siddharth Das</dc:creator>
  <cp:lastModifiedBy>Siddharth Das</cp:lastModifiedBy>
  <cp:revision>6</cp:revision>
  <dcterms:created xsi:type="dcterms:W3CDTF">2020-07-26T20:54:02Z</dcterms:created>
  <dcterms:modified xsi:type="dcterms:W3CDTF">2020-07-26T22:20:09Z</dcterms:modified>
</cp:coreProperties>
</file>