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7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9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3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3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6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3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2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9066-12CE-4A9E-92CE-FF13ED423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Planning a conference in Toronto</a:t>
            </a:r>
          </a:p>
        </p:txBody>
      </p:sp>
    </p:spTree>
    <p:extLst>
      <p:ext uri="{BB962C8B-B14F-4D97-AF65-F5344CB8AC3E}">
        <p14:creationId xmlns:p14="http://schemas.microsoft.com/office/powerpoint/2010/main" val="35774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AE93-E270-414A-9C59-6110E436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80" y="302003"/>
            <a:ext cx="10058400" cy="919517"/>
          </a:xfrm>
        </p:spPr>
        <p:txBody>
          <a:bodyPr>
            <a:normAutofit/>
          </a:bodyPr>
          <a:lstStyle/>
          <a:p>
            <a:r>
              <a:rPr lang="en-GB" sz="3600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ABCB-6CDA-4270-9F14-D0D9F6A1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Hotels for residence</a:t>
            </a:r>
          </a:p>
          <a:p>
            <a:r>
              <a:rPr lang="en-GB" dirty="0"/>
              <a:t>Meeting halls (preferably inside hotels)</a:t>
            </a:r>
          </a:p>
          <a:p>
            <a:r>
              <a:rPr lang="en-GB" dirty="0"/>
              <a:t>Restaurants </a:t>
            </a:r>
          </a:p>
          <a:p>
            <a:r>
              <a:rPr lang="en-GB" dirty="0"/>
              <a:t>Cafes</a:t>
            </a:r>
          </a:p>
          <a:p>
            <a:r>
              <a:rPr lang="en-GB" dirty="0"/>
              <a:t>Landmarks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B47DCB8-EEC8-45B5-8C5D-24EE8292DCEF}"/>
              </a:ext>
            </a:extLst>
          </p:cNvPr>
          <p:cNvSpPr/>
          <p:nvPr/>
        </p:nvSpPr>
        <p:spPr>
          <a:xfrm>
            <a:off x="2894202" y="3011648"/>
            <a:ext cx="620785" cy="1258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52F5D-1D9F-4209-AD36-891A3A1205AB}"/>
              </a:ext>
            </a:extLst>
          </p:cNvPr>
          <p:cNvSpPr txBox="1"/>
          <p:nvPr/>
        </p:nvSpPr>
        <p:spPr>
          <a:xfrm>
            <a:off x="3514987" y="3319834"/>
            <a:ext cx="189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To wind down/relax after a hard day</a:t>
            </a:r>
          </a:p>
        </p:txBody>
      </p:sp>
    </p:spTree>
    <p:extLst>
      <p:ext uri="{BB962C8B-B14F-4D97-AF65-F5344CB8AC3E}">
        <p14:creationId xmlns:p14="http://schemas.microsoft.com/office/powerpoint/2010/main" val="41865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9EE3-961A-4E95-AFB1-B001D225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5894"/>
            <a:ext cx="10058400" cy="760126"/>
          </a:xfrm>
        </p:spPr>
        <p:txBody>
          <a:bodyPr>
            <a:normAutofit/>
          </a:bodyPr>
          <a:lstStyle/>
          <a:p>
            <a:r>
              <a:rPr lang="en-GB" sz="3600" dirty="0"/>
              <a:t>How to proceed?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563B-18B8-48FC-B24E-EDC86368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35" y="1248953"/>
            <a:ext cx="10058400" cy="386900"/>
          </a:xfrm>
        </p:spPr>
        <p:txBody>
          <a:bodyPr/>
          <a:lstStyle/>
          <a:p>
            <a:r>
              <a:rPr lang="en-GB" dirty="0"/>
              <a:t>Foursquare application to get latitudes and longitudes for the city.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43EA0-2CD4-4878-8299-FF5EBEA2A2A2}"/>
              </a:ext>
            </a:extLst>
          </p:cNvPr>
          <p:cNvSpPr txBox="1">
            <a:spLocks/>
          </p:cNvSpPr>
          <p:nvPr/>
        </p:nvSpPr>
        <p:spPr>
          <a:xfrm>
            <a:off x="927235" y="2145502"/>
            <a:ext cx="10058400" cy="101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Get </a:t>
            </a:r>
            <a:r>
              <a:rPr lang="en-GB" dirty="0" err="1"/>
              <a:t>dataframe</a:t>
            </a:r>
            <a:r>
              <a:rPr lang="en-GB" dirty="0"/>
              <a:t> :</a:t>
            </a:r>
          </a:p>
          <a:p>
            <a:pPr marL="0" indent="0">
              <a:buNone/>
            </a:pPr>
            <a:r>
              <a:rPr lang="en-GB" dirty="0"/>
              <a:t>     Hotels, landmarks, restaurants, shopping stores, cafes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806197-1C8B-4579-BCBA-DB71C2DFEFD0}"/>
              </a:ext>
            </a:extLst>
          </p:cNvPr>
          <p:cNvSpPr txBox="1">
            <a:spLocks/>
          </p:cNvSpPr>
          <p:nvPr/>
        </p:nvSpPr>
        <p:spPr>
          <a:xfrm>
            <a:off x="927235" y="3645804"/>
            <a:ext cx="10058400" cy="38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Clean </a:t>
            </a:r>
            <a:r>
              <a:rPr lang="en-GB" dirty="0" err="1"/>
              <a:t>dataframe</a:t>
            </a:r>
            <a:endParaRPr lang="en-GB" dirty="0"/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31371D-874C-4690-B793-0210D0ED7923}"/>
              </a:ext>
            </a:extLst>
          </p:cNvPr>
          <p:cNvSpPr txBox="1">
            <a:spLocks/>
          </p:cNvSpPr>
          <p:nvPr/>
        </p:nvSpPr>
        <p:spPr>
          <a:xfrm>
            <a:off x="927235" y="4462481"/>
            <a:ext cx="10058400" cy="38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 of clustering to understand best options </a:t>
            </a:r>
          </a:p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067F76-08FD-41AA-B282-F1323A5A263A}"/>
              </a:ext>
            </a:extLst>
          </p:cNvPr>
          <p:cNvSpPr txBox="1">
            <a:spLocks/>
          </p:cNvSpPr>
          <p:nvPr/>
        </p:nvSpPr>
        <p:spPr>
          <a:xfrm>
            <a:off x="927235" y="5222147"/>
            <a:ext cx="10058400" cy="38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 generation to see final results 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9B70A1-69D5-447A-99E5-1F003F08EACA}"/>
              </a:ext>
            </a:extLst>
          </p:cNvPr>
          <p:cNvCxnSpPr/>
          <p:nvPr/>
        </p:nvCxnSpPr>
        <p:spPr>
          <a:xfrm>
            <a:off x="2281806" y="1635853"/>
            <a:ext cx="0" cy="43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8F2E58-9A74-4D28-9FF5-265650D67D48}"/>
              </a:ext>
            </a:extLst>
          </p:cNvPr>
          <p:cNvCxnSpPr/>
          <p:nvPr/>
        </p:nvCxnSpPr>
        <p:spPr>
          <a:xfrm>
            <a:off x="2350315" y="3036879"/>
            <a:ext cx="0" cy="43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38EFCE-F297-4FE0-B1AA-447D78F3687F}"/>
              </a:ext>
            </a:extLst>
          </p:cNvPr>
          <p:cNvCxnSpPr/>
          <p:nvPr/>
        </p:nvCxnSpPr>
        <p:spPr>
          <a:xfrm>
            <a:off x="2375482" y="4029659"/>
            <a:ext cx="0" cy="43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4E7E10-391F-4445-84EC-57AD29C7305C}"/>
              </a:ext>
            </a:extLst>
          </p:cNvPr>
          <p:cNvCxnSpPr/>
          <p:nvPr/>
        </p:nvCxnSpPr>
        <p:spPr>
          <a:xfrm>
            <a:off x="2350315" y="4849381"/>
            <a:ext cx="0" cy="43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EE6-E3B6-40C6-ABCE-FA6F0B4E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3487"/>
            <a:ext cx="10058400" cy="684626"/>
          </a:xfrm>
        </p:spPr>
        <p:txBody>
          <a:bodyPr>
            <a:normAutofit/>
          </a:bodyPr>
          <a:lstStyle/>
          <a:p>
            <a:r>
              <a:rPr lang="en-GB" sz="3600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CF382B-566B-472D-8EB8-1B0807B8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43" y="1139388"/>
            <a:ext cx="6786441" cy="405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F2D6A-7465-4874-94A6-5A54C0C5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94" y="1944803"/>
            <a:ext cx="7438580" cy="44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7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</TotalTime>
  <Words>73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Planning a conference in Toronto</vt:lpstr>
      <vt:lpstr>Requirements</vt:lpstr>
      <vt:lpstr>How to proceed?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 conference in Toronto</dc:title>
  <dc:creator>Siddharth Das</dc:creator>
  <cp:lastModifiedBy>Siddharth Das</cp:lastModifiedBy>
  <cp:revision>4</cp:revision>
  <dcterms:created xsi:type="dcterms:W3CDTF">2020-07-26T20:54:02Z</dcterms:created>
  <dcterms:modified xsi:type="dcterms:W3CDTF">2020-07-26T21:18:44Z</dcterms:modified>
</cp:coreProperties>
</file>