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D785-E360-1DB1-C88A-EBF114C76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6741D2-468B-95C4-94B0-8DCEBE721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07B7E8-27B2-B61D-67F6-62180F8EBA67}"/>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F0913571-ACB4-A970-4352-154AB174A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82E09-4330-973C-E85F-E2EC6A282AC3}"/>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10024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CFA5-1A7C-129D-3A33-3DAB96BB16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A169AF-A77A-7BF2-B921-36D4427E1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05067-E160-BD3A-015C-41A516706579}"/>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0CB98A81-6A1C-383C-77C6-214FE5CEE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1CCAE-3EEE-A8C1-388C-CD1C8C991DC6}"/>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05649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2D1AC-BBCE-8BBA-8B6F-FCEAB5ACE0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617CCB-3B97-21DD-C7F4-53142B463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557F8-095B-BBAF-FFF4-B6EDD64BDA4E}"/>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87351637-CBBF-CD6C-DDDB-EAC4DB20A6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417299-CC77-D31F-8EEC-AFB5AD40EB7D}"/>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07579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9CD1-5D95-6E2D-2D66-0B44A5B5E3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BC48-684B-B7E8-C48F-72790AAC2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DF1E5-372B-E191-82C2-3C2F86E36730}"/>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864730AB-9131-A1A0-E9B1-B8CCA79F0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74F37-E95C-1987-E276-B64906C8EC9D}"/>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96319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B74E-D807-C3E7-FC1D-FD663E192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6675-AF51-B5AC-82D7-C1BF831E6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7E6182-4204-5DF9-2748-2257A288F9B7}"/>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12CDD950-C048-A511-1061-517CCC7CB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3C5F4-A0EE-E51F-6DEC-13D6F57A9787}"/>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379307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8F4FE-00C2-04AF-8672-8DA1D74A77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52B1C-F0B2-B640-FB8D-C2CEC63FCE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16D086-906F-4974-B661-41ABF8714F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9E93E3-E467-71AE-BCBF-2C9E2D43CB54}"/>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6" name="Footer Placeholder 5">
            <a:extLst>
              <a:ext uri="{FF2B5EF4-FFF2-40B4-BE49-F238E27FC236}">
                <a16:creationId xmlns:a16="http://schemas.microsoft.com/office/drawing/2014/main" id="{6DF905C5-FA97-F790-5BE5-1E1B82436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F4B856-A025-5090-ED56-78694A8D6596}"/>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24719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C0D4-0E4A-A677-0ACB-8E3B38BEF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8A4040-D885-151F-0BFD-6D61FDF88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284D1-1008-2C0E-4C14-A33FB3CFD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69D6A4-11ED-7C2B-623D-01D1631C0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45261-1DA1-832E-B156-648161B97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06C83A-E1DC-B258-AE45-9D16CFF43532}"/>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8" name="Footer Placeholder 7">
            <a:extLst>
              <a:ext uri="{FF2B5EF4-FFF2-40B4-BE49-F238E27FC236}">
                <a16:creationId xmlns:a16="http://schemas.microsoft.com/office/drawing/2014/main" id="{B0CCA51F-5F9D-D2F6-EE34-91A41D48B4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FBC26E-7387-56DA-91BB-70C607E3A48D}"/>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289576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230C-F749-6C66-970E-08C6DEB691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9E33DB-6854-FC8A-C5B8-9B63124A4184}"/>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4" name="Footer Placeholder 3">
            <a:extLst>
              <a:ext uri="{FF2B5EF4-FFF2-40B4-BE49-F238E27FC236}">
                <a16:creationId xmlns:a16="http://schemas.microsoft.com/office/drawing/2014/main" id="{DADFD1AF-E05B-9AEC-CA9E-4DF7CB6DB5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62ACEF-39D0-2D18-DB3C-ABBAAB36A7DF}"/>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48435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5D697-7D05-61E9-F6A2-09363454CF45}"/>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3" name="Footer Placeholder 2">
            <a:extLst>
              <a:ext uri="{FF2B5EF4-FFF2-40B4-BE49-F238E27FC236}">
                <a16:creationId xmlns:a16="http://schemas.microsoft.com/office/drawing/2014/main" id="{E008D0D5-7D57-4F0D-8440-57AB37D2CE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BD1CE8-C07A-E5DA-13A2-1384F28C9EA6}"/>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165828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CE96-B1A8-D9B5-B9D0-B50E9832E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28F12A-8349-4096-146C-A7BEE7DCE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A57B63-9D7C-9B5B-E885-5C2172FA4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72AF9A-E9EF-3F6B-3F5E-C84F6AA38B7E}"/>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6" name="Footer Placeholder 5">
            <a:extLst>
              <a:ext uri="{FF2B5EF4-FFF2-40B4-BE49-F238E27FC236}">
                <a16:creationId xmlns:a16="http://schemas.microsoft.com/office/drawing/2014/main" id="{F98F085C-6B81-B2C1-70CA-B18307EB2F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EF653-95A2-9905-75B4-D28D6DD80084}"/>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309579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445D-8A56-C358-41DD-BD5BDF1F1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5D10F2-B1BF-0157-4582-920895A48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BC869A-E54D-95EC-EAC6-3808457F3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5EAC9-6D6B-9F42-30A5-9F76EC990E38}"/>
              </a:ext>
            </a:extLst>
          </p:cNvPr>
          <p:cNvSpPr>
            <a:spLocks noGrp="1"/>
          </p:cNvSpPr>
          <p:nvPr>
            <p:ph type="dt" sz="half" idx="10"/>
          </p:nvPr>
        </p:nvSpPr>
        <p:spPr/>
        <p:txBody>
          <a:bodyPr/>
          <a:lstStyle/>
          <a:p>
            <a:fld id="{9F2C11FD-AC17-452C-AF9A-14BF80A9EB2A}" type="datetimeFigureOut">
              <a:rPr lang="en-IN" smtClean="0"/>
              <a:t>31-07-2024</a:t>
            </a:fld>
            <a:endParaRPr lang="en-IN"/>
          </a:p>
        </p:txBody>
      </p:sp>
      <p:sp>
        <p:nvSpPr>
          <p:cNvPr id="6" name="Footer Placeholder 5">
            <a:extLst>
              <a:ext uri="{FF2B5EF4-FFF2-40B4-BE49-F238E27FC236}">
                <a16:creationId xmlns:a16="http://schemas.microsoft.com/office/drawing/2014/main" id="{AE915341-5488-F870-1623-7C15A0B6C7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99506-50A7-C47D-4F95-D7D94E19145E}"/>
              </a:ext>
            </a:extLst>
          </p:cNvPr>
          <p:cNvSpPr>
            <a:spLocks noGrp="1"/>
          </p:cNvSpPr>
          <p:nvPr>
            <p:ph type="sldNum" sz="quarter" idx="12"/>
          </p:nvPr>
        </p:nvSpPr>
        <p:spPr/>
        <p:txBody>
          <a:bodyPr/>
          <a:lstStyle/>
          <a:p>
            <a:fld id="{E7925DD1-DD91-4CEB-B591-E9B57FE8DB67}" type="slidenum">
              <a:rPr lang="en-IN" smtClean="0"/>
              <a:t>‹#›</a:t>
            </a:fld>
            <a:endParaRPr lang="en-IN"/>
          </a:p>
        </p:txBody>
      </p:sp>
    </p:spTree>
    <p:extLst>
      <p:ext uri="{BB962C8B-B14F-4D97-AF65-F5344CB8AC3E}">
        <p14:creationId xmlns:p14="http://schemas.microsoft.com/office/powerpoint/2010/main" val="6338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1CBA9-C445-C94C-CC8A-55F7A11C32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A2B67-CFDF-4204-A66A-E4A9C7418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A645B-1523-2AEA-135D-3E31C3814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C11FD-AC17-452C-AF9A-14BF80A9EB2A}" type="datetimeFigureOut">
              <a:rPr lang="en-IN" smtClean="0"/>
              <a:t>31-07-2024</a:t>
            </a:fld>
            <a:endParaRPr lang="en-IN"/>
          </a:p>
        </p:txBody>
      </p:sp>
      <p:sp>
        <p:nvSpPr>
          <p:cNvPr id="5" name="Footer Placeholder 4">
            <a:extLst>
              <a:ext uri="{FF2B5EF4-FFF2-40B4-BE49-F238E27FC236}">
                <a16:creationId xmlns:a16="http://schemas.microsoft.com/office/drawing/2014/main" id="{7161A84A-49D1-FF3B-9719-684C1B067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59887-2DD7-2FAF-C1BE-781456199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25DD1-DD91-4CEB-B591-E9B57FE8DB67}" type="slidenum">
              <a:rPr lang="en-IN" smtClean="0"/>
              <a:t>‹#›</a:t>
            </a:fld>
            <a:endParaRPr lang="en-IN"/>
          </a:p>
        </p:txBody>
      </p:sp>
    </p:spTree>
    <p:extLst>
      <p:ext uri="{BB962C8B-B14F-4D97-AF65-F5344CB8AC3E}">
        <p14:creationId xmlns:p14="http://schemas.microsoft.com/office/powerpoint/2010/main" val="59566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25B6-909D-DB76-EE82-A927A990E959}"/>
              </a:ext>
            </a:extLst>
          </p:cNvPr>
          <p:cNvSpPr>
            <a:spLocks noGrp="1"/>
          </p:cNvSpPr>
          <p:nvPr>
            <p:ph type="ctrTitle"/>
          </p:nvPr>
        </p:nvSpPr>
        <p:spPr>
          <a:xfrm>
            <a:off x="1524000" y="2959510"/>
            <a:ext cx="9144000" cy="1887793"/>
          </a:xfrm>
        </p:spPr>
        <p:txBody>
          <a:bodyPr>
            <a:normAutofit/>
          </a:bodyPr>
          <a:lstStyle/>
          <a:p>
            <a:pPr marL="2975610" marR="5080" lvl="0" indent="-2963545" algn="l" defTabSz="914400" rtl="0" eaLnBrk="1" fontAlgn="auto" latinLnBrk="0" hangingPunct="1">
              <a:lnSpc>
                <a:spcPts val="4320"/>
              </a:lnSpc>
              <a:spcBef>
                <a:spcPts val="655"/>
              </a:spcBef>
              <a:spcAft>
                <a:spcPts val="0"/>
              </a:spcAft>
              <a:tabLst>
                <a:tab pos="2675890" algn="l"/>
                <a:tab pos="4945380" algn="l"/>
              </a:tabLst>
              <a:defRPr/>
            </a:pPr>
            <a:r>
              <a:rPr lang="en-IN" sz="4000" b="1" dirty="0">
                <a:latin typeface="Cambria" panose="02040503050406030204" pitchFamily="18" charset="0"/>
                <a:ea typeface="Cambria" panose="02040503050406030204" pitchFamily="18" charset="0"/>
              </a:rPr>
              <a:t>      CROP PRODUCTION ANALYSIS</a:t>
            </a:r>
            <a:br>
              <a:rPr lang="en-IN" sz="4000" b="1" dirty="0">
                <a:latin typeface="Cambria" panose="02040503050406030204" pitchFamily="18" charset="0"/>
                <a:ea typeface="Cambria" panose="02040503050406030204" pitchFamily="18" charset="0"/>
              </a:rPr>
            </a:br>
            <a:endParaRPr lang="en-IN" sz="40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E47B3DB-5AE3-BA83-5583-88C72E6DA5E7}"/>
              </a:ext>
            </a:extLst>
          </p:cNvPr>
          <p:cNvSpPr>
            <a:spLocks noGrp="1"/>
          </p:cNvSpPr>
          <p:nvPr>
            <p:ph type="subTitle" idx="1"/>
          </p:nvPr>
        </p:nvSpPr>
        <p:spPr>
          <a:xfrm>
            <a:off x="1524000" y="5116206"/>
            <a:ext cx="9144000" cy="1655762"/>
          </a:xfrm>
        </p:spPr>
        <p:txBody>
          <a:bodyPr/>
          <a:lstStyle/>
          <a:p>
            <a:r>
              <a:rPr lang="en-IN" dirty="0"/>
              <a:t>KANURI PRANAY</a:t>
            </a:r>
          </a:p>
        </p:txBody>
      </p:sp>
      <p:pic>
        <p:nvPicPr>
          <p:cNvPr id="1026" name="Picture 2" descr="Crops">
            <a:extLst>
              <a:ext uri="{FF2B5EF4-FFF2-40B4-BE49-F238E27FC236}">
                <a16:creationId xmlns:a16="http://schemas.microsoft.com/office/drawing/2014/main" id="{7F9B112A-B55B-4EC1-8775-D63D950C7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623" y="242455"/>
            <a:ext cx="4781293" cy="318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54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9000">
              <a:schemeClr val="bg1">
                <a:tint val="93000"/>
                <a:satMod val="150000"/>
                <a:shade val="98000"/>
                <a:lumMod val="102000"/>
              </a:schemeClr>
            </a:gs>
            <a:gs pos="61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E022-6DFA-DBA2-C1DD-1741E35160B4}"/>
              </a:ext>
            </a:extLst>
          </p:cNvPr>
          <p:cNvSpPr>
            <a:spLocks noGrp="1"/>
          </p:cNvSpPr>
          <p:nvPr>
            <p:ph type="title"/>
          </p:nvPr>
        </p:nvSpPr>
        <p:spPr>
          <a:xfrm>
            <a:off x="1339645" y="2695370"/>
            <a:ext cx="10515600" cy="1325563"/>
          </a:xfrm>
        </p:spPr>
        <p:txBody>
          <a:bodyPr>
            <a:noAutofit/>
          </a:bodyPr>
          <a:lstStyle/>
          <a:p>
            <a:r>
              <a:rPr lang="en-IN" sz="12000" b="1"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88929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F4C8F-47D9-A45D-880F-DAF215D490EC}"/>
              </a:ext>
            </a:extLst>
          </p:cNvPr>
          <p:cNvSpPr>
            <a:spLocks noGrp="1"/>
          </p:cNvSpPr>
          <p:nvPr>
            <p:ph type="title"/>
          </p:nvPr>
        </p:nvSpPr>
        <p:spPr/>
        <p:txBody>
          <a:bodyPr/>
          <a:lstStyle/>
          <a:p>
            <a:pPr algn="ctr"/>
            <a:r>
              <a:rPr lang="en-IN" b="1" dirty="0"/>
              <a:t>OBJECTIVE</a:t>
            </a:r>
          </a:p>
        </p:txBody>
      </p:sp>
      <p:sp>
        <p:nvSpPr>
          <p:cNvPr id="5" name="Content Placeholder 4">
            <a:extLst>
              <a:ext uri="{FF2B5EF4-FFF2-40B4-BE49-F238E27FC236}">
                <a16:creationId xmlns:a16="http://schemas.microsoft.com/office/drawing/2014/main" id="{BF2F2ADF-9294-1865-37F0-67B427485995}"/>
              </a:ext>
            </a:extLst>
          </p:cNvPr>
          <p:cNvSpPr>
            <a:spLocks noGrp="1"/>
          </p:cNvSpPr>
          <p:nvPr>
            <p:ph idx="1"/>
          </p:nvPr>
        </p:nvSpPr>
        <p:spPr/>
        <p:txBody>
          <a:bodyPr/>
          <a:lstStyle/>
          <a:p>
            <a:r>
              <a:rPr lang="en-US" sz="2800" spc="80" dirty="0">
                <a:solidFill>
                  <a:schemeClr val="accent1"/>
                </a:solidFill>
                <a:latin typeface="Arial MT"/>
                <a:cs typeface="Arial MT"/>
              </a:rPr>
              <a:t>The</a:t>
            </a:r>
            <a:r>
              <a:rPr lang="en-US" sz="2800" spc="-100" dirty="0">
                <a:solidFill>
                  <a:schemeClr val="accent1"/>
                </a:solidFill>
                <a:latin typeface="Arial MT"/>
                <a:cs typeface="Arial MT"/>
              </a:rPr>
              <a:t> </a:t>
            </a:r>
            <a:r>
              <a:rPr lang="en-US" sz="2800" spc="130" dirty="0">
                <a:solidFill>
                  <a:schemeClr val="accent1"/>
                </a:solidFill>
                <a:latin typeface="Arial MT"/>
                <a:cs typeface="Arial MT"/>
              </a:rPr>
              <a:t>goal</a:t>
            </a:r>
            <a:r>
              <a:rPr lang="en-US" sz="2800" spc="-100" dirty="0">
                <a:solidFill>
                  <a:schemeClr val="accent1"/>
                </a:solidFill>
                <a:latin typeface="Arial MT"/>
                <a:cs typeface="Arial MT"/>
              </a:rPr>
              <a:t> </a:t>
            </a:r>
            <a:r>
              <a:rPr lang="en-US" sz="2800" spc="150" dirty="0">
                <a:solidFill>
                  <a:schemeClr val="accent1"/>
                </a:solidFill>
                <a:latin typeface="Arial MT"/>
                <a:cs typeface="Arial MT"/>
              </a:rPr>
              <a:t>of</a:t>
            </a:r>
            <a:r>
              <a:rPr lang="en-US" sz="2800" spc="210" dirty="0">
                <a:solidFill>
                  <a:schemeClr val="accent1"/>
                </a:solidFill>
                <a:latin typeface="Arial MT"/>
                <a:cs typeface="Arial MT"/>
              </a:rPr>
              <a:t> </a:t>
            </a:r>
            <a:r>
              <a:rPr lang="en-US" sz="2800" spc="150" dirty="0">
                <a:solidFill>
                  <a:schemeClr val="accent1"/>
                </a:solidFill>
                <a:latin typeface="Arial MT"/>
                <a:cs typeface="Arial MT"/>
              </a:rPr>
              <a:t>this</a:t>
            </a:r>
            <a:r>
              <a:rPr lang="en-US" sz="2800" spc="-85" dirty="0">
                <a:solidFill>
                  <a:schemeClr val="accent1"/>
                </a:solidFill>
                <a:latin typeface="Arial MT"/>
                <a:cs typeface="Arial MT"/>
              </a:rPr>
              <a:t> </a:t>
            </a:r>
            <a:r>
              <a:rPr lang="en-US" sz="2800" spc="185" dirty="0">
                <a:solidFill>
                  <a:schemeClr val="accent1"/>
                </a:solidFill>
                <a:latin typeface="Arial MT"/>
                <a:cs typeface="Arial MT"/>
              </a:rPr>
              <a:t>project</a:t>
            </a:r>
            <a:r>
              <a:rPr lang="en-US" sz="2800" spc="-160" dirty="0">
                <a:solidFill>
                  <a:schemeClr val="accent1"/>
                </a:solidFill>
                <a:latin typeface="Arial MT"/>
                <a:cs typeface="Arial MT"/>
              </a:rPr>
              <a:t> </a:t>
            </a:r>
            <a:r>
              <a:rPr lang="en-US" sz="2800" spc="130" dirty="0">
                <a:solidFill>
                  <a:schemeClr val="accent1"/>
                </a:solidFill>
                <a:latin typeface="Arial MT"/>
                <a:cs typeface="Arial MT"/>
              </a:rPr>
              <a:t>is</a:t>
            </a:r>
            <a:r>
              <a:rPr lang="en-US" sz="2800" spc="-85" dirty="0">
                <a:solidFill>
                  <a:schemeClr val="accent1"/>
                </a:solidFill>
                <a:latin typeface="Arial MT"/>
                <a:cs typeface="Arial MT"/>
              </a:rPr>
              <a:t> </a:t>
            </a:r>
            <a:r>
              <a:rPr lang="en-US" sz="2800" spc="170" dirty="0">
                <a:solidFill>
                  <a:schemeClr val="accent1"/>
                </a:solidFill>
                <a:latin typeface="Arial MT"/>
                <a:cs typeface="Arial MT"/>
              </a:rPr>
              <a:t>to</a:t>
            </a:r>
            <a:r>
              <a:rPr lang="en-US" sz="2800" spc="-65" dirty="0">
                <a:solidFill>
                  <a:schemeClr val="accent1"/>
                </a:solidFill>
                <a:latin typeface="Arial MT"/>
                <a:cs typeface="Arial MT"/>
              </a:rPr>
              <a:t> </a:t>
            </a:r>
            <a:r>
              <a:rPr lang="en-US" sz="2800" spc="155" dirty="0">
                <a:solidFill>
                  <a:schemeClr val="accent1"/>
                </a:solidFill>
                <a:latin typeface="Arial MT"/>
                <a:cs typeface="Arial MT"/>
              </a:rPr>
              <a:t>understand</a:t>
            </a:r>
            <a:r>
              <a:rPr lang="en-US" sz="2800" spc="-135" dirty="0">
                <a:solidFill>
                  <a:schemeClr val="accent1"/>
                </a:solidFill>
                <a:latin typeface="Arial MT"/>
                <a:cs typeface="Arial MT"/>
              </a:rPr>
              <a:t> </a:t>
            </a:r>
            <a:r>
              <a:rPr lang="en-US" sz="2800" spc="155" dirty="0">
                <a:solidFill>
                  <a:schemeClr val="accent1"/>
                </a:solidFill>
                <a:latin typeface="Arial MT"/>
                <a:cs typeface="Arial MT"/>
              </a:rPr>
              <a:t>the</a:t>
            </a:r>
            <a:r>
              <a:rPr lang="en-US" sz="2800" spc="-114" dirty="0">
                <a:solidFill>
                  <a:schemeClr val="accent1"/>
                </a:solidFill>
                <a:latin typeface="Arial MT"/>
                <a:cs typeface="Arial MT"/>
              </a:rPr>
              <a:t> </a:t>
            </a:r>
            <a:r>
              <a:rPr lang="en-US" sz="2800" spc="120" dirty="0">
                <a:solidFill>
                  <a:schemeClr val="accent1"/>
                </a:solidFill>
                <a:latin typeface="Arial MT"/>
                <a:cs typeface="Arial MT"/>
              </a:rPr>
              <a:t>Crop Production </a:t>
            </a:r>
            <a:r>
              <a:rPr lang="en-US" sz="2800" spc="135" dirty="0">
                <a:solidFill>
                  <a:schemeClr val="accent1"/>
                </a:solidFill>
                <a:latin typeface="Arial MT"/>
                <a:cs typeface="Arial MT"/>
              </a:rPr>
              <a:t>in India </a:t>
            </a:r>
            <a:r>
              <a:rPr lang="en-US" sz="2800" spc="180" dirty="0">
                <a:solidFill>
                  <a:schemeClr val="accent1"/>
                </a:solidFill>
                <a:latin typeface="Arial MT"/>
                <a:cs typeface="Arial MT"/>
              </a:rPr>
              <a:t>for </a:t>
            </a:r>
            <a:r>
              <a:rPr lang="en-US" sz="2800" spc="155" dirty="0">
                <a:solidFill>
                  <a:schemeClr val="accent1"/>
                </a:solidFill>
                <a:latin typeface="Arial MT"/>
                <a:cs typeface="Arial MT"/>
              </a:rPr>
              <a:t>the </a:t>
            </a:r>
            <a:r>
              <a:rPr lang="en-US" sz="2800" spc="145" dirty="0">
                <a:solidFill>
                  <a:schemeClr val="accent1"/>
                </a:solidFill>
                <a:latin typeface="Arial MT"/>
                <a:cs typeface="Arial MT"/>
              </a:rPr>
              <a:t>last </a:t>
            </a:r>
            <a:r>
              <a:rPr lang="en-US" sz="2800" spc="114" dirty="0">
                <a:solidFill>
                  <a:schemeClr val="accent1"/>
                </a:solidFill>
                <a:latin typeface="Arial MT"/>
                <a:cs typeface="Arial MT"/>
              </a:rPr>
              <a:t>17 </a:t>
            </a:r>
            <a:r>
              <a:rPr lang="en-US" sz="2800" spc="130" dirty="0">
                <a:solidFill>
                  <a:schemeClr val="accent1"/>
                </a:solidFill>
                <a:latin typeface="Arial MT"/>
                <a:cs typeface="Arial MT"/>
              </a:rPr>
              <a:t>years </a:t>
            </a:r>
            <a:r>
              <a:rPr lang="en-US" sz="2800" spc="160" dirty="0">
                <a:solidFill>
                  <a:schemeClr val="accent1"/>
                </a:solidFill>
                <a:latin typeface="Arial MT"/>
                <a:cs typeface="Arial MT"/>
              </a:rPr>
              <a:t>from </a:t>
            </a:r>
            <a:r>
              <a:rPr lang="en-US" spc="100" dirty="0">
                <a:solidFill>
                  <a:schemeClr val="accent1"/>
                </a:solidFill>
                <a:latin typeface="Arial MT"/>
                <a:cs typeface="Arial MT"/>
              </a:rPr>
              <a:t>1997</a:t>
            </a:r>
            <a:r>
              <a:rPr lang="en-US" sz="2800" spc="100" dirty="0">
                <a:solidFill>
                  <a:schemeClr val="accent1"/>
                </a:solidFill>
                <a:latin typeface="Arial MT"/>
                <a:cs typeface="Arial MT"/>
              </a:rPr>
              <a:t> </a:t>
            </a:r>
            <a:r>
              <a:rPr lang="en-US" sz="2800" spc="170" dirty="0">
                <a:solidFill>
                  <a:schemeClr val="accent1"/>
                </a:solidFill>
                <a:latin typeface="Arial MT"/>
                <a:cs typeface="Arial MT"/>
              </a:rPr>
              <a:t>to </a:t>
            </a:r>
            <a:r>
              <a:rPr lang="en-US" sz="2800" spc="175" dirty="0">
                <a:solidFill>
                  <a:schemeClr val="accent1"/>
                </a:solidFill>
                <a:latin typeface="Arial MT"/>
                <a:cs typeface="Arial MT"/>
              </a:rPr>
              <a:t> </a:t>
            </a:r>
            <a:r>
              <a:rPr lang="en-US" sz="2800" spc="95" dirty="0">
                <a:solidFill>
                  <a:schemeClr val="accent1"/>
                </a:solidFill>
                <a:latin typeface="Arial MT"/>
                <a:cs typeface="Arial MT"/>
              </a:rPr>
              <a:t>2015.</a:t>
            </a:r>
            <a:endParaRPr lang="en-US" sz="2800" dirty="0">
              <a:solidFill>
                <a:schemeClr val="accent1"/>
              </a:solidFill>
              <a:latin typeface="Arial MT"/>
              <a:cs typeface="Arial MT"/>
            </a:endParaRPr>
          </a:p>
          <a:p>
            <a:pPr marL="0" indent="0">
              <a:buNone/>
            </a:pPr>
            <a:endParaRPr lang="en-IN" dirty="0">
              <a:solidFill>
                <a:schemeClr val="accent1"/>
              </a:solidFill>
            </a:endParaRPr>
          </a:p>
        </p:txBody>
      </p:sp>
    </p:spTree>
    <p:extLst>
      <p:ext uri="{BB962C8B-B14F-4D97-AF65-F5344CB8AC3E}">
        <p14:creationId xmlns:p14="http://schemas.microsoft.com/office/powerpoint/2010/main" val="238559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5F4C8F-47D9-A45D-880F-DAF215D490EC}"/>
              </a:ext>
            </a:extLst>
          </p:cNvPr>
          <p:cNvSpPr>
            <a:spLocks noGrp="1"/>
          </p:cNvSpPr>
          <p:nvPr>
            <p:ph type="title"/>
          </p:nvPr>
        </p:nvSpPr>
        <p:spPr/>
        <p:txBody>
          <a:bodyPr/>
          <a:lstStyle/>
          <a:p>
            <a:pPr algn="ctr"/>
            <a:r>
              <a:rPr kumimoji="0" lang="en-IN" sz="3400" b="1" i="0" u="none" strike="noStrike" kern="0" cap="none" spc="325" normalizeH="0" baseline="0" noProof="0" dirty="0">
                <a:ln>
                  <a:noFill/>
                </a:ln>
                <a:effectLst/>
                <a:uLnTx/>
                <a:uFillTx/>
                <a:latin typeface="Cambria"/>
                <a:ea typeface="+mj-ea"/>
                <a:cs typeface="Cambria"/>
              </a:rPr>
              <a:t>PROBLEM </a:t>
            </a:r>
            <a:r>
              <a:rPr kumimoji="0" lang="en-IN" sz="3400" b="1" i="0" u="none" strike="noStrike" kern="0" cap="none" spc="310" normalizeH="0" baseline="0" noProof="0" dirty="0">
                <a:ln>
                  <a:noFill/>
                </a:ln>
                <a:effectLst/>
                <a:uLnTx/>
                <a:uFillTx/>
                <a:latin typeface="Cambria"/>
                <a:ea typeface="+mj-ea"/>
                <a:cs typeface="Cambria"/>
              </a:rPr>
              <a:t>STATEMENT</a:t>
            </a:r>
            <a:endParaRPr lang="en-IN" dirty="0"/>
          </a:p>
        </p:txBody>
      </p:sp>
      <p:sp>
        <p:nvSpPr>
          <p:cNvPr id="5" name="Content Placeholder 4">
            <a:extLst>
              <a:ext uri="{FF2B5EF4-FFF2-40B4-BE49-F238E27FC236}">
                <a16:creationId xmlns:a16="http://schemas.microsoft.com/office/drawing/2014/main" id="{BF2F2ADF-9294-1865-37F0-67B427485995}"/>
              </a:ext>
            </a:extLst>
          </p:cNvPr>
          <p:cNvSpPr>
            <a:spLocks noGrp="1"/>
          </p:cNvSpPr>
          <p:nvPr>
            <p:ph idx="1"/>
          </p:nvPr>
        </p:nvSpPr>
        <p:spPr/>
        <p:txBody>
          <a:bodyPr/>
          <a:lstStyle/>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The Agriculture business domain, as a vital part of the overall supply chain, is</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expected to highly evolve in the upcoming years via the developments, which are</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taking place on the side of the Future Internet. This paper presents a novel</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Business-to-Business collaboration platform from the agri-food sector perspective,</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which aims to facilitate the collaboration of numerous stakeholders belonging to</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associated business domains, in an effective and flexible manner.</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endParaRPr kumimoji="0" lang="en-US" sz="1800" b="1" i="0" u="none" strike="noStrike" kern="1200" cap="none" spc="0" normalizeH="0" baseline="0" noProof="0" dirty="0">
              <a:ln>
                <a:noFill/>
              </a:ln>
              <a:solidFill>
                <a:schemeClr val="accent1"/>
              </a:solidFill>
              <a:effectLst/>
              <a:uLnTx/>
              <a:uFillTx/>
              <a:latin typeface="Calibri"/>
              <a:ea typeface="+mn-ea"/>
              <a:cs typeface="+mn-cs"/>
            </a:endParaRP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This dataset provides a huge amount of information on crop production in India</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ranging from several years. Based on the Information the ultimate goal would be to</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predict crop production and find important insights highlighting key indicators and</a:t>
            </a:r>
          </a:p>
          <a:p>
            <a:pPr marL="241300" marR="370205" lvl="0" indent="-228600" algn="l" defTabSz="914400" rtl="0" eaLnBrk="1" fontAlgn="auto" latinLnBrk="0" hangingPunct="1">
              <a:lnSpc>
                <a:spcPct val="120100"/>
              </a:lnSpc>
              <a:spcBef>
                <a:spcPts val="105"/>
              </a:spcBef>
              <a:spcAft>
                <a:spcPts val="0"/>
              </a:spcAft>
              <a:buClr>
                <a:srgbClr val="FFFFFF"/>
              </a:buClr>
              <a:buSzPct val="90000"/>
              <a:buFont typeface="Arial MT"/>
              <a:buChar char="•"/>
              <a:tabLst>
                <a:tab pos="304800" algn="l"/>
                <a:tab pos="305435" algn="l"/>
              </a:tabLst>
              <a:defRPr/>
            </a:pPr>
            <a:r>
              <a:rPr kumimoji="0" lang="en-US" sz="1800" b="1" i="0" u="none" strike="noStrike" kern="1200" cap="none" spc="0" normalizeH="0" baseline="0" noProof="0" dirty="0">
                <a:ln>
                  <a:noFill/>
                </a:ln>
                <a:solidFill>
                  <a:schemeClr val="accent1"/>
                </a:solidFill>
                <a:effectLst/>
                <a:uLnTx/>
                <a:uFillTx/>
                <a:latin typeface="Calibri"/>
                <a:ea typeface="+mn-ea"/>
                <a:cs typeface="+mn-cs"/>
              </a:rPr>
              <a:t>metrics that influence crop production.</a:t>
            </a:r>
            <a:endParaRPr lang="en-IN" b="1" dirty="0">
              <a:solidFill>
                <a:schemeClr val="accent1"/>
              </a:solidFill>
            </a:endParaRPr>
          </a:p>
        </p:txBody>
      </p:sp>
    </p:spTree>
    <p:extLst>
      <p:ext uri="{BB962C8B-B14F-4D97-AF65-F5344CB8AC3E}">
        <p14:creationId xmlns:p14="http://schemas.microsoft.com/office/powerpoint/2010/main" val="217738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783079" y="2819400"/>
            <a:ext cx="1283335" cy="609600"/>
          </a:xfrm>
          <a:prstGeom prst="rect">
            <a:avLst/>
          </a:prstGeom>
          <a:solidFill>
            <a:srgbClr val="FF5050"/>
          </a:solidFill>
          <a:ln w="18287">
            <a:solidFill>
              <a:srgbClr val="45ACF8"/>
            </a:solidFill>
          </a:ln>
        </p:spPr>
        <p:txBody>
          <a:bodyPr vert="horz" wrap="square" lIns="0" tIns="98425" rIns="0" bIns="0" rtlCol="0">
            <a:spAutoFit/>
          </a:bodyPr>
          <a:lstStyle/>
          <a:p>
            <a:pPr marL="291465" marR="287655" indent="12065">
              <a:lnSpc>
                <a:spcPct val="107300"/>
              </a:lnSpc>
              <a:spcBef>
                <a:spcPts val="775"/>
              </a:spcBef>
            </a:pPr>
            <a:r>
              <a:rPr sz="1100" dirty="0">
                <a:latin typeface="Verdana"/>
                <a:cs typeface="Verdana"/>
              </a:rPr>
              <a:t>R</a:t>
            </a:r>
            <a:r>
              <a:rPr sz="1100" spc="5" dirty="0">
                <a:latin typeface="Verdana"/>
                <a:cs typeface="Verdana"/>
              </a:rPr>
              <a:t>a</a:t>
            </a:r>
            <a:r>
              <a:rPr sz="1100" dirty="0">
                <a:latin typeface="Verdana"/>
                <a:cs typeface="Verdana"/>
              </a:rPr>
              <a:t>w</a:t>
            </a:r>
            <a:r>
              <a:rPr sz="1100" spc="-114" dirty="0">
                <a:latin typeface="Verdana"/>
                <a:cs typeface="Verdana"/>
              </a:rPr>
              <a:t> </a:t>
            </a:r>
            <a:r>
              <a:rPr sz="1100" spc="-60" dirty="0">
                <a:latin typeface="Verdana"/>
                <a:cs typeface="Verdana"/>
              </a:rPr>
              <a:t>D</a:t>
            </a:r>
            <a:r>
              <a:rPr sz="1100" spc="30" dirty="0">
                <a:latin typeface="Verdana"/>
                <a:cs typeface="Verdana"/>
              </a:rPr>
              <a:t>a</a:t>
            </a:r>
            <a:r>
              <a:rPr sz="1100" spc="15" dirty="0">
                <a:latin typeface="Verdana"/>
                <a:cs typeface="Verdana"/>
              </a:rPr>
              <a:t>t</a:t>
            </a:r>
            <a:r>
              <a:rPr sz="1100" dirty="0">
                <a:latin typeface="Verdana"/>
                <a:cs typeface="Verdana"/>
              </a:rPr>
              <a:t>a  </a:t>
            </a:r>
            <a:r>
              <a:rPr sz="1100" spc="45" dirty="0">
                <a:latin typeface="Verdana"/>
                <a:cs typeface="Verdana"/>
              </a:rPr>
              <a:t>C</a:t>
            </a:r>
            <a:r>
              <a:rPr sz="1100" spc="50" dirty="0">
                <a:latin typeface="Verdana"/>
                <a:cs typeface="Verdana"/>
              </a:rPr>
              <a:t>o</a:t>
            </a:r>
            <a:r>
              <a:rPr sz="1100" spc="5" dirty="0">
                <a:latin typeface="Verdana"/>
                <a:cs typeface="Verdana"/>
              </a:rPr>
              <a:t>l</a:t>
            </a:r>
            <a:r>
              <a:rPr sz="1100" spc="-90" dirty="0">
                <a:latin typeface="Verdana"/>
                <a:cs typeface="Verdana"/>
              </a:rPr>
              <a:t>l</a:t>
            </a:r>
            <a:r>
              <a:rPr sz="1100" spc="85" dirty="0">
                <a:latin typeface="Verdana"/>
                <a:cs typeface="Verdana"/>
              </a:rPr>
              <a:t>e</a:t>
            </a:r>
            <a:r>
              <a:rPr sz="1100" spc="95" dirty="0">
                <a:latin typeface="Verdana"/>
                <a:cs typeface="Verdana"/>
              </a:rPr>
              <a:t>c</a:t>
            </a:r>
            <a:r>
              <a:rPr sz="1100" spc="-75" dirty="0">
                <a:latin typeface="Verdana"/>
                <a:cs typeface="Verdana"/>
              </a:rPr>
              <a:t>t</a:t>
            </a:r>
            <a:r>
              <a:rPr sz="1100" spc="-90" dirty="0">
                <a:latin typeface="Verdana"/>
                <a:cs typeface="Verdana"/>
              </a:rPr>
              <a:t>i</a:t>
            </a:r>
            <a:r>
              <a:rPr sz="1100" spc="25" dirty="0">
                <a:latin typeface="Verdana"/>
                <a:cs typeface="Verdana"/>
              </a:rPr>
              <a:t>on</a:t>
            </a:r>
            <a:endParaRPr sz="1100" dirty="0">
              <a:latin typeface="Verdana"/>
              <a:cs typeface="Verdana"/>
            </a:endParaRPr>
          </a:p>
        </p:txBody>
      </p:sp>
      <p:sp>
        <p:nvSpPr>
          <p:cNvPr id="7" name="object 7"/>
          <p:cNvSpPr/>
          <p:nvPr/>
        </p:nvSpPr>
        <p:spPr>
          <a:xfrm>
            <a:off x="7243571" y="2817876"/>
            <a:ext cx="1210310" cy="609600"/>
          </a:xfrm>
          <a:custGeom>
            <a:avLst/>
            <a:gdLst/>
            <a:ahLst/>
            <a:cxnLst/>
            <a:rect l="l" t="t" r="r" b="b"/>
            <a:pathLst>
              <a:path w="1210309" h="609600">
                <a:moveTo>
                  <a:pt x="1210055" y="0"/>
                </a:moveTo>
                <a:lnTo>
                  <a:pt x="0" y="0"/>
                </a:lnTo>
                <a:lnTo>
                  <a:pt x="0" y="609600"/>
                </a:lnTo>
                <a:lnTo>
                  <a:pt x="1210055" y="609600"/>
                </a:lnTo>
                <a:lnTo>
                  <a:pt x="1210055" y="0"/>
                </a:lnTo>
                <a:close/>
              </a:path>
            </a:pathLst>
          </a:custGeom>
          <a:solidFill>
            <a:srgbClr val="FFC000"/>
          </a:solidFill>
        </p:spPr>
        <p:txBody>
          <a:bodyPr wrap="square" lIns="0" tIns="0" rIns="0" bIns="0" rtlCol="0"/>
          <a:lstStyle/>
          <a:p>
            <a:endParaRPr/>
          </a:p>
        </p:txBody>
      </p:sp>
      <p:sp>
        <p:nvSpPr>
          <p:cNvPr id="8" name="object 8"/>
          <p:cNvSpPr txBox="1"/>
          <p:nvPr/>
        </p:nvSpPr>
        <p:spPr>
          <a:xfrm>
            <a:off x="7242047" y="2816351"/>
            <a:ext cx="1210310" cy="609600"/>
          </a:xfrm>
          <a:prstGeom prst="rect">
            <a:avLst/>
          </a:prstGeom>
          <a:ln w="18288">
            <a:solidFill>
              <a:srgbClr val="45ACF8"/>
            </a:solidFill>
          </a:ln>
        </p:spPr>
        <p:txBody>
          <a:bodyPr vert="horz" wrap="square" lIns="0" tIns="97155" rIns="0" bIns="0" rtlCol="0">
            <a:spAutoFit/>
          </a:bodyPr>
          <a:lstStyle/>
          <a:p>
            <a:pPr marL="206375" marR="154940" indent="-55244">
              <a:lnSpc>
                <a:spcPct val="107300"/>
              </a:lnSpc>
              <a:spcBef>
                <a:spcPts val="765"/>
              </a:spcBef>
            </a:pPr>
            <a:r>
              <a:rPr lang="en-IN" sz="1100" spc="75" dirty="0">
                <a:latin typeface="Verdana"/>
                <a:cs typeface="Verdana"/>
              </a:rPr>
              <a:t>M</a:t>
            </a:r>
            <a:r>
              <a:rPr lang="en-IN" sz="1100" spc="-90" dirty="0">
                <a:latin typeface="Verdana"/>
                <a:cs typeface="Verdana"/>
              </a:rPr>
              <a:t>i</a:t>
            </a:r>
            <a:r>
              <a:rPr lang="en-IN" sz="1100" spc="-145" dirty="0">
                <a:latin typeface="Verdana"/>
                <a:cs typeface="Verdana"/>
              </a:rPr>
              <a:t>ss</a:t>
            </a:r>
            <a:r>
              <a:rPr lang="en-IN" sz="1100" spc="-90" dirty="0">
                <a:latin typeface="Verdana"/>
                <a:cs typeface="Verdana"/>
              </a:rPr>
              <a:t>i</a:t>
            </a:r>
            <a:r>
              <a:rPr lang="en-IN" sz="1100" spc="20" dirty="0">
                <a:latin typeface="Verdana"/>
                <a:cs typeface="Verdana"/>
              </a:rPr>
              <a:t>n</a:t>
            </a:r>
            <a:r>
              <a:rPr lang="en-IN" sz="1100" dirty="0">
                <a:latin typeface="Verdana"/>
                <a:cs typeface="Verdana"/>
              </a:rPr>
              <a:t>g</a:t>
            </a:r>
            <a:r>
              <a:rPr lang="en-IN" sz="1100" spc="-114" dirty="0">
                <a:latin typeface="Verdana"/>
                <a:cs typeface="Verdana"/>
              </a:rPr>
              <a:t> </a:t>
            </a:r>
            <a:r>
              <a:rPr lang="en-IN" sz="1100" spc="-15" dirty="0">
                <a:latin typeface="Verdana"/>
                <a:cs typeface="Verdana"/>
              </a:rPr>
              <a:t>V</a:t>
            </a:r>
            <a:r>
              <a:rPr lang="en-IN" sz="1100" spc="5" dirty="0">
                <a:latin typeface="Verdana"/>
                <a:cs typeface="Verdana"/>
              </a:rPr>
              <a:t>a</a:t>
            </a:r>
            <a:r>
              <a:rPr lang="en-IN" sz="1100" spc="-15" dirty="0">
                <a:latin typeface="Verdana"/>
                <a:cs typeface="Verdana"/>
              </a:rPr>
              <a:t>l</a:t>
            </a:r>
            <a:r>
              <a:rPr lang="en-IN" sz="1100" dirty="0">
                <a:latin typeface="Verdana"/>
                <a:cs typeface="Verdana"/>
              </a:rPr>
              <a:t>ue  </a:t>
            </a:r>
            <a:r>
              <a:rPr lang="en-IN" sz="1100" spc="-50" dirty="0">
                <a:latin typeface="Verdana"/>
                <a:cs typeface="Verdana"/>
              </a:rPr>
              <a:t>Imputations</a:t>
            </a:r>
            <a:endParaRPr lang="en-IN" sz="1100" dirty="0">
              <a:latin typeface="Verdana"/>
              <a:cs typeface="Verdana"/>
            </a:endParaRPr>
          </a:p>
        </p:txBody>
      </p:sp>
      <p:sp>
        <p:nvSpPr>
          <p:cNvPr id="9" name="object 9"/>
          <p:cNvSpPr/>
          <p:nvPr/>
        </p:nvSpPr>
        <p:spPr>
          <a:xfrm>
            <a:off x="10614659" y="2817876"/>
            <a:ext cx="1210310" cy="609600"/>
          </a:xfrm>
          <a:custGeom>
            <a:avLst/>
            <a:gdLst/>
            <a:ahLst/>
            <a:cxnLst/>
            <a:rect l="l" t="t" r="r" b="b"/>
            <a:pathLst>
              <a:path w="1210309" h="609600">
                <a:moveTo>
                  <a:pt x="1210055" y="0"/>
                </a:moveTo>
                <a:lnTo>
                  <a:pt x="0" y="0"/>
                </a:lnTo>
                <a:lnTo>
                  <a:pt x="0" y="609600"/>
                </a:lnTo>
                <a:lnTo>
                  <a:pt x="1210055" y="609600"/>
                </a:lnTo>
                <a:lnTo>
                  <a:pt x="1210055" y="0"/>
                </a:lnTo>
                <a:close/>
              </a:path>
            </a:pathLst>
          </a:custGeom>
          <a:solidFill>
            <a:srgbClr val="00AE50"/>
          </a:solidFill>
        </p:spPr>
        <p:txBody>
          <a:bodyPr wrap="square" lIns="0" tIns="0" rIns="0" bIns="0" rtlCol="0"/>
          <a:lstStyle/>
          <a:p>
            <a:endParaRPr/>
          </a:p>
        </p:txBody>
      </p:sp>
      <p:sp>
        <p:nvSpPr>
          <p:cNvPr id="10" name="object 10"/>
          <p:cNvSpPr txBox="1"/>
          <p:nvPr/>
        </p:nvSpPr>
        <p:spPr>
          <a:xfrm>
            <a:off x="10613135" y="2816351"/>
            <a:ext cx="1210310" cy="609600"/>
          </a:xfrm>
          <a:prstGeom prst="rect">
            <a:avLst/>
          </a:prstGeom>
          <a:ln w="18288">
            <a:solidFill>
              <a:srgbClr val="45ACF8"/>
            </a:solidFill>
          </a:ln>
        </p:spPr>
        <p:txBody>
          <a:bodyPr vert="horz" wrap="square" lIns="0" tIns="5715" rIns="0" bIns="0" rtlCol="0">
            <a:spAutoFit/>
          </a:bodyPr>
          <a:lstStyle/>
          <a:p>
            <a:pPr>
              <a:lnSpc>
                <a:spcPct val="100000"/>
              </a:lnSpc>
              <a:spcBef>
                <a:spcPts val="45"/>
              </a:spcBef>
            </a:pPr>
            <a:endParaRPr sz="1450">
              <a:latin typeface="Times New Roman"/>
              <a:cs typeface="Times New Roman"/>
            </a:endParaRPr>
          </a:p>
          <a:p>
            <a:pPr marL="105410">
              <a:lnSpc>
                <a:spcPct val="100000"/>
              </a:lnSpc>
            </a:pPr>
            <a:r>
              <a:rPr sz="1100" spc="-5" dirty="0">
                <a:latin typeface="Verdana"/>
                <a:cs typeface="Verdana"/>
              </a:rPr>
              <a:t>Data</a:t>
            </a:r>
            <a:r>
              <a:rPr sz="1100" spc="-45" dirty="0">
                <a:latin typeface="Verdana"/>
                <a:cs typeface="Verdana"/>
              </a:rPr>
              <a:t> </a:t>
            </a:r>
            <a:r>
              <a:rPr sz="1100" spc="10" dirty="0">
                <a:latin typeface="Verdana"/>
                <a:cs typeface="Verdana"/>
              </a:rPr>
              <a:t>Cleaning</a:t>
            </a:r>
            <a:endParaRPr sz="1100">
              <a:latin typeface="Verdana"/>
              <a:cs typeface="Verdana"/>
            </a:endParaRPr>
          </a:p>
        </p:txBody>
      </p:sp>
      <p:sp>
        <p:nvSpPr>
          <p:cNvPr id="11" name="object 11"/>
          <p:cNvSpPr txBox="1"/>
          <p:nvPr/>
        </p:nvSpPr>
        <p:spPr>
          <a:xfrm>
            <a:off x="10613135" y="3956303"/>
            <a:ext cx="1210310" cy="606425"/>
          </a:xfrm>
          <a:prstGeom prst="rect">
            <a:avLst/>
          </a:prstGeom>
          <a:solidFill>
            <a:srgbClr val="C3A6F7"/>
          </a:solidFill>
          <a:ln w="18288">
            <a:solidFill>
              <a:srgbClr val="45ACF8"/>
            </a:solidFill>
          </a:ln>
        </p:spPr>
        <p:txBody>
          <a:bodyPr vert="horz" wrap="square" lIns="0" tIns="6350" rIns="0" bIns="0" rtlCol="0">
            <a:spAutoFit/>
          </a:bodyPr>
          <a:lstStyle/>
          <a:p>
            <a:pPr marL="161925" marR="125095" indent="-10160" algn="ctr">
              <a:lnSpc>
                <a:spcPct val="107400"/>
              </a:lnSpc>
              <a:spcBef>
                <a:spcPts val="50"/>
              </a:spcBef>
            </a:pPr>
            <a:r>
              <a:rPr sz="1100" spc="-45" dirty="0">
                <a:latin typeface="Verdana"/>
                <a:cs typeface="Verdana"/>
              </a:rPr>
              <a:t>Exploratory </a:t>
            </a:r>
            <a:r>
              <a:rPr sz="1100" spc="-40" dirty="0">
                <a:latin typeface="Verdana"/>
                <a:cs typeface="Verdana"/>
              </a:rPr>
              <a:t> </a:t>
            </a:r>
            <a:r>
              <a:rPr sz="1100" dirty="0">
                <a:latin typeface="Verdana"/>
                <a:cs typeface="Verdana"/>
              </a:rPr>
              <a:t>Data</a:t>
            </a:r>
            <a:r>
              <a:rPr sz="1100" spc="-90" dirty="0">
                <a:latin typeface="Verdana"/>
                <a:cs typeface="Verdana"/>
              </a:rPr>
              <a:t> </a:t>
            </a:r>
            <a:r>
              <a:rPr sz="1100" spc="-40" dirty="0">
                <a:latin typeface="Verdana"/>
                <a:cs typeface="Verdana"/>
              </a:rPr>
              <a:t>Analysis </a:t>
            </a:r>
            <a:r>
              <a:rPr sz="1100" spc="-370" dirty="0">
                <a:latin typeface="Verdana"/>
                <a:cs typeface="Verdana"/>
              </a:rPr>
              <a:t> </a:t>
            </a:r>
            <a:r>
              <a:rPr sz="1100" spc="-65" dirty="0">
                <a:latin typeface="Verdana"/>
                <a:cs typeface="Verdana"/>
              </a:rPr>
              <a:t>(EDA)</a:t>
            </a:r>
            <a:endParaRPr sz="1100">
              <a:latin typeface="Verdana"/>
              <a:cs typeface="Verdana"/>
            </a:endParaRPr>
          </a:p>
        </p:txBody>
      </p:sp>
      <p:sp>
        <p:nvSpPr>
          <p:cNvPr id="12" name="object 12"/>
          <p:cNvSpPr txBox="1"/>
          <p:nvPr/>
        </p:nvSpPr>
        <p:spPr>
          <a:xfrm>
            <a:off x="8979407" y="3980688"/>
            <a:ext cx="1213485" cy="591185"/>
          </a:xfrm>
          <a:prstGeom prst="rect">
            <a:avLst/>
          </a:prstGeom>
          <a:solidFill>
            <a:srgbClr val="F0BD87"/>
          </a:solidFill>
          <a:ln w="18288">
            <a:solidFill>
              <a:srgbClr val="45ACF8"/>
            </a:solidFill>
          </a:ln>
        </p:spPr>
        <p:txBody>
          <a:bodyPr vert="horz" wrap="square" lIns="0" tIns="5080" rIns="0" bIns="0" rtlCol="0">
            <a:spAutoFit/>
          </a:bodyPr>
          <a:lstStyle/>
          <a:p>
            <a:pPr>
              <a:lnSpc>
                <a:spcPct val="100000"/>
              </a:lnSpc>
              <a:spcBef>
                <a:spcPts val="40"/>
              </a:spcBef>
            </a:pPr>
            <a:endParaRPr sz="1400">
              <a:latin typeface="Times New Roman"/>
              <a:cs typeface="Times New Roman"/>
            </a:endParaRPr>
          </a:p>
          <a:p>
            <a:pPr marL="270510">
              <a:lnSpc>
                <a:spcPct val="100000"/>
              </a:lnSpc>
            </a:pPr>
            <a:r>
              <a:rPr sz="1100" dirty="0">
                <a:latin typeface="Verdana"/>
                <a:cs typeface="Verdana"/>
              </a:rPr>
              <a:t>Modelling</a:t>
            </a:r>
            <a:endParaRPr sz="1100">
              <a:latin typeface="Verdana"/>
              <a:cs typeface="Verdana"/>
            </a:endParaRPr>
          </a:p>
        </p:txBody>
      </p:sp>
      <p:sp>
        <p:nvSpPr>
          <p:cNvPr id="13" name="object 13"/>
          <p:cNvSpPr txBox="1"/>
          <p:nvPr/>
        </p:nvSpPr>
        <p:spPr>
          <a:xfrm>
            <a:off x="3718559" y="4008120"/>
            <a:ext cx="1213485" cy="579120"/>
          </a:xfrm>
          <a:prstGeom prst="rect">
            <a:avLst/>
          </a:prstGeom>
          <a:solidFill>
            <a:srgbClr val="66CCFF"/>
          </a:solidFill>
          <a:ln w="18288">
            <a:solidFill>
              <a:srgbClr val="45ACF8"/>
            </a:solidFill>
          </a:ln>
        </p:spPr>
        <p:txBody>
          <a:bodyPr vert="horz" wrap="square" lIns="0" tIns="0" rIns="0" bIns="0" rtlCol="0">
            <a:spAutoFit/>
          </a:bodyPr>
          <a:lstStyle/>
          <a:p>
            <a:pPr>
              <a:lnSpc>
                <a:spcPct val="100000"/>
              </a:lnSpc>
            </a:pPr>
            <a:endParaRPr sz="1400" dirty="0">
              <a:latin typeface="Times New Roman"/>
              <a:cs typeface="Times New Roman"/>
            </a:endParaRPr>
          </a:p>
          <a:p>
            <a:pPr marL="206375">
              <a:lnSpc>
                <a:spcPct val="100000"/>
              </a:lnSpc>
            </a:pPr>
            <a:r>
              <a:rPr sz="1100" spc="-5" dirty="0">
                <a:latin typeface="Verdana"/>
                <a:cs typeface="Verdana"/>
              </a:rPr>
              <a:t>Deployment</a:t>
            </a:r>
            <a:endParaRPr sz="1100" dirty="0">
              <a:latin typeface="Verdana"/>
              <a:cs typeface="Verdana"/>
            </a:endParaRPr>
          </a:p>
        </p:txBody>
      </p:sp>
      <p:sp>
        <p:nvSpPr>
          <p:cNvPr id="14" name="object 14"/>
          <p:cNvSpPr/>
          <p:nvPr/>
        </p:nvSpPr>
        <p:spPr>
          <a:xfrm>
            <a:off x="3718559" y="5120640"/>
            <a:ext cx="1213485" cy="579120"/>
          </a:xfrm>
          <a:custGeom>
            <a:avLst/>
            <a:gdLst/>
            <a:ahLst/>
            <a:cxnLst/>
            <a:rect l="l" t="t" r="r" b="b"/>
            <a:pathLst>
              <a:path w="1213485" h="579120">
                <a:moveTo>
                  <a:pt x="1213103" y="0"/>
                </a:moveTo>
                <a:lnTo>
                  <a:pt x="0" y="0"/>
                </a:lnTo>
                <a:lnTo>
                  <a:pt x="0" y="579120"/>
                </a:lnTo>
                <a:lnTo>
                  <a:pt x="1213103" y="579120"/>
                </a:lnTo>
                <a:lnTo>
                  <a:pt x="1213103" y="0"/>
                </a:lnTo>
                <a:close/>
              </a:path>
            </a:pathLst>
          </a:custGeom>
          <a:solidFill>
            <a:srgbClr val="FFFFCC"/>
          </a:solidFill>
        </p:spPr>
        <p:txBody>
          <a:bodyPr wrap="square" lIns="0" tIns="0" rIns="0" bIns="0" rtlCol="0"/>
          <a:lstStyle/>
          <a:p>
            <a:endParaRPr dirty="0"/>
          </a:p>
        </p:txBody>
      </p:sp>
      <p:sp>
        <p:nvSpPr>
          <p:cNvPr id="15" name="object 15"/>
          <p:cNvSpPr txBox="1"/>
          <p:nvPr/>
        </p:nvSpPr>
        <p:spPr>
          <a:xfrm>
            <a:off x="3718559" y="5120640"/>
            <a:ext cx="1213485" cy="390492"/>
          </a:xfrm>
          <a:prstGeom prst="rect">
            <a:avLst/>
          </a:prstGeom>
          <a:ln w="18288">
            <a:solidFill>
              <a:srgbClr val="45ACF8"/>
            </a:solidFill>
          </a:ln>
        </p:spPr>
        <p:txBody>
          <a:bodyPr vert="horz" wrap="square" lIns="0" tIns="5715" rIns="0" bIns="0" rtlCol="0">
            <a:spAutoFit/>
          </a:bodyPr>
          <a:lstStyle/>
          <a:p>
            <a:pPr>
              <a:lnSpc>
                <a:spcPct val="100000"/>
              </a:lnSpc>
              <a:spcBef>
                <a:spcPts val="45"/>
              </a:spcBef>
            </a:pPr>
            <a:endParaRPr sz="1400" dirty="0">
              <a:latin typeface="Times New Roman"/>
              <a:cs typeface="Times New Roman"/>
            </a:endParaRPr>
          </a:p>
          <a:p>
            <a:pPr marL="275590">
              <a:lnSpc>
                <a:spcPct val="100000"/>
              </a:lnSpc>
            </a:pPr>
            <a:r>
              <a:rPr sz="1100" spc="-25" dirty="0">
                <a:latin typeface="Verdana"/>
                <a:cs typeface="Verdana"/>
              </a:rPr>
              <a:t>Reporting</a:t>
            </a:r>
            <a:endParaRPr sz="1100" dirty="0">
              <a:latin typeface="Verdana"/>
              <a:cs typeface="Verdana"/>
            </a:endParaRPr>
          </a:p>
        </p:txBody>
      </p:sp>
      <p:sp>
        <p:nvSpPr>
          <p:cNvPr id="16" name="object 16"/>
          <p:cNvSpPr/>
          <p:nvPr/>
        </p:nvSpPr>
        <p:spPr>
          <a:xfrm>
            <a:off x="8980931" y="2817876"/>
            <a:ext cx="1213485" cy="609600"/>
          </a:xfrm>
          <a:custGeom>
            <a:avLst/>
            <a:gdLst/>
            <a:ahLst/>
            <a:cxnLst/>
            <a:rect l="l" t="t" r="r" b="b"/>
            <a:pathLst>
              <a:path w="1213484" h="609600">
                <a:moveTo>
                  <a:pt x="1213103" y="0"/>
                </a:moveTo>
                <a:lnTo>
                  <a:pt x="0" y="0"/>
                </a:lnTo>
                <a:lnTo>
                  <a:pt x="0" y="609600"/>
                </a:lnTo>
                <a:lnTo>
                  <a:pt x="1213103" y="609600"/>
                </a:lnTo>
                <a:lnTo>
                  <a:pt x="1213103" y="0"/>
                </a:lnTo>
                <a:close/>
              </a:path>
            </a:pathLst>
          </a:custGeom>
          <a:solidFill>
            <a:srgbClr val="E1DFEF"/>
          </a:solidFill>
        </p:spPr>
        <p:txBody>
          <a:bodyPr wrap="square" lIns="0" tIns="0" rIns="0" bIns="0" rtlCol="0"/>
          <a:lstStyle/>
          <a:p>
            <a:endParaRPr/>
          </a:p>
        </p:txBody>
      </p:sp>
      <p:sp>
        <p:nvSpPr>
          <p:cNvPr id="17" name="object 17"/>
          <p:cNvSpPr txBox="1"/>
          <p:nvPr/>
        </p:nvSpPr>
        <p:spPr>
          <a:xfrm>
            <a:off x="8979407" y="2816351"/>
            <a:ext cx="1213485" cy="609600"/>
          </a:xfrm>
          <a:prstGeom prst="rect">
            <a:avLst/>
          </a:prstGeom>
          <a:ln w="18288">
            <a:solidFill>
              <a:srgbClr val="45ACF8"/>
            </a:solidFill>
          </a:ln>
        </p:spPr>
        <p:txBody>
          <a:bodyPr vert="horz" wrap="square" lIns="0" tIns="97155" rIns="0" bIns="0" rtlCol="0">
            <a:spAutoFit/>
          </a:bodyPr>
          <a:lstStyle/>
          <a:p>
            <a:pPr marL="357505" marR="302260" indent="-55244">
              <a:lnSpc>
                <a:spcPct val="107300"/>
              </a:lnSpc>
              <a:spcBef>
                <a:spcPts val="765"/>
              </a:spcBef>
            </a:pPr>
            <a:r>
              <a:rPr sz="1100" spc="10" dirty="0">
                <a:latin typeface="Verdana"/>
                <a:cs typeface="Verdana"/>
              </a:rPr>
              <a:t>H</a:t>
            </a:r>
            <a:r>
              <a:rPr sz="1100" spc="5" dirty="0">
                <a:latin typeface="Verdana"/>
                <a:cs typeface="Verdana"/>
              </a:rPr>
              <a:t>a</a:t>
            </a:r>
            <a:r>
              <a:rPr sz="1100" spc="-30" dirty="0">
                <a:latin typeface="Verdana"/>
                <a:cs typeface="Verdana"/>
              </a:rPr>
              <a:t>n</a:t>
            </a:r>
            <a:r>
              <a:rPr sz="1100" spc="-20" dirty="0">
                <a:latin typeface="Verdana"/>
                <a:cs typeface="Verdana"/>
              </a:rPr>
              <a:t>d</a:t>
            </a:r>
            <a:r>
              <a:rPr sz="1100" spc="-40" dirty="0">
                <a:latin typeface="Verdana"/>
                <a:cs typeface="Verdana"/>
              </a:rPr>
              <a:t>l</a:t>
            </a:r>
            <a:r>
              <a:rPr sz="1100" spc="-90" dirty="0">
                <a:latin typeface="Verdana"/>
                <a:cs typeface="Verdana"/>
              </a:rPr>
              <a:t>i</a:t>
            </a:r>
            <a:r>
              <a:rPr sz="1100" dirty="0">
                <a:latin typeface="Verdana"/>
                <a:cs typeface="Verdana"/>
              </a:rPr>
              <a:t>ng  </a:t>
            </a:r>
            <a:r>
              <a:rPr sz="1100" spc="-50" dirty="0">
                <a:latin typeface="Verdana"/>
                <a:cs typeface="Verdana"/>
              </a:rPr>
              <a:t>Outliers</a:t>
            </a:r>
            <a:endParaRPr sz="1100">
              <a:latin typeface="Verdana"/>
              <a:cs typeface="Verdana"/>
            </a:endParaRPr>
          </a:p>
        </p:txBody>
      </p:sp>
      <p:sp>
        <p:nvSpPr>
          <p:cNvPr id="18" name="object 18"/>
          <p:cNvSpPr txBox="1"/>
          <p:nvPr/>
        </p:nvSpPr>
        <p:spPr>
          <a:xfrm>
            <a:off x="3541776" y="2819400"/>
            <a:ext cx="1566545" cy="609600"/>
          </a:xfrm>
          <a:prstGeom prst="rect">
            <a:avLst/>
          </a:prstGeom>
          <a:solidFill>
            <a:srgbClr val="A1AD00"/>
          </a:solidFill>
          <a:ln w="18288">
            <a:solidFill>
              <a:srgbClr val="45ACF8"/>
            </a:solidFill>
          </a:ln>
        </p:spPr>
        <p:txBody>
          <a:bodyPr vert="horz" wrap="square" lIns="0" tIns="98425" rIns="0" bIns="0" rtlCol="0">
            <a:spAutoFit/>
          </a:bodyPr>
          <a:lstStyle/>
          <a:p>
            <a:pPr marL="172085" marR="95885" indent="-80010">
              <a:lnSpc>
                <a:spcPct val="107300"/>
              </a:lnSpc>
              <a:spcBef>
                <a:spcPts val="775"/>
              </a:spcBef>
            </a:pPr>
            <a:r>
              <a:rPr sz="1100" spc="-225" dirty="0">
                <a:latin typeface="Verdana"/>
                <a:cs typeface="Verdana"/>
              </a:rPr>
              <a:t>I</a:t>
            </a:r>
            <a:r>
              <a:rPr sz="1100" spc="-40" dirty="0">
                <a:latin typeface="Verdana"/>
                <a:cs typeface="Verdana"/>
              </a:rPr>
              <a:t>m</a:t>
            </a:r>
            <a:r>
              <a:rPr sz="1100" spc="-20" dirty="0">
                <a:latin typeface="Verdana"/>
                <a:cs typeface="Verdana"/>
              </a:rPr>
              <a:t>p</a:t>
            </a:r>
            <a:r>
              <a:rPr sz="1100" spc="-25" dirty="0">
                <a:latin typeface="Verdana"/>
                <a:cs typeface="Verdana"/>
              </a:rPr>
              <a:t>o</a:t>
            </a:r>
            <a:r>
              <a:rPr sz="1100" spc="5" dirty="0">
                <a:latin typeface="Verdana"/>
                <a:cs typeface="Verdana"/>
              </a:rPr>
              <a:t>r</a:t>
            </a:r>
            <a:r>
              <a:rPr sz="1100" spc="-75" dirty="0">
                <a:latin typeface="Verdana"/>
                <a:cs typeface="Verdana"/>
              </a:rPr>
              <a:t>t</a:t>
            </a:r>
            <a:r>
              <a:rPr sz="1100" spc="-90" dirty="0">
                <a:latin typeface="Verdana"/>
                <a:cs typeface="Verdana"/>
              </a:rPr>
              <a:t>i</a:t>
            </a:r>
            <a:r>
              <a:rPr sz="1100" spc="20" dirty="0">
                <a:latin typeface="Verdana"/>
                <a:cs typeface="Verdana"/>
              </a:rPr>
              <a:t>n</a:t>
            </a:r>
            <a:r>
              <a:rPr sz="1100" dirty="0">
                <a:latin typeface="Verdana"/>
                <a:cs typeface="Verdana"/>
              </a:rPr>
              <a:t>g</a:t>
            </a:r>
            <a:r>
              <a:rPr sz="1100" spc="-70" dirty="0">
                <a:latin typeface="Verdana"/>
                <a:cs typeface="Verdana"/>
              </a:rPr>
              <a:t> </a:t>
            </a:r>
            <a:r>
              <a:rPr sz="1100" spc="-90" dirty="0">
                <a:latin typeface="Verdana"/>
                <a:cs typeface="Verdana"/>
              </a:rPr>
              <a:t>Li</a:t>
            </a:r>
            <a:r>
              <a:rPr sz="1100" spc="-40" dirty="0">
                <a:latin typeface="Verdana"/>
                <a:cs typeface="Verdana"/>
              </a:rPr>
              <a:t>b</a:t>
            </a:r>
            <a:r>
              <a:rPr sz="1100" spc="-20" dirty="0">
                <a:latin typeface="Verdana"/>
                <a:cs typeface="Verdana"/>
              </a:rPr>
              <a:t>r</a:t>
            </a:r>
            <a:r>
              <a:rPr sz="1100" spc="-15" dirty="0">
                <a:latin typeface="Verdana"/>
                <a:cs typeface="Verdana"/>
              </a:rPr>
              <a:t>a</a:t>
            </a:r>
            <a:r>
              <a:rPr sz="1100" spc="-20" dirty="0">
                <a:latin typeface="Verdana"/>
                <a:cs typeface="Verdana"/>
              </a:rPr>
              <a:t>r</a:t>
            </a:r>
            <a:r>
              <a:rPr sz="1100" spc="-114" dirty="0">
                <a:latin typeface="Verdana"/>
                <a:cs typeface="Verdana"/>
              </a:rPr>
              <a:t>i</a:t>
            </a:r>
            <a:r>
              <a:rPr sz="1100" spc="-60" dirty="0">
                <a:latin typeface="Verdana"/>
                <a:cs typeface="Verdana"/>
              </a:rPr>
              <a:t>e</a:t>
            </a:r>
            <a:r>
              <a:rPr sz="1100" dirty="0">
                <a:latin typeface="Verdana"/>
                <a:cs typeface="Verdana"/>
              </a:rPr>
              <a:t>s</a:t>
            </a:r>
            <a:r>
              <a:rPr sz="1100" spc="-220" dirty="0">
                <a:latin typeface="Verdana"/>
                <a:cs typeface="Verdana"/>
              </a:rPr>
              <a:t> </a:t>
            </a:r>
            <a:r>
              <a:rPr sz="1100" spc="-85" dirty="0">
                <a:latin typeface="Verdana"/>
                <a:cs typeface="Verdana"/>
              </a:rPr>
              <a:t>i</a:t>
            </a:r>
            <a:r>
              <a:rPr sz="1100" dirty="0">
                <a:latin typeface="Verdana"/>
                <a:cs typeface="Verdana"/>
              </a:rPr>
              <a:t>n  </a:t>
            </a:r>
            <a:r>
              <a:rPr sz="1100" spc="25" dirty="0">
                <a:latin typeface="Verdana"/>
                <a:cs typeface="Verdana"/>
              </a:rPr>
              <a:t>J</a:t>
            </a:r>
            <a:r>
              <a:rPr sz="1100" spc="20" dirty="0">
                <a:latin typeface="Verdana"/>
                <a:cs typeface="Verdana"/>
              </a:rPr>
              <a:t>u</a:t>
            </a:r>
            <a:r>
              <a:rPr sz="1100" spc="30" dirty="0">
                <a:latin typeface="Verdana"/>
                <a:cs typeface="Verdana"/>
              </a:rPr>
              <a:t>p</a:t>
            </a:r>
            <a:r>
              <a:rPr sz="1100" spc="-80" dirty="0">
                <a:latin typeface="Verdana"/>
                <a:cs typeface="Verdana"/>
              </a:rPr>
              <a:t>y</a:t>
            </a:r>
            <a:r>
              <a:rPr sz="1100" spc="-55" dirty="0">
                <a:latin typeface="Verdana"/>
                <a:cs typeface="Verdana"/>
              </a:rPr>
              <a:t>t</a:t>
            </a:r>
            <a:r>
              <a:rPr sz="1100" spc="-60" dirty="0">
                <a:latin typeface="Verdana"/>
                <a:cs typeface="Verdana"/>
              </a:rPr>
              <a:t>e</a:t>
            </a:r>
            <a:r>
              <a:rPr sz="1100" dirty="0">
                <a:latin typeface="Verdana"/>
                <a:cs typeface="Verdana"/>
              </a:rPr>
              <a:t>r</a:t>
            </a:r>
            <a:r>
              <a:rPr sz="1100" spc="-165" dirty="0">
                <a:latin typeface="Verdana"/>
                <a:cs typeface="Verdana"/>
              </a:rPr>
              <a:t> </a:t>
            </a:r>
            <a:r>
              <a:rPr sz="1100" spc="10" dirty="0">
                <a:latin typeface="Verdana"/>
                <a:cs typeface="Verdana"/>
              </a:rPr>
              <a:t>N</a:t>
            </a:r>
            <a:r>
              <a:rPr sz="1100" spc="25" dirty="0">
                <a:latin typeface="Verdana"/>
                <a:cs typeface="Verdana"/>
              </a:rPr>
              <a:t>o</a:t>
            </a:r>
            <a:r>
              <a:rPr sz="1100" dirty="0">
                <a:latin typeface="Verdana"/>
                <a:cs typeface="Verdana"/>
              </a:rPr>
              <a:t>t</a:t>
            </a:r>
            <a:r>
              <a:rPr sz="1100" spc="-15" dirty="0">
                <a:latin typeface="Verdana"/>
                <a:cs typeface="Verdana"/>
              </a:rPr>
              <a:t>e</a:t>
            </a:r>
            <a:r>
              <a:rPr sz="1100" spc="5" dirty="0">
                <a:latin typeface="Verdana"/>
                <a:cs typeface="Verdana"/>
              </a:rPr>
              <a:t>b</a:t>
            </a:r>
            <a:r>
              <a:rPr sz="1100" dirty="0">
                <a:latin typeface="Verdana"/>
                <a:cs typeface="Verdana"/>
              </a:rPr>
              <a:t>ook</a:t>
            </a:r>
          </a:p>
        </p:txBody>
      </p:sp>
      <p:sp>
        <p:nvSpPr>
          <p:cNvPr id="19" name="object 19"/>
          <p:cNvSpPr txBox="1"/>
          <p:nvPr/>
        </p:nvSpPr>
        <p:spPr>
          <a:xfrm>
            <a:off x="5532120" y="2819400"/>
            <a:ext cx="1213485" cy="570028"/>
          </a:xfrm>
          <a:prstGeom prst="rect">
            <a:avLst/>
          </a:prstGeom>
          <a:solidFill>
            <a:srgbClr val="F8DFD6"/>
          </a:solidFill>
          <a:ln w="18288">
            <a:solidFill>
              <a:srgbClr val="45ACF8"/>
            </a:solidFill>
          </a:ln>
        </p:spPr>
        <p:txBody>
          <a:bodyPr vert="horz" wrap="square" lIns="0" tIns="635" rIns="0" bIns="0" rtlCol="0">
            <a:spAutoFit/>
          </a:bodyPr>
          <a:lstStyle/>
          <a:p>
            <a:pPr>
              <a:lnSpc>
                <a:spcPct val="100000"/>
              </a:lnSpc>
              <a:spcBef>
                <a:spcPts val="5"/>
              </a:spcBef>
            </a:pPr>
            <a:endParaRPr sz="1500" dirty="0">
              <a:latin typeface="Times New Roman"/>
              <a:cs typeface="Times New Roman"/>
            </a:endParaRPr>
          </a:p>
          <a:p>
            <a:pPr marL="146050">
              <a:lnSpc>
                <a:spcPct val="100000"/>
              </a:lnSpc>
            </a:pPr>
            <a:r>
              <a:rPr sz="1100" spc="-90" dirty="0">
                <a:latin typeface="Verdana"/>
                <a:cs typeface="Verdana"/>
              </a:rPr>
              <a:t>L</a:t>
            </a:r>
            <a:r>
              <a:rPr sz="1100" spc="70" dirty="0">
                <a:latin typeface="Verdana"/>
                <a:cs typeface="Verdana"/>
              </a:rPr>
              <a:t>o</a:t>
            </a:r>
            <a:r>
              <a:rPr sz="1100" spc="75" dirty="0">
                <a:latin typeface="Verdana"/>
                <a:cs typeface="Verdana"/>
              </a:rPr>
              <a:t>a</a:t>
            </a:r>
            <a:r>
              <a:rPr sz="1100" dirty="0">
                <a:latin typeface="Verdana"/>
                <a:cs typeface="Verdana"/>
              </a:rPr>
              <a:t>d</a:t>
            </a:r>
            <a:r>
              <a:rPr sz="1100" spc="-65" dirty="0">
                <a:latin typeface="Verdana"/>
                <a:cs typeface="Verdana"/>
              </a:rPr>
              <a:t> </a:t>
            </a:r>
            <a:r>
              <a:rPr sz="1100" spc="-60" dirty="0">
                <a:latin typeface="Verdana"/>
                <a:cs typeface="Verdana"/>
              </a:rPr>
              <a:t>D</a:t>
            </a:r>
            <a:r>
              <a:rPr sz="1100" spc="5" dirty="0">
                <a:latin typeface="Verdana"/>
                <a:cs typeface="Verdana"/>
              </a:rPr>
              <a:t>a</a:t>
            </a:r>
            <a:r>
              <a:rPr sz="1100" dirty="0">
                <a:latin typeface="Verdana"/>
                <a:cs typeface="Verdana"/>
              </a:rPr>
              <a:t>t</a:t>
            </a:r>
            <a:r>
              <a:rPr sz="1100" spc="5" dirty="0">
                <a:latin typeface="Verdana"/>
                <a:cs typeface="Verdana"/>
              </a:rPr>
              <a:t>a</a:t>
            </a:r>
            <a:r>
              <a:rPr sz="1100" dirty="0">
                <a:latin typeface="Verdana"/>
                <a:cs typeface="Verdana"/>
              </a:rPr>
              <a:t>s</a:t>
            </a:r>
            <a:r>
              <a:rPr sz="1100" spc="-10" dirty="0">
                <a:latin typeface="Verdana"/>
                <a:cs typeface="Verdana"/>
              </a:rPr>
              <a:t>et</a:t>
            </a:r>
            <a:endParaRPr lang="en-IN" sz="1100" spc="-10" dirty="0">
              <a:latin typeface="Verdana"/>
              <a:cs typeface="Verdana"/>
            </a:endParaRPr>
          </a:p>
          <a:p>
            <a:pPr marL="146050">
              <a:lnSpc>
                <a:spcPct val="100000"/>
              </a:lnSpc>
            </a:pPr>
            <a:endParaRPr sz="1100" dirty="0">
              <a:latin typeface="Verdana"/>
              <a:cs typeface="Verdana"/>
            </a:endParaRPr>
          </a:p>
        </p:txBody>
      </p:sp>
      <p:sp>
        <p:nvSpPr>
          <p:cNvPr id="20" name="object 20"/>
          <p:cNvSpPr txBox="1"/>
          <p:nvPr/>
        </p:nvSpPr>
        <p:spPr>
          <a:xfrm>
            <a:off x="7242047" y="3980688"/>
            <a:ext cx="1210310" cy="606425"/>
          </a:xfrm>
          <a:prstGeom prst="rect">
            <a:avLst/>
          </a:prstGeom>
          <a:solidFill>
            <a:srgbClr val="FFFF00"/>
          </a:solidFill>
          <a:ln w="18288">
            <a:solidFill>
              <a:srgbClr val="45ACF8"/>
            </a:solidFill>
          </a:ln>
        </p:spPr>
        <p:txBody>
          <a:bodyPr vert="horz" wrap="square" lIns="0" tIns="115570" rIns="0" bIns="0" rtlCol="0">
            <a:spAutoFit/>
          </a:bodyPr>
          <a:lstStyle/>
          <a:p>
            <a:pPr marL="330200" marR="311150" indent="-12700">
              <a:lnSpc>
                <a:spcPct val="107300"/>
              </a:lnSpc>
              <a:spcBef>
                <a:spcPts val="910"/>
              </a:spcBef>
            </a:pPr>
            <a:r>
              <a:rPr sz="1100" spc="-20" dirty="0">
                <a:latin typeface="Verdana"/>
                <a:cs typeface="Verdana"/>
              </a:rPr>
              <a:t>P</a:t>
            </a:r>
            <a:r>
              <a:rPr sz="1100" spc="45" dirty="0">
                <a:latin typeface="Verdana"/>
                <a:cs typeface="Verdana"/>
              </a:rPr>
              <a:t>o</a:t>
            </a:r>
            <a:r>
              <a:rPr sz="1100" spc="5" dirty="0">
                <a:latin typeface="Verdana"/>
                <a:cs typeface="Verdana"/>
              </a:rPr>
              <a:t>w</a:t>
            </a:r>
            <a:r>
              <a:rPr sz="1100" spc="-60" dirty="0">
                <a:latin typeface="Verdana"/>
                <a:cs typeface="Verdana"/>
              </a:rPr>
              <a:t>e</a:t>
            </a:r>
            <a:r>
              <a:rPr sz="1100" dirty="0">
                <a:latin typeface="Verdana"/>
                <a:cs typeface="Verdana"/>
              </a:rPr>
              <a:t>r</a:t>
            </a:r>
            <a:r>
              <a:rPr sz="1100" spc="-140" dirty="0">
                <a:latin typeface="Verdana"/>
                <a:cs typeface="Verdana"/>
              </a:rPr>
              <a:t> </a:t>
            </a:r>
            <a:r>
              <a:rPr sz="1100" spc="-160" dirty="0">
                <a:latin typeface="Verdana"/>
                <a:cs typeface="Verdana"/>
              </a:rPr>
              <a:t>BI  </a:t>
            </a:r>
            <a:r>
              <a:rPr sz="1100" spc="-35" dirty="0">
                <a:latin typeface="Verdana"/>
                <a:cs typeface="Verdana"/>
              </a:rPr>
              <a:t>De</a:t>
            </a:r>
            <a:r>
              <a:rPr sz="1100" spc="-25" dirty="0">
                <a:latin typeface="Verdana"/>
                <a:cs typeface="Verdana"/>
              </a:rPr>
              <a:t>s</a:t>
            </a:r>
            <a:r>
              <a:rPr sz="1100" spc="-30" dirty="0">
                <a:latin typeface="Verdana"/>
                <a:cs typeface="Verdana"/>
              </a:rPr>
              <a:t>k</a:t>
            </a:r>
            <a:r>
              <a:rPr sz="1100" spc="-25" dirty="0">
                <a:latin typeface="Verdana"/>
                <a:cs typeface="Verdana"/>
              </a:rPr>
              <a:t>t</a:t>
            </a:r>
            <a:r>
              <a:rPr sz="1100" spc="-20" dirty="0">
                <a:latin typeface="Verdana"/>
                <a:cs typeface="Verdana"/>
              </a:rPr>
              <a:t>o</a:t>
            </a:r>
            <a:r>
              <a:rPr sz="1100" dirty="0">
                <a:latin typeface="Verdana"/>
                <a:cs typeface="Verdana"/>
              </a:rPr>
              <a:t>p</a:t>
            </a:r>
          </a:p>
        </p:txBody>
      </p:sp>
      <p:sp>
        <p:nvSpPr>
          <p:cNvPr id="21" name="object 21"/>
          <p:cNvSpPr txBox="1"/>
          <p:nvPr/>
        </p:nvSpPr>
        <p:spPr>
          <a:xfrm>
            <a:off x="5532120" y="4008120"/>
            <a:ext cx="1213485" cy="563880"/>
          </a:xfrm>
          <a:prstGeom prst="rect">
            <a:avLst/>
          </a:prstGeom>
          <a:solidFill>
            <a:srgbClr val="D33BD0"/>
          </a:solidFill>
          <a:ln w="18288">
            <a:solidFill>
              <a:srgbClr val="45ACF8"/>
            </a:solidFill>
          </a:ln>
        </p:spPr>
        <p:txBody>
          <a:bodyPr vert="horz" wrap="square" lIns="0" tIns="6985" rIns="0" bIns="0" rtlCol="0">
            <a:spAutoFit/>
          </a:bodyPr>
          <a:lstStyle/>
          <a:p>
            <a:pPr>
              <a:lnSpc>
                <a:spcPct val="100000"/>
              </a:lnSpc>
              <a:spcBef>
                <a:spcPts val="55"/>
              </a:spcBef>
            </a:pPr>
            <a:endParaRPr sz="1300" dirty="0">
              <a:latin typeface="Times New Roman"/>
              <a:cs typeface="Times New Roman"/>
            </a:endParaRPr>
          </a:p>
          <a:p>
            <a:pPr marL="363855">
              <a:lnSpc>
                <a:spcPct val="100000"/>
              </a:lnSpc>
            </a:pPr>
            <a:r>
              <a:rPr sz="1100" spc="-70" dirty="0">
                <a:latin typeface="Verdana"/>
                <a:cs typeface="Verdana"/>
              </a:rPr>
              <a:t>Insights</a:t>
            </a:r>
            <a:endParaRPr sz="1100" dirty="0">
              <a:latin typeface="Verdana"/>
              <a:cs typeface="Verdana"/>
            </a:endParaRPr>
          </a:p>
        </p:txBody>
      </p:sp>
      <p:grpSp>
        <p:nvGrpSpPr>
          <p:cNvPr id="22" name="object 22"/>
          <p:cNvGrpSpPr/>
          <p:nvPr/>
        </p:nvGrpSpPr>
        <p:grpSpPr>
          <a:xfrm>
            <a:off x="3145472" y="2523553"/>
            <a:ext cx="8766175" cy="2480945"/>
            <a:chOff x="3145472" y="2523553"/>
            <a:chExt cx="8766175" cy="2480945"/>
          </a:xfrm>
        </p:grpSpPr>
        <p:sp>
          <p:nvSpPr>
            <p:cNvPr id="23" name="object 23"/>
            <p:cNvSpPr/>
            <p:nvPr/>
          </p:nvSpPr>
          <p:spPr>
            <a:xfrm>
              <a:off x="7167372" y="2528316"/>
              <a:ext cx="4739640" cy="381000"/>
            </a:xfrm>
            <a:custGeom>
              <a:avLst/>
              <a:gdLst/>
              <a:ahLst/>
              <a:cxnLst/>
              <a:rect l="l" t="t" r="r" b="b"/>
              <a:pathLst>
                <a:path w="4739640" h="381000">
                  <a:moveTo>
                    <a:pt x="0" y="380746"/>
                  </a:moveTo>
                  <a:lnTo>
                    <a:pt x="2412" y="306705"/>
                  </a:lnTo>
                  <a:lnTo>
                    <a:pt x="9271" y="246125"/>
                  </a:lnTo>
                  <a:lnTo>
                    <a:pt x="19303" y="205359"/>
                  </a:lnTo>
                  <a:lnTo>
                    <a:pt x="31623" y="190373"/>
                  </a:lnTo>
                  <a:lnTo>
                    <a:pt x="2338070" y="190373"/>
                  </a:lnTo>
                  <a:lnTo>
                    <a:pt x="2350388" y="175387"/>
                  </a:lnTo>
                  <a:lnTo>
                    <a:pt x="2360422" y="134620"/>
                  </a:lnTo>
                  <a:lnTo>
                    <a:pt x="2367153" y="74041"/>
                  </a:lnTo>
                  <a:lnTo>
                    <a:pt x="2369693" y="0"/>
                  </a:lnTo>
                  <a:lnTo>
                    <a:pt x="2372232" y="74041"/>
                  </a:lnTo>
                  <a:lnTo>
                    <a:pt x="2378963" y="134620"/>
                  </a:lnTo>
                  <a:lnTo>
                    <a:pt x="2388997" y="175387"/>
                  </a:lnTo>
                  <a:lnTo>
                    <a:pt x="2401316" y="190373"/>
                  </a:lnTo>
                  <a:lnTo>
                    <a:pt x="4707762" y="190373"/>
                  </a:lnTo>
                  <a:lnTo>
                    <a:pt x="4720082" y="205359"/>
                  </a:lnTo>
                  <a:lnTo>
                    <a:pt x="4730114" y="246125"/>
                  </a:lnTo>
                  <a:lnTo>
                    <a:pt x="4736846" y="306705"/>
                  </a:lnTo>
                  <a:lnTo>
                    <a:pt x="4739385" y="380746"/>
                  </a:lnTo>
                </a:path>
              </a:pathLst>
            </a:custGeom>
            <a:ln w="9143">
              <a:solidFill>
                <a:srgbClr val="45ACF8"/>
              </a:solidFill>
            </a:ln>
          </p:spPr>
          <p:txBody>
            <a:bodyPr wrap="square" lIns="0" tIns="0" rIns="0" bIns="0" rtlCol="0"/>
            <a:lstStyle/>
            <a:p>
              <a:endParaRPr>
                <a:solidFill>
                  <a:schemeClr val="bg1"/>
                </a:solidFill>
              </a:endParaRPr>
            </a:p>
          </p:txBody>
        </p:sp>
        <p:sp>
          <p:nvSpPr>
            <p:cNvPr id="24" name="object 24"/>
            <p:cNvSpPr/>
            <p:nvPr/>
          </p:nvSpPr>
          <p:spPr>
            <a:xfrm>
              <a:off x="3154680" y="3121152"/>
              <a:ext cx="298450" cy="78740"/>
            </a:xfrm>
            <a:custGeom>
              <a:avLst/>
              <a:gdLst/>
              <a:ahLst/>
              <a:cxnLst/>
              <a:rect l="l" t="t" r="r" b="b"/>
              <a:pathLst>
                <a:path w="298450" h="78739">
                  <a:moveTo>
                    <a:pt x="257936" y="0"/>
                  </a:moveTo>
                  <a:lnTo>
                    <a:pt x="257936" y="19685"/>
                  </a:lnTo>
                  <a:lnTo>
                    <a:pt x="0" y="19685"/>
                  </a:lnTo>
                  <a:lnTo>
                    <a:pt x="0" y="59055"/>
                  </a:lnTo>
                  <a:lnTo>
                    <a:pt x="257936" y="59055"/>
                  </a:lnTo>
                  <a:lnTo>
                    <a:pt x="257936" y="78739"/>
                  </a:lnTo>
                  <a:lnTo>
                    <a:pt x="298322" y="39370"/>
                  </a:lnTo>
                  <a:lnTo>
                    <a:pt x="257936" y="0"/>
                  </a:lnTo>
                  <a:close/>
                </a:path>
              </a:pathLst>
            </a:custGeom>
            <a:solidFill>
              <a:srgbClr val="B31166"/>
            </a:solidFill>
          </p:spPr>
          <p:txBody>
            <a:bodyPr wrap="square" lIns="0" tIns="0" rIns="0" bIns="0" rtlCol="0"/>
            <a:lstStyle/>
            <a:p>
              <a:endParaRPr>
                <a:solidFill>
                  <a:schemeClr val="bg1"/>
                </a:solidFill>
              </a:endParaRPr>
            </a:p>
          </p:txBody>
        </p:sp>
        <p:sp>
          <p:nvSpPr>
            <p:cNvPr id="25" name="object 25"/>
            <p:cNvSpPr/>
            <p:nvPr/>
          </p:nvSpPr>
          <p:spPr>
            <a:xfrm>
              <a:off x="3154680" y="3121152"/>
              <a:ext cx="298450" cy="78740"/>
            </a:xfrm>
            <a:custGeom>
              <a:avLst/>
              <a:gdLst/>
              <a:ahLst/>
              <a:cxnLst/>
              <a:rect l="l" t="t" r="r" b="b"/>
              <a:pathLst>
                <a:path w="298450" h="78739">
                  <a:moveTo>
                    <a:pt x="257936" y="0"/>
                  </a:moveTo>
                  <a:lnTo>
                    <a:pt x="257936" y="19685"/>
                  </a:lnTo>
                  <a:lnTo>
                    <a:pt x="0" y="19685"/>
                  </a:lnTo>
                  <a:lnTo>
                    <a:pt x="0" y="59055"/>
                  </a:lnTo>
                  <a:lnTo>
                    <a:pt x="257936" y="59055"/>
                  </a:lnTo>
                  <a:lnTo>
                    <a:pt x="257936" y="78739"/>
                  </a:lnTo>
                  <a:lnTo>
                    <a:pt x="298322" y="39370"/>
                  </a:lnTo>
                  <a:lnTo>
                    <a:pt x="257936" y="0"/>
                  </a:lnTo>
                  <a:close/>
                </a:path>
              </a:pathLst>
            </a:custGeom>
            <a:solidFill>
              <a:srgbClr val="0779CC"/>
            </a:solidFill>
          </p:spPr>
          <p:txBody>
            <a:bodyPr wrap="square" lIns="0" tIns="0" rIns="0" bIns="0" rtlCol="0"/>
            <a:lstStyle/>
            <a:p>
              <a:endParaRPr>
                <a:solidFill>
                  <a:schemeClr val="bg1"/>
                </a:solidFill>
              </a:endParaRPr>
            </a:p>
          </p:txBody>
        </p:sp>
        <p:sp>
          <p:nvSpPr>
            <p:cNvPr id="26" name="object 26"/>
            <p:cNvSpPr/>
            <p:nvPr/>
          </p:nvSpPr>
          <p:spPr>
            <a:xfrm>
              <a:off x="3154680" y="3121152"/>
              <a:ext cx="298450" cy="78740"/>
            </a:xfrm>
            <a:custGeom>
              <a:avLst/>
              <a:gdLst/>
              <a:ahLst/>
              <a:cxnLst/>
              <a:rect l="l" t="t" r="r" b="b"/>
              <a:pathLst>
                <a:path w="298450" h="78739">
                  <a:moveTo>
                    <a:pt x="0" y="19685"/>
                  </a:moveTo>
                  <a:lnTo>
                    <a:pt x="257936" y="19685"/>
                  </a:lnTo>
                  <a:lnTo>
                    <a:pt x="257936" y="0"/>
                  </a:lnTo>
                  <a:lnTo>
                    <a:pt x="298322" y="39370"/>
                  </a:lnTo>
                  <a:lnTo>
                    <a:pt x="257936" y="78739"/>
                  </a:lnTo>
                  <a:lnTo>
                    <a:pt x="257936" y="59055"/>
                  </a:lnTo>
                  <a:lnTo>
                    <a:pt x="0" y="59055"/>
                  </a:lnTo>
                  <a:lnTo>
                    <a:pt x="0" y="19685"/>
                  </a:lnTo>
                  <a:close/>
                </a:path>
              </a:pathLst>
            </a:custGeom>
            <a:ln w="18288">
              <a:solidFill>
                <a:srgbClr val="45ACF8"/>
              </a:solidFill>
            </a:ln>
          </p:spPr>
          <p:txBody>
            <a:bodyPr wrap="square" lIns="0" tIns="0" rIns="0" bIns="0" rtlCol="0"/>
            <a:lstStyle/>
            <a:p>
              <a:endParaRPr>
                <a:solidFill>
                  <a:schemeClr val="bg1"/>
                </a:solidFill>
              </a:endParaRPr>
            </a:p>
          </p:txBody>
        </p:sp>
        <p:sp>
          <p:nvSpPr>
            <p:cNvPr id="27" name="object 27"/>
            <p:cNvSpPr/>
            <p:nvPr/>
          </p:nvSpPr>
          <p:spPr>
            <a:xfrm>
              <a:off x="5145024" y="3099816"/>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p:spPr>
          <p:txBody>
            <a:bodyPr wrap="square" lIns="0" tIns="0" rIns="0" bIns="0" rtlCol="0"/>
            <a:lstStyle/>
            <a:p>
              <a:endParaRPr>
                <a:solidFill>
                  <a:schemeClr val="bg1"/>
                </a:solidFill>
              </a:endParaRPr>
            </a:p>
          </p:txBody>
        </p:sp>
        <p:sp>
          <p:nvSpPr>
            <p:cNvPr id="28" name="object 28"/>
            <p:cNvSpPr/>
            <p:nvPr/>
          </p:nvSpPr>
          <p:spPr>
            <a:xfrm>
              <a:off x="5145024" y="3099816"/>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p:spPr>
          <p:txBody>
            <a:bodyPr wrap="square" lIns="0" tIns="0" rIns="0" bIns="0" rtlCol="0"/>
            <a:lstStyle/>
            <a:p>
              <a:endParaRPr>
                <a:solidFill>
                  <a:schemeClr val="bg1"/>
                </a:solidFill>
              </a:endParaRPr>
            </a:p>
          </p:txBody>
        </p:sp>
        <p:sp>
          <p:nvSpPr>
            <p:cNvPr id="29" name="object 29"/>
            <p:cNvSpPr/>
            <p:nvPr/>
          </p:nvSpPr>
          <p:spPr>
            <a:xfrm>
              <a:off x="5145024" y="3099816"/>
              <a:ext cx="298450" cy="81915"/>
            </a:xfrm>
            <a:custGeom>
              <a:avLst/>
              <a:gdLst/>
              <a:ahLst/>
              <a:cxnLst/>
              <a:rect l="l" t="t" r="r" b="b"/>
              <a:pathLst>
                <a:path w="298450" h="81914">
                  <a:moveTo>
                    <a:pt x="0" y="20447"/>
                  </a:moveTo>
                  <a:lnTo>
                    <a:pt x="257937" y="20447"/>
                  </a:lnTo>
                  <a:lnTo>
                    <a:pt x="257937" y="0"/>
                  </a:lnTo>
                  <a:lnTo>
                    <a:pt x="298323" y="40894"/>
                  </a:lnTo>
                  <a:lnTo>
                    <a:pt x="257937" y="81787"/>
                  </a:lnTo>
                  <a:lnTo>
                    <a:pt x="257937" y="61341"/>
                  </a:lnTo>
                  <a:lnTo>
                    <a:pt x="0" y="61341"/>
                  </a:lnTo>
                  <a:lnTo>
                    <a:pt x="0" y="20447"/>
                  </a:lnTo>
                  <a:close/>
                </a:path>
              </a:pathLst>
            </a:custGeom>
            <a:ln w="18288">
              <a:solidFill>
                <a:srgbClr val="45ACF8"/>
              </a:solidFill>
            </a:ln>
          </p:spPr>
          <p:txBody>
            <a:bodyPr wrap="square" lIns="0" tIns="0" rIns="0" bIns="0" rtlCol="0"/>
            <a:lstStyle/>
            <a:p>
              <a:endParaRPr>
                <a:solidFill>
                  <a:schemeClr val="bg1"/>
                </a:solidFill>
              </a:endParaRPr>
            </a:p>
          </p:txBody>
        </p:sp>
        <p:sp>
          <p:nvSpPr>
            <p:cNvPr id="30" name="object 30"/>
            <p:cNvSpPr/>
            <p:nvPr/>
          </p:nvSpPr>
          <p:spPr>
            <a:xfrm>
              <a:off x="6806183" y="3096768"/>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p:spPr>
          <p:txBody>
            <a:bodyPr wrap="square" lIns="0" tIns="0" rIns="0" bIns="0" rtlCol="0"/>
            <a:lstStyle/>
            <a:p>
              <a:endParaRPr>
                <a:solidFill>
                  <a:schemeClr val="bg1"/>
                </a:solidFill>
              </a:endParaRPr>
            </a:p>
          </p:txBody>
        </p:sp>
        <p:sp>
          <p:nvSpPr>
            <p:cNvPr id="31" name="object 31"/>
            <p:cNvSpPr/>
            <p:nvPr/>
          </p:nvSpPr>
          <p:spPr>
            <a:xfrm>
              <a:off x="6806183" y="3096768"/>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p:spPr>
          <p:txBody>
            <a:bodyPr wrap="square" lIns="0" tIns="0" rIns="0" bIns="0" rtlCol="0"/>
            <a:lstStyle/>
            <a:p>
              <a:endParaRPr>
                <a:solidFill>
                  <a:schemeClr val="bg1"/>
                </a:solidFill>
              </a:endParaRPr>
            </a:p>
          </p:txBody>
        </p:sp>
        <p:sp>
          <p:nvSpPr>
            <p:cNvPr id="32" name="object 32"/>
            <p:cNvSpPr/>
            <p:nvPr/>
          </p:nvSpPr>
          <p:spPr>
            <a:xfrm>
              <a:off x="6806183" y="3096768"/>
              <a:ext cx="298450" cy="81915"/>
            </a:xfrm>
            <a:custGeom>
              <a:avLst/>
              <a:gdLst/>
              <a:ahLst/>
              <a:cxnLst/>
              <a:rect l="l" t="t" r="r" b="b"/>
              <a:pathLst>
                <a:path w="298450" h="81914">
                  <a:moveTo>
                    <a:pt x="0" y="20447"/>
                  </a:moveTo>
                  <a:lnTo>
                    <a:pt x="257937" y="20447"/>
                  </a:lnTo>
                  <a:lnTo>
                    <a:pt x="257937" y="0"/>
                  </a:lnTo>
                  <a:lnTo>
                    <a:pt x="298323" y="40894"/>
                  </a:lnTo>
                  <a:lnTo>
                    <a:pt x="257937" y="81787"/>
                  </a:lnTo>
                  <a:lnTo>
                    <a:pt x="257937" y="61341"/>
                  </a:lnTo>
                  <a:lnTo>
                    <a:pt x="0" y="61341"/>
                  </a:lnTo>
                  <a:lnTo>
                    <a:pt x="0" y="20447"/>
                  </a:lnTo>
                  <a:close/>
                </a:path>
              </a:pathLst>
            </a:custGeom>
            <a:ln w="18288">
              <a:solidFill>
                <a:srgbClr val="45ACF8"/>
              </a:solidFill>
            </a:ln>
          </p:spPr>
          <p:txBody>
            <a:bodyPr wrap="square" lIns="0" tIns="0" rIns="0" bIns="0" rtlCol="0"/>
            <a:lstStyle/>
            <a:p>
              <a:endParaRPr>
                <a:solidFill>
                  <a:schemeClr val="bg1"/>
                </a:solidFill>
              </a:endParaRPr>
            </a:p>
          </p:txBody>
        </p:sp>
        <p:sp>
          <p:nvSpPr>
            <p:cNvPr id="33" name="object 33"/>
            <p:cNvSpPr/>
            <p:nvPr/>
          </p:nvSpPr>
          <p:spPr>
            <a:xfrm>
              <a:off x="10232136" y="3096768"/>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p:spPr>
          <p:txBody>
            <a:bodyPr wrap="square" lIns="0" tIns="0" rIns="0" bIns="0" rtlCol="0"/>
            <a:lstStyle/>
            <a:p>
              <a:endParaRPr>
                <a:solidFill>
                  <a:schemeClr val="bg1"/>
                </a:solidFill>
              </a:endParaRPr>
            </a:p>
          </p:txBody>
        </p:sp>
        <p:sp>
          <p:nvSpPr>
            <p:cNvPr id="34" name="object 34"/>
            <p:cNvSpPr/>
            <p:nvPr/>
          </p:nvSpPr>
          <p:spPr>
            <a:xfrm>
              <a:off x="10232136" y="3096768"/>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p:spPr>
          <p:txBody>
            <a:bodyPr wrap="square" lIns="0" tIns="0" rIns="0" bIns="0" rtlCol="0"/>
            <a:lstStyle/>
            <a:p>
              <a:endParaRPr>
                <a:solidFill>
                  <a:schemeClr val="bg1"/>
                </a:solidFill>
              </a:endParaRPr>
            </a:p>
          </p:txBody>
        </p:sp>
        <p:sp>
          <p:nvSpPr>
            <p:cNvPr id="35" name="object 35"/>
            <p:cNvSpPr/>
            <p:nvPr/>
          </p:nvSpPr>
          <p:spPr>
            <a:xfrm>
              <a:off x="10232136" y="3096768"/>
              <a:ext cx="298450" cy="81915"/>
            </a:xfrm>
            <a:custGeom>
              <a:avLst/>
              <a:gdLst/>
              <a:ahLst/>
              <a:cxnLst/>
              <a:rect l="l" t="t" r="r" b="b"/>
              <a:pathLst>
                <a:path w="298450" h="81914">
                  <a:moveTo>
                    <a:pt x="0" y="20447"/>
                  </a:moveTo>
                  <a:lnTo>
                    <a:pt x="257937" y="20447"/>
                  </a:lnTo>
                  <a:lnTo>
                    <a:pt x="257937" y="0"/>
                  </a:lnTo>
                  <a:lnTo>
                    <a:pt x="298323" y="40894"/>
                  </a:lnTo>
                  <a:lnTo>
                    <a:pt x="257937" y="81787"/>
                  </a:lnTo>
                  <a:lnTo>
                    <a:pt x="257937" y="61341"/>
                  </a:lnTo>
                  <a:lnTo>
                    <a:pt x="0" y="61341"/>
                  </a:lnTo>
                  <a:lnTo>
                    <a:pt x="0" y="20447"/>
                  </a:lnTo>
                  <a:close/>
                </a:path>
              </a:pathLst>
            </a:custGeom>
            <a:ln w="18288">
              <a:solidFill>
                <a:srgbClr val="45ACF8"/>
              </a:solidFill>
            </a:ln>
          </p:spPr>
          <p:txBody>
            <a:bodyPr wrap="square" lIns="0" tIns="0" rIns="0" bIns="0" rtlCol="0"/>
            <a:lstStyle/>
            <a:p>
              <a:endParaRPr>
                <a:solidFill>
                  <a:schemeClr val="bg1"/>
                </a:solidFill>
              </a:endParaRPr>
            </a:p>
          </p:txBody>
        </p:sp>
        <p:sp>
          <p:nvSpPr>
            <p:cNvPr id="36" name="object 36"/>
            <p:cNvSpPr/>
            <p:nvPr/>
          </p:nvSpPr>
          <p:spPr>
            <a:xfrm>
              <a:off x="8531351" y="3099816"/>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B31166"/>
            </a:solidFill>
          </p:spPr>
          <p:txBody>
            <a:bodyPr wrap="square" lIns="0" tIns="0" rIns="0" bIns="0" rtlCol="0"/>
            <a:lstStyle/>
            <a:p>
              <a:endParaRPr>
                <a:solidFill>
                  <a:schemeClr val="bg1"/>
                </a:solidFill>
              </a:endParaRPr>
            </a:p>
          </p:txBody>
        </p:sp>
        <p:sp>
          <p:nvSpPr>
            <p:cNvPr id="37" name="object 37"/>
            <p:cNvSpPr/>
            <p:nvPr/>
          </p:nvSpPr>
          <p:spPr>
            <a:xfrm>
              <a:off x="8531351" y="3099816"/>
              <a:ext cx="298450" cy="81915"/>
            </a:xfrm>
            <a:custGeom>
              <a:avLst/>
              <a:gdLst/>
              <a:ahLst/>
              <a:cxnLst/>
              <a:rect l="l" t="t" r="r" b="b"/>
              <a:pathLst>
                <a:path w="298450" h="81914">
                  <a:moveTo>
                    <a:pt x="257937" y="0"/>
                  </a:moveTo>
                  <a:lnTo>
                    <a:pt x="257937" y="20447"/>
                  </a:lnTo>
                  <a:lnTo>
                    <a:pt x="0" y="20447"/>
                  </a:lnTo>
                  <a:lnTo>
                    <a:pt x="0" y="61341"/>
                  </a:lnTo>
                  <a:lnTo>
                    <a:pt x="257937" y="61341"/>
                  </a:lnTo>
                  <a:lnTo>
                    <a:pt x="257937" y="81787"/>
                  </a:lnTo>
                  <a:lnTo>
                    <a:pt x="298323" y="40894"/>
                  </a:lnTo>
                  <a:lnTo>
                    <a:pt x="257937" y="0"/>
                  </a:lnTo>
                  <a:close/>
                </a:path>
              </a:pathLst>
            </a:custGeom>
            <a:solidFill>
              <a:srgbClr val="0779CC"/>
            </a:solidFill>
          </p:spPr>
          <p:txBody>
            <a:bodyPr wrap="square" lIns="0" tIns="0" rIns="0" bIns="0" rtlCol="0"/>
            <a:lstStyle/>
            <a:p>
              <a:endParaRPr>
                <a:solidFill>
                  <a:schemeClr val="bg1"/>
                </a:solidFill>
              </a:endParaRPr>
            </a:p>
          </p:txBody>
        </p:sp>
        <p:sp>
          <p:nvSpPr>
            <p:cNvPr id="38" name="object 38"/>
            <p:cNvSpPr/>
            <p:nvPr/>
          </p:nvSpPr>
          <p:spPr>
            <a:xfrm>
              <a:off x="8531351" y="3099816"/>
              <a:ext cx="298450" cy="81915"/>
            </a:xfrm>
            <a:custGeom>
              <a:avLst/>
              <a:gdLst/>
              <a:ahLst/>
              <a:cxnLst/>
              <a:rect l="l" t="t" r="r" b="b"/>
              <a:pathLst>
                <a:path w="298450" h="81914">
                  <a:moveTo>
                    <a:pt x="0" y="20447"/>
                  </a:moveTo>
                  <a:lnTo>
                    <a:pt x="257937" y="20447"/>
                  </a:lnTo>
                  <a:lnTo>
                    <a:pt x="257937" y="0"/>
                  </a:lnTo>
                  <a:lnTo>
                    <a:pt x="298323" y="40894"/>
                  </a:lnTo>
                  <a:lnTo>
                    <a:pt x="257937" y="81787"/>
                  </a:lnTo>
                  <a:lnTo>
                    <a:pt x="257937" y="61341"/>
                  </a:lnTo>
                  <a:lnTo>
                    <a:pt x="0" y="61341"/>
                  </a:lnTo>
                  <a:lnTo>
                    <a:pt x="0" y="20447"/>
                  </a:lnTo>
                  <a:close/>
                </a:path>
              </a:pathLst>
            </a:custGeom>
            <a:ln w="18288">
              <a:solidFill>
                <a:srgbClr val="45ACF8"/>
              </a:solidFill>
            </a:ln>
          </p:spPr>
          <p:txBody>
            <a:bodyPr wrap="square" lIns="0" tIns="0" rIns="0" bIns="0" rtlCol="0"/>
            <a:lstStyle/>
            <a:p>
              <a:endParaRPr>
                <a:solidFill>
                  <a:schemeClr val="bg1"/>
                </a:solidFill>
              </a:endParaRPr>
            </a:p>
          </p:txBody>
        </p:sp>
        <p:sp>
          <p:nvSpPr>
            <p:cNvPr id="39" name="object 39"/>
            <p:cNvSpPr/>
            <p:nvPr/>
          </p:nvSpPr>
          <p:spPr>
            <a:xfrm>
              <a:off x="8531351" y="4236720"/>
              <a:ext cx="298450" cy="78740"/>
            </a:xfrm>
            <a:custGeom>
              <a:avLst/>
              <a:gdLst/>
              <a:ahLst/>
              <a:cxnLst/>
              <a:rect l="l" t="t" r="r" b="b"/>
              <a:pathLst>
                <a:path w="298450" h="78739">
                  <a:moveTo>
                    <a:pt x="40386" y="0"/>
                  </a:moveTo>
                  <a:lnTo>
                    <a:pt x="0" y="39369"/>
                  </a:lnTo>
                  <a:lnTo>
                    <a:pt x="40386" y="78739"/>
                  </a:lnTo>
                  <a:lnTo>
                    <a:pt x="40386" y="59054"/>
                  </a:lnTo>
                  <a:lnTo>
                    <a:pt x="298323" y="59054"/>
                  </a:lnTo>
                  <a:lnTo>
                    <a:pt x="298323" y="19684"/>
                  </a:lnTo>
                  <a:lnTo>
                    <a:pt x="40386" y="19684"/>
                  </a:lnTo>
                  <a:lnTo>
                    <a:pt x="40386" y="0"/>
                  </a:lnTo>
                  <a:close/>
                </a:path>
              </a:pathLst>
            </a:custGeom>
            <a:solidFill>
              <a:srgbClr val="B31166"/>
            </a:solidFill>
          </p:spPr>
          <p:txBody>
            <a:bodyPr wrap="square" lIns="0" tIns="0" rIns="0" bIns="0" rtlCol="0"/>
            <a:lstStyle/>
            <a:p>
              <a:endParaRPr>
                <a:solidFill>
                  <a:schemeClr val="bg1"/>
                </a:solidFill>
              </a:endParaRPr>
            </a:p>
          </p:txBody>
        </p:sp>
        <p:sp>
          <p:nvSpPr>
            <p:cNvPr id="40" name="object 40"/>
            <p:cNvSpPr/>
            <p:nvPr/>
          </p:nvSpPr>
          <p:spPr>
            <a:xfrm>
              <a:off x="8531351" y="4236720"/>
              <a:ext cx="298450" cy="78740"/>
            </a:xfrm>
            <a:custGeom>
              <a:avLst/>
              <a:gdLst/>
              <a:ahLst/>
              <a:cxnLst/>
              <a:rect l="l" t="t" r="r" b="b"/>
              <a:pathLst>
                <a:path w="298450" h="78739">
                  <a:moveTo>
                    <a:pt x="40386" y="0"/>
                  </a:moveTo>
                  <a:lnTo>
                    <a:pt x="0" y="39369"/>
                  </a:lnTo>
                  <a:lnTo>
                    <a:pt x="40386" y="78739"/>
                  </a:lnTo>
                  <a:lnTo>
                    <a:pt x="40386" y="59054"/>
                  </a:lnTo>
                  <a:lnTo>
                    <a:pt x="298323" y="59054"/>
                  </a:lnTo>
                  <a:lnTo>
                    <a:pt x="298323" y="19684"/>
                  </a:lnTo>
                  <a:lnTo>
                    <a:pt x="40386" y="19684"/>
                  </a:lnTo>
                  <a:lnTo>
                    <a:pt x="40386" y="0"/>
                  </a:lnTo>
                  <a:close/>
                </a:path>
              </a:pathLst>
            </a:custGeom>
            <a:solidFill>
              <a:srgbClr val="0779CC"/>
            </a:solidFill>
          </p:spPr>
          <p:txBody>
            <a:bodyPr wrap="square" lIns="0" tIns="0" rIns="0" bIns="0" rtlCol="0"/>
            <a:lstStyle/>
            <a:p>
              <a:endParaRPr>
                <a:solidFill>
                  <a:schemeClr val="bg1"/>
                </a:solidFill>
              </a:endParaRPr>
            </a:p>
          </p:txBody>
        </p:sp>
        <p:sp>
          <p:nvSpPr>
            <p:cNvPr id="41" name="object 41"/>
            <p:cNvSpPr/>
            <p:nvPr/>
          </p:nvSpPr>
          <p:spPr>
            <a:xfrm>
              <a:off x="8531351" y="4236720"/>
              <a:ext cx="298450" cy="78740"/>
            </a:xfrm>
            <a:custGeom>
              <a:avLst/>
              <a:gdLst/>
              <a:ahLst/>
              <a:cxnLst/>
              <a:rect l="l" t="t" r="r" b="b"/>
              <a:pathLst>
                <a:path w="298450" h="78739">
                  <a:moveTo>
                    <a:pt x="298323" y="59054"/>
                  </a:moveTo>
                  <a:lnTo>
                    <a:pt x="40386" y="59054"/>
                  </a:lnTo>
                  <a:lnTo>
                    <a:pt x="40386" y="78739"/>
                  </a:lnTo>
                  <a:lnTo>
                    <a:pt x="0" y="39369"/>
                  </a:lnTo>
                  <a:lnTo>
                    <a:pt x="40386" y="0"/>
                  </a:lnTo>
                  <a:lnTo>
                    <a:pt x="40386" y="19684"/>
                  </a:lnTo>
                  <a:lnTo>
                    <a:pt x="298323" y="19684"/>
                  </a:lnTo>
                  <a:lnTo>
                    <a:pt x="298323" y="59054"/>
                  </a:lnTo>
                  <a:close/>
                </a:path>
              </a:pathLst>
            </a:custGeom>
            <a:ln w="18288">
              <a:solidFill>
                <a:srgbClr val="45ACF8"/>
              </a:solidFill>
            </a:ln>
          </p:spPr>
          <p:txBody>
            <a:bodyPr wrap="square" lIns="0" tIns="0" rIns="0" bIns="0" rtlCol="0"/>
            <a:lstStyle/>
            <a:p>
              <a:endParaRPr>
                <a:solidFill>
                  <a:schemeClr val="bg1"/>
                </a:solidFill>
              </a:endParaRPr>
            </a:p>
          </p:txBody>
        </p:sp>
        <p:sp>
          <p:nvSpPr>
            <p:cNvPr id="42" name="object 42"/>
            <p:cNvSpPr/>
            <p:nvPr/>
          </p:nvSpPr>
          <p:spPr>
            <a:xfrm>
              <a:off x="10232136" y="4206239"/>
              <a:ext cx="298450" cy="81915"/>
            </a:xfrm>
            <a:custGeom>
              <a:avLst/>
              <a:gdLst/>
              <a:ahLst/>
              <a:cxnLst/>
              <a:rect l="l" t="t" r="r" b="b"/>
              <a:pathLst>
                <a:path w="298450" h="81914">
                  <a:moveTo>
                    <a:pt x="40386" y="0"/>
                  </a:moveTo>
                  <a:lnTo>
                    <a:pt x="0" y="40893"/>
                  </a:lnTo>
                  <a:lnTo>
                    <a:pt x="40386" y="81787"/>
                  </a:lnTo>
                  <a:lnTo>
                    <a:pt x="40386" y="61341"/>
                  </a:lnTo>
                  <a:lnTo>
                    <a:pt x="298323" y="61341"/>
                  </a:lnTo>
                  <a:lnTo>
                    <a:pt x="298323" y="20447"/>
                  </a:lnTo>
                  <a:lnTo>
                    <a:pt x="40386" y="20447"/>
                  </a:lnTo>
                  <a:lnTo>
                    <a:pt x="40386" y="0"/>
                  </a:lnTo>
                  <a:close/>
                </a:path>
              </a:pathLst>
            </a:custGeom>
            <a:solidFill>
              <a:srgbClr val="B31166"/>
            </a:solidFill>
          </p:spPr>
          <p:txBody>
            <a:bodyPr wrap="square" lIns="0" tIns="0" rIns="0" bIns="0" rtlCol="0"/>
            <a:lstStyle/>
            <a:p>
              <a:endParaRPr>
                <a:solidFill>
                  <a:schemeClr val="bg1"/>
                </a:solidFill>
              </a:endParaRPr>
            </a:p>
          </p:txBody>
        </p:sp>
        <p:sp>
          <p:nvSpPr>
            <p:cNvPr id="43" name="object 43"/>
            <p:cNvSpPr/>
            <p:nvPr/>
          </p:nvSpPr>
          <p:spPr>
            <a:xfrm>
              <a:off x="10232136" y="4206239"/>
              <a:ext cx="298450" cy="81915"/>
            </a:xfrm>
            <a:custGeom>
              <a:avLst/>
              <a:gdLst/>
              <a:ahLst/>
              <a:cxnLst/>
              <a:rect l="l" t="t" r="r" b="b"/>
              <a:pathLst>
                <a:path w="298450" h="81914">
                  <a:moveTo>
                    <a:pt x="40386" y="0"/>
                  </a:moveTo>
                  <a:lnTo>
                    <a:pt x="0" y="40893"/>
                  </a:lnTo>
                  <a:lnTo>
                    <a:pt x="40386" y="81787"/>
                  </a:lnTo>
                  <a:lnTo>
                    <a:pt x="40386" y="61341"/>
                  </a:lnTo>
                  <a:lnTo>
                    <a:pt x="298323" y="61341"/>
                  </a:lnTo>
                  <a:lnTo>
                    <a:pt x="298323" y="20447"/>
                  </a:lnTo>
                  <a:lnTo>
                    <a:pt x="40386" y="20447"/>
                  </a:lnTo>
                  <a:lnTo>
                    <a:pt x="40386" y="0"/>
                  </a:lnTo>
                  <a:close/>
                </a:path>
              </a:pathLst>
            </a:custGeom>
            <a:solidFill>
              <a:srgbClr val="0779CC"/>
            </a:solidFill>
          </p:spPr>
          <p:txBody>
            <a:bodyPr wrap="square" lIns="0" tIns="0" rIns="0" bIns="0" rtlCol="0"/>
            <a:lstStyle/>
            <a:p>
              <a:endParaRPr>
                <a:solidFill>
                  <a:schemeClr val="bg1"/>
                </a:solidFill>
              </a:endParaRPr>
            </a:p>
          </p:txBody>
        </p:sp>
        <p:sp>
          <p:nvSpPr>
            <p:cNvPr id="44" name="object 44"/>
            <p:cNvSpPr/>
            <p:nvPr/>
          </p:nvSpPr>
          <p:spPr>
            <a:xfrm>
              <a:off x="10232136" y="4206239"/>
              <a:ext cx="298450" cy="81915"/>
            </a:xfrm>
            <a:custGeom>
              <a:avLst/>
              <a:gdLst/>
              <a:ahLst/>
              <a:cxnLst/>
              <a:rect l="l" t="t" r="r" b="b"/>
              <a:pathLst>
                <a:path w="298450" h="81914">
                  <a:moveTo>
                    <a:pt x="298323" y="61341"/>
                  </a:moveTo>
                  <a:lnTo>
                    <a:pt x="40386" y="61341"/>
                  </a:lnTo>
                  <a:lnTo>
                    <a:pt x="40386" y="81787"/>
                  </a:lnTo>
                  <a:lnTo>
                    <a:pt x="0" y="40893"/>
                  </a:lnTo>
                  <a:lnTo>
                    <a:pt x="40386" y="0"/>
                  </a:lnTo>
                  <a:lnTo>
                    <a:pt x="40386" y="20447"/>
                  </a:lnTo>
                  <a:lnTo>
                    <a:pt x="298323" y="20447"/>
                  </a:lnTo>
                  <a:lnTo>
                    <a:pt x="298323" y="61341"/>
                  </a:lnTo>
                  <a:close/>
                </a:path>
              </a:pathLst>
            </a:custGeom>
            <a:ln w="18288">
              <a:solidFill>
                <a:srgbClr val="45ACF8"/>
              </a:solidFill>
            </a:ln>
          </p:spPr>
          <p:txBody>
            <a:bodyPr wrap="square" lIns="0" tIns="0" rIns="0" bIns="0" rtlCol="0"/>
            <a:lstStyle/>
            <a:p>
              <a:endParaRPr>
                <a:solidFill>
                  <a:schemeClr val="bg1"/>
                </a:solidFill>
              </a:endParaRPr>
            </a:p>
          </p:txBody>
        </p:sp>
        <p:sp>
          <p:nvSpPr>
            <p:cNvPr id="45" name="object 45"/>
            <p:cNvSpPr/>
            <p:nvPr/>
          </p:nvSpPr>
          <p:spPr>
            <a:xfrm>
              <a:off x="5108448" y="4273295"/>
              <a:ext cx="298450" cy="81915"/>
            </a:xfrm>
            <a:custGeom>
              <a:avLst/>
              <a:gdLst/>
              <a:ahLst/>
              <a:cxnLst/>
              <a:rect l="l" t="t" r="r" b="b"/>
              <a:pathLst>
                <a:path w="298450" h="81914">
                  <a:moveTo>
                    <a:pt x="40386" y="0"/>
                  </a:moveTo>
                  <a:lnTo>
                    <a:pt x="0" y="40893"/>
                  </a:lnTo>
                  <a:lnTo>
                    <a:pt x="40386" y="81787"/>
                  </a:lnTo>
                  <a:lnTo>
                    <a:pt x="40386" y="61340"/>
                  </a:lnTo>
                  <a:lnTo>
                    <a:pt x="298323" y="61340"/>
                  </a:lnTo>
                  <a:lnTo>
                    <a:pt x="298323" y="20446"/>
                  </a:lnTo>
                  <a:lnTo>
                    <a:pt x="40386" y="20446"/>
                  </a:lnTo>
                  <a:lnTo>
                    <a:pt x="40386" y="0"/>
                  </a:lnTo>
                  <a:close/>
                </a:path>
              </a:pathLst>
            </a:custGeom>
            <a:solidFill>
              <a:srgbClr val="B31166"/>
            </a:solidFill>
          </p:spPr>
          <p:txBody>
            <a:bodyPr wrap="square" lIns="0" tIns="0" rIns="0" bIns="0" rtlCol="0"/>
            <a:lstStyle/>
            <a:p>
              <a:endParaRPr>
                <a:solidFill>
                  <a:schemeClr val="bg1"/>
                </a:solidFill>
              </a:endParaRPr>
            </a:p>
          </p:txBody>
        </p:sp>
        <p:sp>
          <p:nvSpPr>
            <p:cNvPr id="46" name="object 46"/>
            <p:cNvSpPr/>
            <p:nvPr/>
          </p:nvSpPr>
          <p:spPr>
            <a:xfrm>
              <a:off x="5108448" y="4273295"/>
              <a:ext cx="298450" cy="81915"/>
            </a:xfrm>
            <a:custGeom>
              <a:avLst/>
              <a:gdLst/>
              <a:ahLst/>
              <a:cxnLst/>
              <a:rect l="l" t="t" r="r" b="b"/>
              <a:pathLst>
                <a:path w="298450" h="81914">
                  <a:moveTo>
                    <a:pt x="40386" y="0"/>
                  </a:moveTo>
                  <a:lnTo>
                    <a:pt x="0" y="40893"/>
                  </a:lnTo>
                  <a:lnTo>
                    <a:pt x="40386" y="81787"/>
                  </a:lnTo>
                  <a:lnTo>
                    <a:pt x="40386" y="61340"/>
                  </a:lnTo>
                  <a:lnTo>
                    <a:pt x="298323" y="61340"/>
                  </a:lnTo>
                  <a:lnTo>
                    <a:pt x="298323" y="20446"/>
                  </a:lnTo>
                  <a:lnTo>
                    <a:pt x="40386" y="20446"/>
                  </a:lnTo>
                  <a:lnTo>
                    <a:pt x="40386" y="0"/>
                  </a:lnTo>
                  <a:close/>
                </a:path>
              </a:pathLst>
            </a:custGeom>
            <a:solidFill>
              <a:srgbClr val="0779CC"/>
            </a:solidFill>
          </p:spPr>
          <p:txBody>
            <a:bodyPr wrap="square" lIns="0" tIns="0" rIns="0" bIns="0" rtlCol="0"/>
            <a:lstStyle/>
            <a:p>
              <a:endParaRPr>
                <a:solidFill>
                  <a:schemeClr val="bg1"/>
                </a:solidFill>
              </a:endParaRPr>
            </a:p>
          </p:txBody>
        </p:sp>
        <p:sp>
          <p:nvSpPr>
            <p:cNvPr id="47" name="object 47"/>
            <p:cNvSpPr/>
            <p:nvPr/>
          </p:nvSpPr>
          <p:spPr>
            <a:xfrm>
              <a:off x="5108448" y="4273295"/>
              <a:ext cx="298450" cy="81915"/>
            </a:xfrm>
            <a:custGeom>
              <a:avLst/>
              <a:gdLst/>
              <a:ahLst/>
              <a:cxnLst/>
              <a:rect l="l" t="t" r="r" b="b"/>
              <a:pathLst>
                <a:path w="298450" h="81914">
                  <a:moveTo>
                    <a:pt x="298323" y="61340"/>
                  </a:moveTo>
                  <a:lnTo>
                    <a:pt x="40386" y="61340"/>
                  </a:lnTo>
                  <a:lnTo>
                    <a:pt x="40386" y="81787"/>
                  </a:lnTo>
                  <a:lnTo>
                    <a:pt x="0" y="40893"/>
                  </a:lnTo>
                  <a:lnTo>
                    <a:pt x="40386" y="0"/>
                  </a:lnTo>
                  <a:lnTo>
                    <a:pt x="40386" y="20446"/>
                  </a:lnTo>
                  <a:lnTo>
                    <a:pt x="298323" y="20446"/>
                  </a:lnTo>
                  <a:lnTo>
                    <a:pt x="298323" y="61340"/>
                  </a:lnTo>
                  <a:close/>
                </a:path>
              </a:pathLst>
            </a:custGeom>
            <a:ln w="18288">
              <a:solidFill>
                <a:srgbClr val="45ACF8"/>
              </a:solidFill>
            </a:ln>
          </p:spPr>
          <p:txBody>
            <a:bodyPr wrap="square" lIns="0" tIns="0" rIns="0" bIns="0" rtlCol="0"/>
            <a:lstStyle/>
            <a:p>
              <a:endParaRPr>
                <a:solidFill>
                  <a:schemeClr val="bg1"/>
                </a:solidFill>
              </a:endParaRPr>
            </a:p>
          </p:txBody>
        </p:sp>
        <p:sp>
          <p:nvSpPr>
            <p:cNvPr id="48" name="object 48"/>
            <p:cNvSpPr/>
            <p:nvPr/>
          </p:nvSpPr>
          <p:spPr>
            <a:xfrm>
              <a:off x="6858000" y="4291583"/>
              <a:ext cx="298450" cy="81915"/>
            </a:xfrm>
            <a:custGeom>
              <a:avLst/>
              <a:gdLst/>
              <a:ahLst/>
              <a:cxnLst/>
              <a:rect l="l" t="t" r="r" b="b"/>
              <a:pathLst>
                <a:path w="298450" h="81914">
                  <a:moveTo>
                    <a:pt x="40385" y="0"/>
                  </a:moveTo>
                  <a:lnTo>
                    <a:pt x="0" y="40894"/>
                  </a:lnTo>
                  <a:lnTo>
                    <a:pt x="40385" y="81788"/>
                  </a:lnTo>
                  <a:lnTo>
                    <a:pt x="40385" y="61341"/>
                  </a:lnTo>
                  <a:lnTo>
                    <a:pt x="298323" y="61341"/>
                  </a:lnTo>
                  <a:lnTo>
                    <a:pt x="298323" y="20447"/>
                  </a:lnTo>
                  <a:lnTo>
                    <a:pt x="40385" y="20447"/>
                  </a:lnTo>
                  <a:lnTo>
                    <a:pt x="40385" y="0"/>
                  </a:lnTo>
                  <a:close/>
                </a:path>
              </a:pathLst>
            </a:custGeom>
            <a:solidFill>
              <a:srgbClr val="B31166"/>
            </a:solidFill>
          </p:spPr>
          <p:txBody>
            <a:bodyPr wrap="square" lIns="0" tIns="0" rIns="0" bIns="0" rtlCol="0"/>
            <a:lstStyle/>
            <a:p>
              <a:endParaRPr>
                <a:solidFill>
                  <a:schemeClr val="bg1"/>
                </a:solidFill>
              </a:endParaRPr>
            </a:p>
          </p:txBody>
        </p:sp>
        <p:sp>
          <p:nvSpPr>
            <p:cNvPr id="49" name="object 49"/>
            <p:cNvSpPr/>
            <p:nvPr/>
          </p:nvSpPr>
          <p:spPr>
            <a:xfrm>
              <a:off x="6858000" y="4291583"/>
              <a:ext cx="298450" cy="81915"/>
            </a:xfrm>
            <a:custGeom>
              <a:avLst/>
              <a:gdLst/>
              <a:ahLst/>
              <a:cxnLst/>
              <a:rect l="l" t="t" r="r" b="b"/>
              <a:pathLst>
                <a:path w="298450" h="81914">
                  <a:moveTo>
                    <a:pt x="40385" y="0"/>
                  </a:moveTo>
                  <a:lnTo>
                    <a:pt x="0" y="40894"/>
                  </a:lnTo>
                  <a:lnTo>
                    <a:pt x="40385" y="81788"/>
                  </a:lnTo>
                  <a:lnTo>
                    <a:pt x="40385" y="61341"/>
                  </a:lnTo>
                  <a:lnTo>
                    <a:pt x="298323" y="61341"/>
                  </a:lnTo>
                  <a:lnTo>
                    <a:pt x="298323" y="20447"/>
                  </a:lnTo>
                  <a:lnTo>
                    <a:pt x="40385" y="20447"/>
                  </a:lnTo>
                  <a:lnTo>
                    <a:pt x="40385" y="0"/>
                  </a:lnTo>
                  <a:close/>
                </a:path>
              </a:pathLst>
            </a:custGeom>
            <a:solidFill>
              <a:srgbClr val="0779CC"/>
            </a:solidFill>
          </p:spPr>
          <p:txBody>
            <a:bodyPr wrap="square" lIns="0" tIns="0" rIns="0" bIns="0" rtlCol="0"/>
            <a:lstStyle/>
            <a:p>
              <a:endParaRPr>
                <a:solidFill>
                  <a:schemeClr val="bg1"/>
                </a:solidFill>
              </a:endParaRPr>
            </a:p>
          </p:txBody>
        </p:sp>
        <p:sp>
          <p:nvSpPr>
            <p:cNvPr id="50" name="object 50"/>
            <p:cNvSpPr/>
            <p:nvPr/>
          </p:nvSpPr>
          <p:spPr>
            <a:xfrm>
              <a:off x="6858000" y="4291583"/>
              <a:ext cx="298450" cy="81915"/>
            </a:xfrm>
            <a:custGeom>
              <a:avLst/>
              <a:gdLst/>
              <a:ahLst/>
              <a:cxnLst/>
              <a:rect l="l" t="t" r="r" b="b"/>
              <a:pathLst>
                <a:path w="298450" h="81914">
                  <a:moveTo>
                    <a:pt x="298323" y="61341"/>
                  </a:moveTo>
                  <a:lnTo>
                    <a:pt x="40385" y="61341"/>
                  </a:lnTo>
                  <a:lnTo>
                    <a:pt x="40385" y="81788"/>
                  </a:lnTo>
                  <a:lnTo>
                    <a:pt x="0" y="40894"/>
                  </a:lnTo>
                  <a:lnTo>
                    <a:pt x="40385" y="0"/>
                  </a:lnTo>
                  <a:lnTo>
                    <a:pt x="40385" y="20447"/>
                  </a:lnTo>
                  <a:lnTo>
                    <a:pt x="298323" y="20447"/>
                  </a:lnTo>
                  <a:lnTo>
                    <a:pt x="298323" y="61341"/>
                  </a:lnTo>
                  <a:close/>
                </a:path>
              </a:pathLst>
            </a:custGeom>
            <a:ln w="18287">
              <a:solidFill>
                <a:srgbClr val="45ACF8"/>
              </a:solidFill>
            </a:ln>
          </p:spPr>
          <p:txBody>
            <a:bodyPr wrap="square" lIns="0" tIns="0" rIns="0" bIns="0" rtlCol="0"/>
            <a:lstStyle/>
            <a:p>
              <a:endParaRPr>
                <a:solidFill>
                  <a:schemeClr val="bg1"/>
                </a:solidFill>
              </a:endParaRPr>
            </a:p>
          </p:txBody>
        </p:sp>
        <p:sp>
          <p:nvSpPr>
            <p:cNvPr id="51" name="object 51"/>
            <p:cNvSpPr/>
            <p:nvPr/>
          </p:nvSpPr>
          <p:spPr>
            <a:xfrm>
              <a:off x="4285488" y="4696967"/>
              <a:ext cx="78740" cy="298450"/>
            </a:xfrm>
            <a:custGeom>
              <a:avLst/>
              <a:gdLst/>
              <a:ahLst/>
              <a:cxnLst/>
              <a:rect l="l" t="t" r="r" b="b"/>
              <a:pathLst>
                <a:path w="78739" h="298450">
                  <a:moveTo>
                    <a:pt x="59054" y="0"/>
                  </a:moveTo>
                  <a:lnTo>
                    <a:pt x="19685" y="0"/>
                  </a:lnTo>
                  <a:lnTo>
                    <a:pt x="19685" y="257936"/>
                  </a:lnTo>
                  <a:lnTo>
                    <a:pt x="0" y="257936"/>
                  </a:lnTo>
                  <a:lnTo>
                    <a:pt x="39370" y="298322"/>
                  </a:lnTo>
                  <a:lnTo>
                    <a:pt x="78739" y="257936"/>
                  </a:lnTo>
                  <a:lnTo>
                    <a:pt x="59054" y="257936"/>
                  </a:lnTo>
                  <a:lnTo>
                    <a:pt x="59054" y="0"/>
                  </a:lnTo>
                  <a:close/>
                </a:path>
              </a:pathLst>
            </a:custGeom>
            <a:solidFill>
              <a:srgbClr val="B31166"/>
            </a:solidFill>
          </p:spPr>
          <p:txBody>
            <a:bodyPr wrap="square" lIns="0" tIns="0" rIns="0" bIns="0" rtlCol="0"/>
            <a:lstStyle/>
            <a:p>
              <a:endParaRPr>
                <a:solidFill>
                  <a:schemeClr val="bg1"/>
                </a:solidFill>
              </a:endParaRPr>
            </a:p>
          </p:txBody>
        </p:sp>
        <p:sp>
          <p:nvSpPr>
            <p:cNvPr id="52" name="object 52"/>
            <p:cNvSpPr/>
            <p:nvPr/>
          </p:nvSpPr>
          <p:spPr>
            <a:xfrm>
              <a:off x="4285488" y="4696967"/>
              <a:ext cx="78740" cy="298450"/>
            </a:xfrm>
            <a:custGeom>
              <a:avLst/>
              <a:gdLst/>
              <a:ahLst/>
              <a:cxnLst/>
              <a:rect l="l" t="t" r="r" b="b"/>
              <a:pathLst>
                <a:path w="78739" h="298450">
                  <a:moveTo>
                    <a:pt x="59054" y="0"/>
                  </a:moveTo>
                  <a:lnTo>
                    <a:pt x="19685" y="0"/>
                  </a:lnTo>
                  <a:lnTo>
                    <a:pt x="19685" y="257936"/>
                  </a:lnTo>
                  <a:lnTo>
                    <a:pt x="0" y="257936"/>
                  </a:lnTo>
                  <a:lnTo>
                    <a:pt x="39370" y="298322"/>
                  </a:lnTo>
                  <a:lnTo>
                    <a:pt x="78739" y="257936"/>
                  </a:lnTo>
                  <a:lnTo>
                    <a:pt x="59054" y="257936"/>
                  </a:lnTo>
                  <a:lnTo>
                    <a:pt x="59054" y="0"/>
                  </a:lnTo>
                  <a:close/>
                </a:path>
              </a:pathLst>
            </a:custGeom>
            <a:solidFill>
              <a:srgbClr val="0779CC"/>
            </a:solidFill>
          </p:spPr>
          <p:txBody>
            <a:bodyPr wrap="square" lIns="0" tIns="0" rIns="0" bIns="0" rtlCol="0"/>
            <a:lstStyle/>
            <a:p>
              <a:endParaRPr>
                <a:solidFill>
                  <a:schemeClr val="bg1"/>
                </a:solidFill>
              </a:endParaRPr>
            </a:p>
          </p:txBody>
        </p:sp>
        <p:sp>
          <p:nvSpPr>
            <p:cNvPr id="53" name="object 53"/>
            <p:cNvSpPr/>
            <p:nvPr/>
          </p:nvSpPr>
          <p:spPr>
            <a:xfrm>
              <a:off x="4285488" y="4696967"/>
              <a:ext cx="78740" cy="298450"/>
            </a:xfrm>
            <a:custGeom>
              <a:avLst/>
              <a:gdLst/>
              <a:ahLst/>
              <a:cxnLst/>
              <a:rect l="l" t="t" r="r" b="b"/>
              <a:pathLst>
                <a:path w="78739" h="298450">
                  <a:moveTo>
                    <a:pt x="59054" y="0"/>
                  </a:moveTo>
                  <a:lnTo>
                    <a:pt x="59054" y="257936"/>
                  </a:lnTo>
                  <a:lnTo>
                    <a:pt x="78739" y="257936"/>
                  </a:lnTo>
                  <a:lnTo>
                    <a:pt x="39370" y="298322"/>
                  </a:lnTo>
                  <a:lnTo>
                    <a:pt x="0" y="257936"/>
                  </a:lnTo>
                  <a:lnTo>
                    <a:pt x="19685" y="257936"/>
                  </a:lnTo>
                  <a:lnTo>
                    <a:pt x="19685" y="0"/>
                  </a:lnTo>
                  <a:lnTo>
                    <a:pt x="59054" y="0"/>
                  </a:lnTo>
                  <a:close/>
                </a:path>
              </a:pathLst>
            </a:custGeom>
            <a:ln w="18288">
              <a:solidFill>
                <a:srgbClr val="45ACF8"/>
              </a:solidFill>
            </a:ln>
          </p:spPr>
          <p:txBody>
            <a:bodyPr wrap="square" lIns="0" tIns="0" rIns="0" bIns="0" rtlCol="0"/>
            <a:lstStyle/>
            <a:p>
              <a:endParaRPr>
                <a:solidFill>
                  <a:schemeClr val="bg1"/>
                </a:solidFill>
              </a:endParaRPr>
            </a:p>
          </p:txBody>
        </p:sp>
        <p:sp>
          <p:nvSpPr>
            <p:cNvPr id="54" name="object 54"/>
            <p:cNvSpPr/>
            <p:nvPr/>
          </p:nvSpPr>
          <p:spPr>
            <a:xfrm>
              <a:off x="11177016" y="3541776"/>
              <a:ext cx="81915" cy="298450"/>
            </a:xfrm>
            <a:custGeom>
              <a:avLst/>
              <a:gdLst/>
              <a:ahLst/>
              <a:cxnLst/>
              <a:rect l="l" t="t" r="r" b="b"/>
              <a:pathLst>
                <a:path w="81915" h="298450">
                  <a:moveTo>
                    <a:pt x="61340" y="0"/>
                  </a:moveTo>
                  <a:lnTo>
                    <a:pt x="20447" y="0"/>
                  </a:lnTo>
                  <a:lnTo>
                    <a:pt x="20447" y="257937"/>
                  </a:lnTo>
                  <a:lnTo>
                    <a:pt x="0" y="257937"/>
                  </a:lnTo>
                  <a:lnTo>
                    <a:pt x="40893" y="298323"/>
                  </a:lnTo>
                  <a:lnTo>
                    <a:pt x="81787" y="257937"/>
                  </a:lnTo>
                  <a:lnTo>
                    <a:pt x="61340" y="257937"/>
                  </a:lnTo>
                  <a:lnTo>
                    <a:pt x="61340" y="0"/>
                  </a:lnTo>
                  <a:close/>
                </a:path>
              </a:pathLst>
            </a:custGeom>
            <a:solidFill>
              <a:srgbClr val="B31166"/>
            </a:solidFill>
          </p:spPr>
          <p:txBody>
            <a:bodyPr wrap="square" lIns="0" tIns="0" rIns="0" bIns="0" rtlCol="0"/>
            <a:lstStyle/>
            <a:p>
              <a:endParaRPr>
                <a:solidFill>
                  <a:schemeClr val="bg1"/>
                </a:solidFill>
              </a:endParaRPr>
            </a:p>
          </p:txBody>
        </p:sp>
        <p:sp>
          <p:nvSpPr>
            <p:cNvPr id="55" name="object 55"/>
            <p:cNvSpPr/>
            <p:nvPr/>
          </p:nvSpPr>
          <p:spPr>
            <a:xfrm>
              <a:off x="11177016" y="3541776"/>
              <a:ext cx="81915" cy="298450"/>
            </a:xfrm>
            <a:custGeom>
              <a:avLst/>
              <a:gdLst/>
              <a:ahLst/>
              <a:cxnLst/>
              <a:rect l="l" t="t" r="r" b="b"/>
              <a:pathLst>
                <a:path w="81915" h="298450">
                  <a:moveTo>
                    <a:pt x="61340" y="0"/>
                  </a:moveTo>
                  <a:lnTo>
                    <a:pt x="20447" y="0"/>
                  </a:lnTo>
                  <a:lnTo>
                    <a:pt x="20447" y="257937"/>
                  </a:lnTo>
                  <a:lnTo>
                    <a:pt x="0" y="257937"/>
                  </a:lnTo>
                  <a:lnTo>
                    <a:pt x="40893" y="298323"/>
                  </a:lnTo>
                  <a:lnTo>
                    <a:pt x="81787" y="257937"/>
                  </a:lnTo>
                  <a:lnTo>
                    <a:pt x="61340" y="257937"/>
                  </a:lnTo>
                  <a:lnTo>
                    <a:pt x="61340" y="0"/>
                  </a:lnTo>
                  <a:close/>
                </a:path>
              </a:pathLst>
            </a:custGeom>
            <a:solidFill>
              <a:srgbClr val="0779CC"/>
            </a:solidFill>
          </p:spPr>
          <p:txBody>
            <a:bodyPr wrap="square" lIns="0" tIns="0" rIns="0" bIns="0" rtlCol="0"/>
            <a:lstStyle/>
            <a:p>
              <a:endParaRPr>
                <a:solidFill>
                  <a:schemeClr val="bg1"/>
                </a:solidFill>
              </a:endParaRPr>
            </a:p>
          </p:txBody>
        </p:sp>
        <p:sp>
          <p:nvSpPr>
            <p:cNvPr id="56" name="object 56"/>
            <p:cNvSpPr/>
            <p:nvPr/>
          </p:nvSpPr>
          <p:spPr>
            <a:xfrm>
              <a:off x="11177016" y="3541776"/>
              <a:ext cx="81915" cy="298450"/>
            </a:xfrm>
            <a:custGeom>
              <a:avLst/>
              <a:gdLst/>
              <a:ahLst/>
              <a:cxnLst/>
              <a:rect l="l" t="t" r="r" b="b"/>
              <a:pathLst>
                <a:path w="81915" h="298450">
                  <a:moveTo>
                    <a:pt x="61340" y="0"/>
                  </a:moveTo>
                  <a:lnTo>
                    <a:pt x="61340" y="257937"/>
                  </a:lnTo>
                  <a:lnTo>
                    <a:pt x="81787" y="257937"/>
                  </a:lnTo>
                  <a:lnTo>
                    <a:pt x="40893" y="298323"/>
                  </a:lnTo>
                  <a:lnTo>
                    <a:pt x="0" y="257937"/>
                  </a:lnTo>
                  <a:lnTo>
                    <a:pt x="20447" y="257937"/>
                  </a:lnTo>
                  <a:lnTo>
                    <a:pt x="20447" y="0"/>
                  </a:lnTo>
                  <a:lnTo>
                    <a:pt x="61340" y="0"/>
                  </a:lnTo>
                  <a:close/>
                </a:path>
              </a:pathLst>
            </a:custGeom>
            <a:ln w="18288">
              <a:solidFill>
                <a:srgbClr val="45ACF8"/>
              </a:solidFill>
            </a:ln>
          </p:spPr>
          <p:txBody>
            <a:bodyPr wrap="square" lIns="0" tIns="0" rIns="0" bIns="0" rtlCol="0"/>
            <a:lstStyle/>
            <a:p>
              <a:endParaRPr>
                <a:solidFill>
                  <a:schemeClr val="bg1"/>
                </a:solidFill>
              </a:endParaRPr>
            </a:p>
          </p:txBody>
        </p:sp>
      </p:grpSp>
      <p:sp>
        <p:nvSpPr>
          <p:cNvPr id="57" name="object 57"/>
          <p:cNvSpPr txBox="1"/>
          <p:nvPr/>
        </p:nvSpPr>
        <p:spPr>
          <a:xfrm>
            <a:off x="8569579" y="2267457"/>
            <a:ext cx="2004695" cy="270510"/>
          </a:xfrm>
          <a:prstGeom prst="rect">
            <a:avLst/>
          </a:prstGeom>
        </p:spPr>
        <p:txBody>
          <a:bodyPr vert="horz" wrap="square" lIns="0" tIns="13335" rIns="0" bIns="0" rtlCol="0">
            <a:spAutoFit/>
          </a:bodyPr>
          <a:lstStyle/>
          <a:p>
            <a:pPr marL="12700">
              <a:lnSpc>
                <a:spcPct val="100000"/>
              </a:lnSpc>
              <a:spcBef>
                <a:spcPts val="105"/>
              </a:spcBef>
            </a:pPr>
            <a:r>
              <a:rPr sz="1600" b="1" spc="-10" dirty="0">
                <a:solidFill>
                  <a:srgbClr val="FFFFFF"/>
                </a:solidFill>
                <a:latin typeface="Tahoma"/>
                <a:cs typeface="Tahoma"/>
              </a:rPr>
              <a:t>D</a:t>
            </a:r>
            <a:r>
              <a:rPr sz="1600" b="1" spc="-25" dirty="0">
                <a:solidFill>
                  <a:srgbClr val="FFFFFF"/>
                </a:solidFill>
                <a:latin typeface="Tahoma"/>
                <a:cs typeface="Tahoma"/>
              </a:rPr>
              <a:t>at</a:t>
            </a:r>
            <a:r>
              <a:rPr sz="1600" b="1" dirty="0">
                <a:solidFill>
                  <a:srgbClr val="FFFFFF"/>
                </a:solidFill>
                <a:latin typeface="Tahoma"/>
                <a:cs typeface="Tahoma"/>
              </a:rPr>
              <a:t>a</a:t>
            </a:r>
            <a:r>
              <a:rPr sz="1600" b="1" spc="-95" dirty="0">
                <a:solidFill>
                  <a:srgbClr val="FFFFFF"/>
                </a:solidFill>
                <a:latin typeface="Tahoma"/>
                <a:cs typeface="Tahoma"/>
              </a:rPr>
              <a:t> </a:t>
            </a:r>
            <a:r>
              <a:rPr sz="1600" b="1" spc="-50" dirty="0">
                <a:solidFill>
                  <a:srgbClr val="FFFFFF"/>
                </a:solidFill>
                <a:latin typeface="Tahoma"/>
                <a:cs typeface="Tahoma"/>
              </a:rPr>
              <a:t>Pr</a:t>
            </a:r>
            <a:r>
              <a:rPr sz="1600" b="1" spc="-45" dirty="0">
                <a:solidFill>
                  <a:srgbClr val="FFFFFF"/>
                </a:solidFill>
                <a:latin typeface="Tahoma"/>
                <a:cs typeface="Tahoma"/>
              </a:rPr>
              <a:t>e</a:t>
            </a:r>
            <a:r>
              <a:rPr sz="1600" b="1" spc="-50" dirty="0">
                <a:solidFill>
                  <a:srgbClr val="FFFFFF"/>
                </a:solidFill>
                <a:latin typeface="Tahoma"/>
                <a:cs typeface="Tahoma"/>
              </a:rPr>
              <a:t>-Pr</a:t>
            </a:r>
            <a:r>
              <a:rPr sz="1600" b="1" spc="-60" dirty="0">
                <a:solidFill>
                  <a:srgbClr val="FFFFFF"/>
                </a:solidFill>
                <a:latin typeface="Tahoma"/>
                <a:cs typeface="Tahoma"/>
              </a:rPr>
              <a:t>oc</a:t>
            </a:r>
            <a:r>
              <a:rPr sz="1600" b="1" spc="-45" dirty="0">
                <a:solidFill>
                  <a:srgbClr val="FFFFFF"/>
                </a:solidFill>
                <a:latin typeface="Tahoma"/>
                <a:cs typeface="Tahoma"/>
              </a:rPr>
              <a:t>e</a:t>
            </a:r>
            <a:r>
              <a:rPr sz="1600" b="1" spc="-60" dirty="0">
                <a:solidFill>
                  <a:srgbClr val="FFFFFF"/>
                </a:solidFill>
                <a:latin typeface="Tahoma"/>
                <a:cs typeface="Tahoma"/>
              </a:rPr>
              <a:t>ss</a:t>
            </a:r>
            <a:r>
              <a:rPr sz="1600" b="1" spc="-55" dirty="0">
                <a:solidFill>
                  <a:srgbClr val="FFFFFF"/>
                </a:solidFill>
                <a:latin typeface="Tahoma"/>
                <a:cs typeface="Tahoma"/>
              </a:rPr>
              <a:t>i</a:t>
            </a:r>
            <a:r>
              <a:rPr sz="1600" b="1" spc="-65" dirty="0">
                <a:solidFill>
                  <a:srgbClr val="FFFFFF"/>
                </a:solidFill>
                <a:latin typeface="Tahoma"/>
                <a:cs typeface="Tahoma"/>
              </a:rPr>
              <a:t>n</a:t>
            </a:r>
            <a:r>
              <a:rPr sz="1600" b="1" spc="5" dirty="0">
                <a:solidFill>
                  <a:srgbClr val="FFFFFF"/>
                </a:solidFill>
                <a:latin typeface="Tahoma"/>
                <a:cs typeface="Tahoma"/>
              </a:rPr>
              <a:t>g</a:t>
            </a:r>
            <a:endParaRPr sz="1600">
              <a:latin typeface="Tahoma"/>
              <a:cs typeface="Tahoma"/>
            </a:endParaRPr>
          </a:p>
        </p:txBody>
      </p:sp>
      <p:grpSp>
        <p:nvGrpSpPr>
          <p:cNvPr id="58" name="object 58"/>
          <p:cNvGrpSpPr/>
          <p:nvPr/>
        </p:nvGrpSpPr>
        <p:grpSpPr>
          <a:xfrm>
            <a:off x="734504" y="3867848"/>
            <a:ext cx="2816860" cy="554990"/>
            <a:chOff x="734504" y="3867848"/>
            <a:chExt cx="2816860" cy="554990"/>
          </a:xfrm>
        </p:grpSpPr>
        <p:sp>
          <p:nvSpPr>
            <p:cNvPr id="59" name="object 59"/>
            <p:cNvSpPr/>
            <p:nvPr/>
          </p:nvSpPr>
          <p:spPr>
            <a:xfrm>
              <a:off x="745235" y="3878579"/>
              <a:ext cx="2798445" cy="536575"/>
            </a:xfrm>
            <a:custGeom>
              <a:avLst/>
              <a:gdLst/>
              <a:ahLst/>
              <a:cxnLst/>
              <a:rect l="l" t="t" r="r" b="b"/>
              <a:pathLst>
                <a:path w="2798445" h="536575">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1" y="394081"/>
                  </a:lnTo>
                  <a:lnTo>
                    <a:pt x="230098" y="372618"/>
                  </a:lnTo>
                  <a:lnTo>
                    <a:pt x="208597" y="340614"/>
                  </a:lnTo>
                  <a:lnTo>
                    <a:pt x="200710" y="301498"/>
                  </a:lnTo>
                  <a:lnTo>
                    <a:pt x="200710" y="133985"/>
                  </a:lnTo>
                  <a:lnTo>
                    <a:pt x="267601" y="133985"/>
                  </a:lnTo>
                  <a:lnTo>
                    <a:pt x="133807" y="0"/>
                  </a:lnTo>
                  <a:close/>
                </a:path>
              </a:pathLst>
            </a:custGeom>
            <a:solidFill>
              <a:srgbClr val="0779CC"/>
            </a:solidFill>
          </p:spPr>
          <p:txBody>
            <a:bodyPr wrap="square" lIns="0" tIns="0" rIns="0" bIns="0" rtlCol="0"/>
            <a:lstStyle/>
            <a:p>
              <a:endParaRPr/>
            </a:p>
          </p:txBody>
        </p:sp>
        <p:sp>
          <p:nvSpPr>
            <p:cNvPr id="60" name="object 60"/>
            <p:cNvSpPr/>
            <p:nvPr/>
          </p:nvSpPr>
          <p:spPr>
            <a:xfrm>
              <a:off x="745235" y="3878579"/>
              <a:ext cx="2798445" cy="536575"/>
            </a:xfrm>
            <a:custGeom>
              <a:avLst/>
              <a:gdLst/>
              <a:ahLst/>
              <a:cxnLst/>
              <a:rect l="l" t="t" r="r" b="b"/>
              <a:pathLst>
                <a:path w="2798445" h="536575">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1" y="394081"/>
                  </a:lnTo>
                  <a:lnTo>
                    <a:pt x="230098" y="372618"/>
                  </a:lnTo>
                  <a:lnTo>
                    <a:pt x="208597" y="340614"/>
                  </a:lnTo>
                  <a:lnTo>
                    <a:pt x="200710" y="301498"/>
                  </a:lnTo>
                  <a:lnTo>
                    <a:pt x="200710" y="133985"/>
                  </a:lnTo>
                  <a:lnTo>
                    <a:pt x="267601" y="133985"/>
                  </a:lnTo>
                  <a:lnTo>
                    <a:pt x="133807" y="0"/>
                  </a:lnTo>
                  <a:close/>
                </a:path>
              </a:pathLst>
            </a:custGeom>
            <a:ln w="9144">
              <a:solidFill>
                <a:srgbClr val="45ACF8"/>
              </a:solidFill>
            </a:ln>
          </p:spPr>
          <p:txBody>
            <a:bodyPr wrap="square" lIns="0" tIns="0" rIns="0" bIns="0" rtlCol="0"/>
            <a:lstStyle/>
            <a:p>
              <a:endParaRPr/>
            </a:p>
          </p:txBody>
        </p:sp>
        <p:sp>
          <p:nvSpPr>
            <p:cNvPr id="61" name="object 61"/>
            <p:cNvSpPr/>
            <p:nvPr/>
          </p:nvSpPr>
          <p:spPr>
            <a:xfrm>
              <a:off x="743711" y="3877055"/>
              <a:ext cx="2798445" cy="536575"/>
            </a:xfrm>
            <a:custGeom>
              <a:avLst/>
              <a:gdLst/>
              <a:ahLst/>
              <a:cxnLst/>
              <a:rect l="l" t="t" r="r" b="b"/>
              <a:pathLst>
                <a:path w="2798445" h="536575">
                  <a:moveTo>
                    <a:pt x="133807" y="0"/>
                  </a:moveTo>
                  <a:lnTo>
                    <a:pt x="0" y="133985"/>
                  </a:lnTo>
                  <a:lnTo>
                    <a:pt x="66903" y="133985"/>
                  </a:lnTo>
                  <a:lnTo>
                    <a:pt x="66903" y="301498"/>
                  </a:lnTo>
                  <a:lnTo>
                    <a:pt x="71653" y="348742"/>
                  </a:lnTo>
                  <a:lnTo>
                    <a:pt x="85305" y="392811"/>
                  </a:lnTo>
                  <a:lnTo>
                    <a:pt x="106895" y="432689"/>
                  </a:lnTo>
                  <a:lnTo>
                    <a:pt x="135483" y="467360"/>
                  </a:lnTo>
                  <a:lnTo>
                    <a:pt x="170141" y="496062"/>
                  </a:lnTo>
                  <a:lnTo>
                    <a:pt x="209905" y="517652"/>
                  </a:lnTo>
                  <a:lnTo>
                    <a:pt x="253860" y="531241"/>
                  </a:lnTo>
                  <a:lnTo>
                    <a:pt x="301053" y="536067"/>
                  </a:lnTo>
                  <a:lnTo>
                    <a:pt x="2798064" y="536067"/>
                  </a:lnTo>
                  <a:lnTo>
                    <a:pt x="2798064" y="402082"/>
                  </a:lnTo>
                  <a:lnTo>
                    <a:pt x="301053" y="402082"/>
                  </a:lnTo>
                  <a:lnTo>
                    <a:pt x="262000" y="394081"/>
                  </a:lnTo>
                  <a:lnTo>
                    <a:pt x="230098" y="372618"/>
                  </a:lnTo>
                  <a:lnTo>
                    <a:pt x="208597" y="340614"/>
                  </a:lnTo>
                  <a:lnTo>
                    <a:pt x="200710" y="301498"/>
                  </a:lnTo>
                  <a:lnTo>
                    <a:pt x="200710" y="133985"/>
                  </a:lnTo>
                  <a:lnTo>
                    <a:pt x="267601" y="133985"/>
                  </a:lnTo>
                  <a:lnTo>
                    <a:pt x="133807" y="0"/>
                  </a:lnTo>
                  <a:close/>
                </a:path>
              </a:pathLst>
            </a:custGeom>
            <a:solidFill>
              <a:srgbClr val="0779CC"/>
            </a:solidFill>
          </p:spPr>
          <p:txBody>
            <a:bodyPr wrap="square" lIns="0" tIns="0" rIns="0" bIns="0" rtlCol="0"/>
            <a:lstStyle/>
            <a:p>
              <a:endParaRPr/>
            </a:p>
          </p:txBody>
        </p:sp>
        <p:sp>
          <p:nvSpPr>
            <p:cNvPr id="62" name="object 62"/>
            <p:cNvSpPr/>
            <p:nvPr/>
          </p:nvSpPr>
          <p:spPr>
            <a:xfrm>
              <a:off x="743711" y="3877055"/>
              <a:ext cx="2798445" cy="536575"/>
            </a:xfrm>
            <a:custGeom>
              <a:avLst/>
              <a:gdLst/>
              <a:ahLst/>
              <a:cxnLst/>
              <a:rect l="l" t="t" r="r" b="b"/>
              <a:pathLst>
                <a:path w="2798445" h="536575">
                  <a:moveTo>
                    <a:pt x="2798064" y="536067"/>
                  </a:moveTo>
                  <a:lnTo>
                    <a:pt x="301053" y="536067"/>
                  </a:lnTo>
                  <a:lnTo>
                    <a:pt x="253860" y="531241"/>
                  </a:lnTo>
                  <a:lnTo>
                    <a:pt x="209905" y="517652"/>
                  </a:lnTo>
                  <a:lnTo>
                    <a:pt x="170141" y="496062"/>
                  </a:lnTo>
                  <a:lnTo>
                    <a:pt x="135483" y="467360"/>
                  </a:lnTo>
                  <a:lnTo>
                    <a:pt x="106895" y="432689"/>
                  </a:lnTo>
                  <a:lnTo>
                    <a:pt x="85305" y="392811"/>
                  </a:lnTo>
                  <a:lnTo>
                    <a:pt x="71653" y="348742"/>
                  </a:lnTo>
                  <a:lnTo>
                    <a:pt x="66903" y="301498"/>
                  </a:lnTo>
                  <a:lnTo>
                    <a:pt x="66903" y="133985"/>
                  </a:lnTo>
                  <a:lnTo>
                    <a:pt x="0" y="133985"/>
                  </a:lnTo>
                  <a:lnTo>
                    <a:pt x="133807" y="0"/>
                  </a:lnTo>
                  <a:lnTo>
                    <a:pt x="267601" y="133985"/>
                  </a:lnTo>
                  <a:lnTo>
                    <a:pt x="200710" y="133985"/>
                  </a:lnTo>
                  <a:lnTo>
                    <a:pt x="200710" y="301498"/>
                  </a:lnTo>
                  <a:lnTo>
                    <a:pt x="208597" y="340614"/>
                  </a:lnTo>
                  <a:lnTo>
                    <a:pt x="230098" y="372618"/>
                  </a:lnTo>
                  <a:lnTo>
                    <a:pt x="262000" y="394081"/>
                  </a:lnTo>
                  <a:lnTo>
                    <a:pt x="301053" y="402082"/>
                  </a:lnTo>
                  <a:lnTo>
                    <a:pt x="2798064" y="402082"/>
                  </a:lnTo>
                  <a:lnTo>
                    <a:pt x="2798064" y="536067"/>
                  </a:lnTo>
                  <a:close/>
                </a:path>
              </a:pathLst>
            </a:custGeom>
            <a:ln w="18288">
              <a:solidFill>
                <a:srgbClr val="45ACF8"/>
              </a:solidFill>
            </a:ln>
          </p:spPr>
          <p:txBody>
            <a:bodyPr wrap="square" lIns="0" tIns="0" rIns="0" bIns="0" rtlCol="0"/>
            <a:lstStyle/>
            <a:p>
              <a:endParaRPr/>
            </a:p>
          </p:txBody>
        </p:sp>
      </p:grpSp>
      <p:sp>
        <p:nvSpPr>
          <p:cNvPr id="63" name="object 63"/>
          <p:cNvSpPr txBox="1"/>
          <p:nvPr/>
        </p:nvSpPr>
        <p:spPr>
          <a:xfrm>
            <a:off x="361899" y="2301620"/>
            <a:ext cx="1074420" cy="270510"/>
          </a:xfrm>
          <a:prstGeom prst="rect">
            <a:avLst/>
          </a:prstGeom>
        </p:spPr>
        <p:txBody>
          <a:bodyPr vert="horz" wrap="square" lIns="0" tIns="13335" rIns="0" bIns="0" rtlCol="0">
            <a:spAutoFit/>
          </a:bodyPr>
          <a:lstStyle/>
          <a:p>
            <a:pPr marL="12700">
              <a:lnSpc>
                <a:spcPct val="100000"/>
              </a:lnSpc>
              <a:spcBef>
                <a:spcPts val="105"/>
              </a:spcBef>
            </a:pPr>
            <a:r>
              <a:rPr lang="en-IN" sz="1600" b="1" spc="-40" dirty="0">
                <a:solidFill>
                  <a:srgbClr val="FFFFFF"/>
                </a:solidFill>
                <a:latin typeface="Tahoma"/>
                <a:cs typeface="Tahoma"/>
              </a:rPr>
              <a:t>Re</a:t>
            </a:r>
            <a:r>
              <a:rPr lang="en-IN" sz="1600" b="1" spc="-50" dirty="0">
                <a:solidFill>
                  <a:srgbClr val="FFFFFF"/>
                </a:solidFill>
                <a:latin typeface="Tahoma"/>
                <a:cs typeface="Tahoma"/>
              </a:rPr>
              <a:t>a</a:t>
            </a:r>
            <a:r>
              <a:rPr lang="en-IN" sz="1600" b="1" dirty="0">
                <a:solidFill>
                  <a:srgbClr val="FFFFFF"/>
                </a:solidFill>
                <a:latin typeface="Tahoma"/>
                <a:cs typeface="Tahoma"/>
              </a:rPr>
              <a:t>l</a:t>
            </a:r>
            <a:r>
              <a:rPr lang="en-IN" sz="1600" b="1" spc="-70" dirty="0">
                <a:solidFill>
                  <a:srgbClr val="FFFFFF"/>
                </a:solidFill>
                <a:latin typeface="Tahoma"/>
                <a:cs typeface="Tahoma"/>
              </a:rPr>
              <a:t> </a:t>
            </a:r>
            <a:r>
              <a:rPr lang="en-IN" sz="1600" b="1" spc="-140" dirty="0">
                <a:solidFill>
                  <a:srgbClr val="FFFFFF"/>
                </a:solidFill>
                <a:latin typeface="Tahoma"/>
                <a:cs typeface="Tahoma"/>
              </a:rPr>
              <a:t>W</a:t>
            </a:r>
            <a:r>
              <a:rPr lang="en-IN" sz="1600" b="1" spc="-155" dirty="0">
                <a:solidFill>
                  <a:srgbClr val="FFFFFF"/>
                </a:solidFill>
                <a:latin typeface="Tahoma"/>
                <a:cs typeface="Tahoma"/>
              </a:rPr>
              <a:t>o</a:t>
            </a:r>
            <a:r>
              <a:rPr lang="en-IN" sz="1600" b="1" spc="-75" dirty="0">
                <a:solidFill>
                  <a:srgbClr val="FFFFFF"/>
                </a:solidFill>
                <a:latin typeface="Tahoma"/>
                <a:cs typeface="Tahoma"/>
              </a:rPr>
              <a:t>r</a:t>
            </a:r>
            <a:r>
              <a:rPr lang="en-IN" sz="1600" b="1" spc="-30" dirty="0">
                <a:solidFill>
                  <a:srgbClr val="FFFFFF"/>
                </a:solidFill>
                <a:latin typeface="Tahoma"/>
                <a:cs typeface="Tahoma"/>
              </a:rPr>
              <a:t>ld</a:t>
            </a:r>
            <a:endParaRPr lang="en-IN" sz="1600" dirty="0">
              <a:latin typeface="Tahoma"/>
              <a:cs typeface="Tahoma"/>
            </a:endParaRPr>
          </a:p>
        </p:txBody>
      </p:sp>
      <p:sp>
        <p:nvSpPr>
          <p:cNvPr id="64" name="object 64"/>
          <p:cNvSpPr/>
          <p:nvPr/>
        </p:nvSpPr>
        <p:spPr>
          <a:xfrm>
            <a:off x="3610355" y="5588508"/>
            <a:ext cx="1432560" cy="347345"/>
          </a:xfrm>
          <a:custGeom>
            <a:avLst/>
            <a:gdLst/>
            <a:ahLst/>
            <a:cxnLst/>
            <a:rect l="l" t="t" r="r" b="b"/>
            <a:pathLst>
              <a:path w="1432560" h="347345">
                <a:moveTo>
                  <a:pt x="1432560" y="0"/>
                </a:moveTo>
                <a:lnTo>
                  <a:pt x="1430274" y="67602"/>
                </a:lnTo>
                <a:lnTo>
                  <a:pt x="1424051" y="122808"/>
                </a:lnTo>
                <a:lnTo>
                  <a:pt x="1414907" y="160019"/>
                </a:lnTo>
                <a:lnTo>
                  <a:pt x="1403731" y="173672"/>
                </a:lnTo>
                <a:lnTo>
                  <a:pt x="745109" y="173672"/>
                </a:lnTo>
                <a:lnTo>
                  <a:pt x="733933" y="187324"/>
                </a:lnTo>
                <a:lnTo>
                  <a:pt x="724789" y="224535"/>
                </a:lnTo>
                <a:lnTo>
                  <a:pt x="718566" y="279742"/>
                </a:lnTo>
                <a:lnTo>
                  <a:pt x="716280" y="347344"/>
                </a:lnTo>
                <a:lnTo>
                  <a:pt x="713994" y="279742"/>
                </a:lnTo>
                <a:lnTo>
                  <a:pt x="707771" y="224535"/>
                </a:lnTo>
                <a:lnTo>
                  <a:pt x="698627" y="187324"/>
                </a:lnTo>
                <a:lnTo>
                  <a:pt x="687451" y="173672"/>
                </a:lnTo>
                <a:lnTo>
                  <a:pt x="28829" y="173672"/>
                </a:lnTo>
                <a:lnTo>
                  <a:pt x="17653" y="160019"/>
                </a:lnTo>
                <a:lnTo>
                  <a:pt x="8509" y="122808"/>
                </a:lnTo>
                <a:lnTo>
                  <a:pt x="2286" y="67602"/>
                </a:lnTo>
                <a:lnTo>
                  <a:pt x="0" y="0"/>
                </a:lnTo>
              </a:path>
            </a:pathLst>
          </a:custGeom>
          <a:ln w="9144">
            <a:solidFill>
              <a:srgbClr val="45ACF8"/>
            </a:solidFill>
          </a:ln>
        </p:spPr>
        <p:txBody>
          <a:bodyPr wrap="square" lIns="0" tIns="0" rIns="0" bIns="0" rtlCol="0"/>
          <a:lstStyle/>
          <a:p>
            <a:endParaRPr/>
          </a:p>
        </p:txBody>
      </p:sp>
      <p:sp>
        <p:nvSpPr>
          <p:cNvPr id="65" name="object 65"/>
          <p:cNvSpPr txBox="1"/>
          <p:nvPr/>
        </p:nvSpPr>
        <p:spPr>
          <a:xfrm>
            <a:off x="3367278" y="5967780"/>
            <a:ext cx="2056764" cy="827405"/>
          </a:xfrm>
          <a:prstGeom prst="rect">
            <a:avLst/>
          </a:prstGeom>
        </p:spPr>
        <p:txBody>
          <a:bodyPr vert="horz" wrap="square" lIns="0" tIns="13335" rIns="0" bIns="0" rtlCol="0">
            <a:spAutoFit/>
          </a:bodyPr>
          <a:lstStyle/>
          <a:p>
            <a:pPr marL="186055" indent="-173990">
              <a:lnSpc>
                <a:spcPts val="1255"/>
              </a:lnSpc>
              <a:spcBef>
                <a:spcPts val="105"/>
              </a:spcBef>
              <a:buFont typeface="Wingdings"/>
              <a:buChar char=""/>
              <a:tabLst>
                <a:tab pos="186690" algn="l"/>
              </a:tabLst>
            </a:pPr>
            <a:r>
              <a:rPr sz="1050" b="1" spc="-150" dirty="0">
                <a:solidFill>
                  <a:srgbClr val="FFFFFF"/>
                </a:solidFill>
                <a:latin typeface="Tahoma"/>
                <a:cs typeface="Tahoma"/>
              </a:rPr>
              <a:t>L</a:t>
            </a:r>
            <a:r>
              <a:rPr sz="1050" b="1" spc="20" dirty="0">
                <a:solidFill>
                  <a:srgbClr val="FFFFFF"/>
                </a:solidFill>
                <a:latin typeface="Tahoma"/>
                <a:cs typeface="Tahoma"/>
              </a:rPr>
              <a:t>o</a:t>
            </a:r>
            <a:r>
              <a:rPr sz="1050" b="1" spc="-100" dirty="0">
                <a:solidFill>
                  <a:srgbClr val="FFFFFF"/>
                </a:solidFill>
                <a:latin typeface="Tahoma"/>
                <a:cs typeface="Tahoma"/>
              </a:rPr>
              <a:t>w</a:t>
            </a:r>
            <a:r>
              <a:rPr sz="1050" b="1" spc="-25" dirty="0">
                <a:solidFill>
                  <a:srgbClr val="FFFFFF"/>
                </a:solidFill>
                <a:latin typeface="Tahoma"/>
                <a:cs typeface="Tahoma"/>
              </a:rPr>
              <a:t>-</a:t>
            </a:r>
            <a:r>
              <a:rPr sz="1050" b="1" spc="-150" dirty="0">
                <a:solidFill>
                  <a:srgbClr val="FFFFFF"/>
                </a:solidFill>
                <a:latin typeface="Tahoma"/>
                <a:cs typeface="Tahoma"/>
              </a:rPr>
              <a:t>L</a:t>
            </a:r>
            <a:r>
              <a:rPr sz="1050" b="1" spc="50" dirty="0">
                <a:solidFill>
                  <a:srgbClr val="FFFFFF"/>
                </a:solidFill>
                <a:latin typeface="Tahoma"/>
                <a:cs typeface="Tahoma"/>
              </a:rPr>
              <a:t>e</a:t>
            </a:r>
            <a:r>
              <a:rPr sz="1050" b="1" spc="-40" dirty="0">
                <a:solidFill>
                  <a:srgbClr val="FFFFFF"/>
                </a:solidFill>
                <a:latin typeface="Tahoma"/>
                <a:cs typeface="Tahoma"/>
              </a:rPr>
              <a:t>v</a:t>
            </a:r>
            <a:r>
              <a:rPr sz="1050" b="1" spc="45" dirty="0">
                <a:solidFill>
                  <a:srgbClr val="FFFFFF"/>
                </a:solidFill>
                <a:latin typeface="Tahoma"/>
                <a:cs typeface="Tahoma"/>
              </a:rPr>
              <a:t>e</a:t>
            </a:r>
            <a:r>
              <a:rPr sz="1050" b="1" dirty="0">
                <a:solidFill>
                  <a:srgbClr val="FFFFFF"/>
                </a:solidFill>
                <a:latin typeface="Tahoma"/>
                <a:cs typeface="Tahoma"/>
              </a:rPr>
              <a:t>l</a:t>
            </a:r>
            <a:r>
              <a:rPr sz="1050" b="1" spc="-75" dirty="0">
                <a:solidFill>
                  <a:srgbClr val="FFFFFF"/>
                </a:solidFill>
                <a:latin typeface="Tahoma"/>
                <a:cs typeface="Tahoma"/>
              </a:rPr>
              <a:t> </a:t>
            </a:r>
            <a:r>
              <a:rPr sz="1050" b="1" spc="-80" dirty="0">
                <a:solidFill>
                  <a:srgbClr val="FFFFFF"/>
                </a:solidFill>
                <a:latin typeface="Tahoma"/>
                <a:cs typeface="Tahoma"/>
              </a:rPr>
              <a:t>D</a:t>
            </a:r>
            <a:r>
              <a:rPr sz="1050" b="1" spc="45" dirty="0">
                <a:solidFill>
                  <a:srgbClr val="FFFFFF"/>
                </a:solidFill>
                <a:latin typeface="Tahoma"/>
                <a:cs typeface="Tahoma"/>
              </a:rPr>
              <a:t>e</a:t>
            </a:r>
            <a:r>
              <a:rPr sz="1050" b="1" spc="-65" dirty="0">
                <a:solidFill>
                  <a:srgbClr val="FFFFFF"/>
                </a:solidFill>
                <a:latin typeface="Tahoma"/>
                <a:cs typeface="Tahoma"/>
              </a:rPr>
              <a:t>s</a:t>
            </a:r>
            <a:r>
              <a:rPr sz="1050" b="1" spc="-35" dirty="0">
                <a:solidFill>
                  <a:srgbClr val="FFFFFF"/>
                </a:solidFill>
                <a:latin typeface="Tahoma"/>
                <a:cs typeface="Tahoma"/>
              </a:rPr>
              <a:t>i</a:t>
            </a:r>
            <a:r>
              <a:rPr sz="1050" b="1" spc="-15" dirty="0">
                <a:solidFill>
                  <a:srgbClr val="FFFFFF"/>
                </a:solidFill>
                <a:latin typeface="Tahoma"/>
                <a:cs typeface="Tahoma"/>
              </a:rPr>
              <a:t>g</a:t>
            </a:r>
            <a:r>
              <a:rPr sz="1050" b="1" spc="5" dirty="0">
                <a:solidFill>
                  <a:srgbClr val="FFFFFF"/>
                </a:solidFill>
                <a:latin typeface="Tahoma"/>
                <a:cs typeface="Tahoma"/>
              </a:rPr>
              <a:t>n</a:t>
            </a:r>
            <a:r>
              <a:rPr sz="1050" b="1" spc="-75" dirty="0">
                <a:solidFill>
                  <a:srgbClr val="FFFFFF"/>
                </a:solidFill>
                <a:latin typeface="Tahoma"/>
                <a:cs typeface="Tahoma"/>
              </a:rPr>
              <a:t> </a:t>
            </a:r>
            <a:r>
              <a:rPr sz="1050" b="1" spc="-80" dirty="0">
                <a:solidFill>
                  <a:srgbClr val="FFFFFF"/>
                </a:solidFill>
                <a:latin typeface="Tahoma"/>
                <a:cs typeface="Tahoma"/>
              </a:rPr>
              <a:t>D</a:t>
            </a:r>
            <a:r>
              <a:rPr sz="1050" b="1" spc="20" dirty="0">
                <a:solidFill>
                  <a:srgbClr val="FFFFFF"/>
                </a:solidFill>
                <a:latin typeface="Tahoma"/>
                <a:cs typeface="Tahoma"/>
              </a:rPr>
              <a:t>o</a:t>
            </a:r>
            <a:r>
              <a:rPr sz="1050" b="1" spc="110" dirty="0">
                <a:solidFill>
                  <a:srgbClr val="FFFFFF"/>
                </a:solidFill>
                <a:latin typeface="Tahoma"/>
                <a:cs typeface="Tahoma"/>
              </a:rPr>
              <a:t>c</a:t>
            </a:r>
            <a:r>
              <a:rPr sz="1050" b="1" spc="-25" dirty="0">
                <a:solidFill>
                  <a:srgbClr val="FFFFFF"/>
                </a:solidFill>
                <a:latin typeface="Tahoma"/>
                <a:cs typeface="Tahoma"/>
              </a:rPr>
              <a:t>um</a:t>
            </a:r>
            <a:r>
              <a:rPr sz="1050" b="1" spc="50" dirty="0">
                <a:solidFill>
                  <a:srgbClr val="FFFFFF"/>
                </a:solidFill>
                <a:latin typeface="Tahoma"/>
                <a:cs typeface="Tahoma"/>
              </a:rPr>
              <a:t>e</a:t>
            </a:r>
            <a:r>
              <a:rPr sz="1050" b="1" spc="-105" dirty="0">
                <a:solidFill>
                  <a:srgbClr val="FFFFFF"/>
                </a:solidFill>
                <a:latin typeface="Tahoma"/>
                <a:cs typeface="Tahoma"/>
              </a:rPr>
              <a:t>nt</a:t>
            </a:r>
            <a:endParaRPr sz="1050" dirty="0">
              <a:latin typeface="Tahoma"/>
              <a:cs typeface="Tahoma"/>
            </a:endParaRPr>
          </a:p>
          <a:p>
            <a:pPr marL="186055" indent="-173990">
              <a:lnSpc>
                <a:spcPts val="1255"/>
              </a:lnSpc>
              <a:buFont typeface="Wingdings"/>
              <a:buChar char=""/>
              <a:tabLst>
                <a:tab pos="186690" algn="l"/>
              </a:tabLst>
            </a:pPr>
            <a:r>
              <a:rPr sz="1050" b="1" spc="-40" dirty="0">
                <a:solidFill>
                  <a:srgbClr val="FFFFFF"/>
                </a:solidFill>
                <a:latin typeface="Tahoma"/>
                <a:cs typeface="Tahoma"/>
              </a:rPr>
              <a:t>H</a:t>
            </a:r>
            <a:r>
              <a:rPr sz="1050" b="1" spc="-55" dirty="0">
                <a:solidFill>
                  <a:srgbClr val="FFFFFF"/>
                </a:solidFill>
                <a:latin typeface="Tahoma"/>
                <a:cs typeface="Tahoma"/>
              </a:rPr>
              <a:t>i</a:t>
            </a:r>
            <a:r>
              <a:rPr sz="1050" b="1" spc="-45" dirty="0">
                <a:solidFill>
                  <a:srgbClr val="FFFFFF"/>
                </a:solidFill>
                <a:latin typeface="Tahoma"/>
                <a:cs typeface="Tahoma"/>
              </a:rPr>
              <a:t>g</a:t>
            </a:r>
            <a:r>
              <a:rPr sz="1050" b="1" spc="-55" dirty="0">
                <a:solidFill>
                  <a:srgbClr val="FFFFFF"/>
                </a:solidFill>
                <a:latin typeface="Tahoma"/>
                <a:cs typeface="Tahoma"/>
              </a:rPr>
              <a:t>h</a:t>
            </a:r>
            <a:r>
              <a:rPr sz="1050" b="1" spc="-25" dirty="0">
                <a:solidFill>
                  <a:srgbClr val="FFFFFF"/>
                </a:solidFill>
                <a:latin typeface="Tahoma"/>
                <a:cs typeface="Tahoma"/>
              </a:rPr>
              <a:t>-</a:t>
            </a:r>
            <a:r>
              <a:rPr sz="1050" b="1" spc="-150" dirty="0">
                <a:solidFill>
                  <a:srgbClr val="FFFFFF"/>
                </a:solidFill>
                <a:latin typeface="Tahoma"/>
                <a:cs typeface="Tahoma"/>
              </a:rPr>
              <a:t>L</a:t>
            </a:r>
            <a:r>
              <a:rPr sz="1050" b="1" spc="45" dirty="0">
                <a:solidFill>
                  <a:srgbClr val="FFFFFF"/>
                </a:solidFill>
                <a:latin typeface="Tahoma"/>
                <a:cs typeface="Tahoma"/>
              </a:rPr>
              <a:t>e</a:t>
            </a:r>
            <a:r>
              <a:rPr sz="1050" b="1" spc="-35" dirty="0">
                <a:solidFill>
                  <a:srgbClr val="FFFFFF"/>
                </a:solidFill>
                <a:latin typeface="Tahoma"/>
                <a:cs typeface="Tahoma"/>
              </a:rPr>
              <a:t>v</a:t>
            </a:r>
            <a:r>
              <a:rPr sz="1050" b="1" spc="45" dirty="0">
                <a:solidFill>
                  <a:srgbClr val="FFFFFF"/>
                </a:solidFill>
                <a:latin typeface="Tahoma"/>
                <a:cs typeface="Tahoma"/>
              </a:rPr>
              <a:t>e</a:t>
            </a:r>
            <a:r>
              <a:rPr sz="1050" b="1" dirty="0">
                <a:solidFill>
                  <a:srgbClr val="FFFFFF"/>
                </a:solidFill>
                <a:latin typeface="Tahoma"/>
                <a:cs typeface="Tahoma"/>
              </a:rPr>
              <a:t>l</a:t>
            </a:r>
            <a:r>
              <a:rPr sz="1050" b="1" spc="-100" dirty="0">
                <a:solidFill>
                  <a:srgbClr val="FFFFFF"/>
                </a:solidFill>
                <a:latin typeface="Tahoma"/>
                <a:cs typeface="Tahoma"/>
              </a:rPr>
              <a:t> </a:t>
            </a:r>
            <a:r>
              <a:rPr sz="1050" b="1" spc="-80" dirty="0">
                <a:solidFill>
                  <a:srgbClr val="FFFFFF"/>
                </a:solidFill>
                <a:latin typeface="Tahoma"/>
                <a:cs typeface="Tahoma"/>
              </a:rPr>
              <a:t>D</a:t>
            </a:r>
            <a:r>
              <a:rPr sz="1050" b="1" spc="45" dirty="0">
                <a:solidFill>
                  <a:srgbClr val="FFFFFF"/>
                </a:solidFill>
                <a:latin typeface="Tahoma"/>
                <a:cs typeface="Tahoma"/>
              </a:rPr>
              <a:t>e</a:t>
            </a:r>
            <a:r>
              <a:rPr sz="1050" b="1" spc="-65" dirty="0">
                <a:solidFill>
                  <a:srgbClr val="FFFFFF"/>
                </a:solidFill>
                <a:latin typeface="Tahoma"/>
                <a:cs typeface="Tahoma"/>
              </a:rPr>
              <a:t>s</a:t>
            </a:r>
            <a:r>
              <a:rPr sz="1050" b="1" spc="-35" dirty="0">
                <a:solidFill>
                  <a:srgbClr val="FFFFFF"/>
                </a:solidFill>
                <a:latin typeface="Tahoma"/>
                <a:cs typeface="Tahoma"/>
              </a:rPr>
              <a:t>i</a:t>
            </a:r>
            <a:r>
              <a:rPr sz="1050" b="1" spc="-20" dirty="0">
                <a:solidFill>
                  <a:srgbClr val="FFFFFF"/>
                </a:solidFill>
                <a:latin typeface="Tahoma"/>
                <a:cs typeface="Tahoma"/>
              </a:rPr>
              <a:t>g</a:t>
            </a:r>
            <a:r>
              <a:rPr sz="1050" b="1" dirty="0">
                <a:solidFill>
                  <a:srgbClr val="FFFFFF"/>
                </a:solidFill>
                <a:latin typeface="Tahoma"/>
                <a:cs typeface="Tahoma"/>
              </a:rPr>
              <a:t>n</a:t>
            </a:r>
            <a:r>
              <a:rPr sz="1050" b="1" spc="-75" dirty="0">
                <a:solidFill>
                  <a:srgbClr val="FFFFFF"/>
                </a:solidFill>
                <a:latin typeface="Tahoma"/>
                <a:cs typeface="Tahoma"/>
              </a:rPr>
              <a:t> </a:t>
            </a:r>
            <a:r>
              <a:rPr sz="1050" b="1" spc="-80" dirty="0">
                <a:solidFill>
                  <a:srgbClr val="FFFFFF"/>
                </a:solidFill>
                <a:latin typeface="Tahoma"/>
                <a:cs typeface="Tahoma"/>
              </a:rPr>
              <a:t>D</a:t>
            </a:r>
            <a:r>
              <a:rPr sz="1050" b="1" spc="20" dirty="0">
                <a:solidFill>
                  <a:srgbClr val="FFFFFF"/>
                </a:solidFill>
                <a:latin typeface="Tahoma"/>
                <a:cs typeface="Tahoma"/>
              </a:rPr>
              <a:t>o</a:t>
            </a:r>
            <a:r>
              <a:rPr sz="1050" b="1" spc="114" dirty="0">
                <a:solidFill>
                  <a:srgbClr val="FFFFFF"/>
                </a:solidFill>
                <a:latin typeface="Tahoma"/>
                <a:cs typeface="Tahoma"/>
              </a:rPr>
              <a:t>c</a:t>
            </a:r>
            <a:r>
              <a:rPr sz="1050" b="1" spc="-30" dirty="0">
                <a:solidFill>
                  <a:srgbClr val="FFFFFF"/>
                </a:solidFill>
                <a:latin typeface="Tahoma"/>
                <a:cs typeface="Tahoma"/>
              </a:rPr>
              <a:t>u</a:t>
            </a:r>
            <a:r>
              <a:rPr sz="1050" b="1" spc="-20" dirty="0">
                <a:solidFill>
                  <a:srgbClr val="FFFFFF"/>
                </a:solidFill>
                <a:latin typeface="Tahoma"/>
                <a:cs typeface="Tahoma"/>
              </a:rPr>
              <a:t>m</a:t>
            </a:r>
            <a:r>
              <a:rPr sz="1050" b="1" spc="45" dirty="0">
                <a:solidFill>
                  <a:srgbClr val="FFFFFF"/>
                </a:solidFill>
                <a:latin typeface="Tahoma"/>
                <a:cs typeface="Tahoma"/>
              </a:rPr>
              <a:t>e</a:t>
            </a:r>
            <a:r>
              <a:rPr sz="1050" b="1" spc="-100" dirty="0">
                <a:solidFill>
                  <a:srgbClr val="FFFFFF"/>
                </a:solidFill>
                <a:latin typeface="Tahoma"/>
                <a:cs typeface="Tahoma"/>
              </a:rPr>
              <a:t>nt</a:t>
            </a:r>
            <a:endParaRPr sz="1050" dirty="0">
              <a:latin typeface="Tahoma"/>
              <a:cs typeface="Tahoma"/>
            </a:endParaRPr>
          </a:p>
          <a:p>
            <a:pPr marL="186055" indent="-173990">
              <a:lnSpc>
                <a:spcPts val="1255"/>
              </a:lnSpc>
              <a:spcBef>
                <a:spcPts val="15"/>
              </a:spcBef>
              <a:buFont typeface="Wingdings"/>
              <a:buChar char=""/>
              <a:tabLst>
                <a:tab pos="186690" algn="l"/>
              </a:tabLst>
            </a:pPr>
            <a:r>
              <a:rPr sz="1050" b="1" spc="-30" dirty="0">
                <a:solidFill>
                  <a:srgbClr val="FFFFFF"/>
                </a:solidFill>
                <a:latin typeface="Tahoma"/>
                <a:cs typeface="Tahoma"/>
              </a:rPr>
              <a:t>Arch</a:t>
            </a:r>
            <a:r>
              <a:rPr sz="1050" b="1" spc="-35" dirty="0">
                <a:solidFill>
                  <a:srgbClr val="FFFFFF"/>
                </a:solidFill>
                <a:latin typeface="Tahoma"/>
                <a:cs typeface="Tahoma"/>
              </a:rPr>
              <a:t>it</a:t>
            </a:r>
            <a:r>
              <a:rPr sz="1050" b="1" spc="-30" dirty="0">
                <a:solidFill>
                  <a:srgbClr val="FFFFFF"/>
                </a:solidFill>
                <a:latin typeface="Tahoma"/>
                <a:cs typeface="Tahoma"/>
              </a:rPr>
              <a:t>ec</a:t>
            </a:r>
            <a:r>
              <a:rPr sz="1050" b="1" spc="-35" dirty="0">
                <a:solidFill>
                  <a:srgbClr val="FFFFFF"/>
                </a:solidFill>
                <a:latin typeface="Tahoma"/>
                <a:cs typeface="Tahoma"/>
              </a:rPr>
              <a:t>t</a:t>
            </a:r>
            <a:r>
              <a:rPr sz="1050" b="1" spc="-30" dirty="0">
                <a:solidFill>
                  <a:srgbClr val="FFFFFF"/>
                </a:solidFill>
                <a:latin typeface="Tahoma"/>
                <a:cs typeface="Tahoma"/>
              </a:rPr>
              <a:t>ur</a:t>
            </a:r>
            <a:r>
              <a:rPr sz="1050" b="1" dirty="0">
                <a:solidFill>
                  <a:srgbClr val="FFFFFF"/>
                </a:solidFill>
                <a:latin typeface="Tahoma"/>
                <a:cs typeface="Tahoma"/>
              </a:rPr>
              <a:t>e</a:t>
            </a:r>
            <a:r>
              <a:rPr sz="1050" b="1" spc="-70" dirty="0">
                <a:solidFill>
                  <a:srgbClr val="FFFFFF"/>
                </a:solidFill>
                <a:latin typeface="Tahoma"/>
                <a:cs typeface="Tahoma"/>
              </a:rPr>
              <a:t> </a:t>
            </a:r>
            <a:r>
              <a:rPr sz="1050" b="1" spc="-35" dirty="0">
                <a:solidFill>
                  <a:srgbClr val="FFFFFF"/>
                </a:solidFill>
                <a:latin typeface="Tahoma"/>
                <a:cs typeface="Tahoma"/>
              </a:rPr>
              <a:t>D</a:t>
            </a:r>
            <a:r>
              <a:rPr sz="1050" b="1" spc="-30" dirty="0">
                <a:solidFill>
                  <a:srgbClr val="FFFFFF"/>
                </a:solidFill>
                <a:latin typeface="Tahoma"/>
                <a:cs typeface="Tahoma"/>
              </a:rPr>
              <a:t>ocu</a:t>
            </a:r>
            <a:r>
              <a:rPr sz="1050" b="1" spc="-20" dirty="0">
                <a:solidFill>
                  <a:srgbClr val="FFFFFF"/>
                </a:solidFill>
                <a:latin typeface="Tahoma"/>
                <a:cs typeface="Tahoma"/>
              </a:rPr>
              <a:t>m</a:t>
            </a:r>
            <a:r>
              <a:rPr sz="1050" b="1" spc="-30" dirty="0">
                <a:solidFill>
                  <a:srgbClr val="FFFFFF"/>
                </a:solidFill>
                <a:latin typeface="Tahoma"/>
                <a:cs typeface="Tahoma"/>
              </a:rPr>
              <a:t>en</a:t>
            </a:r>
            <a:r>
              <a:rPr sz="1050" b="1" dirty="0">
                <a:solidFill>
                  <a:srgbClr val="FFFFFF"/>
                </a:solidFill>
                <a:latin typeface="Tahoma"/>
                <a:cs typeface="Tahoma"/>
              </a:rPr>
              <a:t>t</a:t>
            </a:r>
            <a:endParaRPr sz="1050" dirty="0">
              <a:latin typeface="Tahoma"/>
              <a:cs typeface="Tahoma"/>
            </a:endParaRPr>
          </a:p>
          <a:p>
            <a:pPr marL="186055" indent="-173990">
              <a:lnSpc>
                <a:spcPts val="1255"/>
              </a:lnSpc>
              <a:buFont typeface="Wingdings"/>
              <a:buChar char=""/>
              <a:tabLst>
                <a:tab pos="186690" algn="l"/>
              </a:tabLst>
            </a:pPr>
            <a:r>
              <a:rPr sz="1050" b="1" spc="-145" dirty="0">
                <a:solidFill>
                  <a:srgbClr val="FFFFFF"/>
                </a:solidFill>
                <a:latin typeface="Tahoma"/>
                <a:cs typeface="Tahoma"/>
              </a:rPr>
              <a:t>W</a:t>
            </a:r>
            <a:r>
              <a:rPr sz="1050" b="1" spc="-55" dirty="0">
                <a:solidFill>
                  <a:srgbClr val="FFFFFF"/>
                </a:solidFill>
                <a:latin typeface="Tahoma"/>
                <a:cs typeface="Tahoma"/>
              </a:rPr>
              <a:t>i</a:t>
            </a:r>
            <a:r>
              <a:rPr sz="1050" b="1" spc="-30" dirty="0">
                <a:solidFill>
                  <a:srgbClr val="FFFFFF"/>
                </a:solidFill>
                <a:latin typeface="Tahoma"/>
                <a:cs typeface="Tahoma"/>
              </a:rPr>
              <a:t>r</a:t>
            </a:r>
            <a:r>
              <a:rPr sz="1050" b="1" spc="-55" dirty="0">
                <a:solidFill>
                  <a:srgbClr val="FFFFFF"/>
                </a:solidFill>
                <a:latin typeface="Tahoma"/>
                <a:cs typeface="Tahoma"/>
              </a:rPr>
              <a:t>e</a:t>
            </a:r>
            <a:r>
              <a:rPr sz="1050" b="1" spc="-120" dirty="0">
                <a:solidFill>
                  <a:srgbClr val="FFFFFF"/>
                </a:solidFill>
                <a:latin typeface="Tahoma"/>
                <a:cs typeface="Tahoma"/>
              </a:rPr>
              <a:t>f</a:t>
            </a:r>
            <a:r>
              <a:rPr sz="1050" b="1" dirty="0">
                <a:solidFill>
                  <a:srgbClr val="FFFFFF"/>
                </a:solidFill>
                <a:latin typeface="Tahoma"/>
                <a:cs typeface="Tahoma"/>
              </a:rPr>
              <a:t>r</a:t>
            </a:r>
            <a:r>
              <a:rPr sz="1050" b="1" spc="-15" dirty="0">
                <a:solidFill>
                  <a:srgbClr val="FFFFFF"/>
                </a:solidFill>
                <a:latin typeface="Tahoma"/>
                <a:cs typeface="Tahoma"/>
              </a:rPr>
              <a:t>a</a:t>
            </a:r>
            <a:r>
              <a:rPr sz="1050" b="1" dirty="0">
                <a:solidFill>
                  <a:srgbClr val="FFFFFF"/>
                </a:solidFill>
                <a:latin typeface="Tahoma"/>
                <a:cs typeface="Tahoma"/>
              </a:rPr>
              <a:t>me</a:t>
            </a:r>
            <a:r>
              <a:rPr sz="1050" b="1" spc="-70" dirty="0">
                <a:solidFill>
                  <a:srgbClr val="FFFFFF"/>
                </a:solidFill>
                <a:latin typeface="Tahoma"/>
                <a:cs typeface="Tahoma"/>
              </a:rPr>
              <a:t> </a:t>
            </a:r>
            <a:r>
              <a:rPr sz="1050" b="1" spc="-80" dirty="0">
                <a:solidFill>
                  <a:srgbClr val="FFFFFF"/>
                </a:solidFill>
                <a:latin typeface="Tahoma"/>
                <a:cs typeface="Tahoma"/>
              </a:rPr>
              <a:t>D</a:t>
            </a:r>
            <a:r>
              <a:rPr sz="1050" b="1" spc="20" dirty="0">
                <a:solidFill>
                  <a:srgbClr val="FFFFFF"/>
                </a:solidFill>
                <a:latin typeface="Tahoma"/>
                <a:cs typeface="Tahoma"/>
              </a:rPr>
              <a:t>o</a:t>
            </a:r>
            <a:r>
              <a:rPr sz="1050" b="1" spc="114" dirty="0">
                <a:solidFill>
                  <a:srgbClr val="FFFFFF"/>
                </a:solidFill>
                <a:latin typeface="Tahoma"/>
                <a:cs typeface="Tahoma"/>
              </a:rPr>
              <a:t>c</a:t>
            </a:r>
            <a:r>
              <a:rPr sz="1050" b="1" spc="-30" dirty="0">
                <a:solidFill>
                  <a:srgbClr val="FFFFFF"/>
                </a:solidFill>
                <a:latin typeface="Tahoma"/>
                <a:cs typeface="Tahoma"/>
              </a:rPr>
              <a:t>u</a:t>
            </a:r>
            <a:r>
              <a:rPr sz="1050" b="1" spc="-20" dirty="0">
                <a:solidFill>
                  <a:srgbClr val="FFFFFF"/>
                </a:solidFill>
                <a:latin typeface="Tahoma"/>
                <a:cs typeface="Tahoma"/>
              </a:rPr>
              <a:t>m</a:t>
            </a:r>
            <a:r>
              <a:rPr sz="1050" b="1" spc="45" dirty="0">
                <a:solidFill>
                  <a:srgbClr val="FFFFFF"/>
                </a:solidFill>
                <a:latin typeface="Tahoma"/>
                <a:cs typeface="Tahoma"/>
              </a:rPr>
              <a:t>e</a:t>
            </a:r>
            <a:r>
              <a:rPr sz="1050" b="1" spc="-100" dirty="0">
                <a:solidFill>
                  <a:srgbClr val="FFFFFF"/>
                </a:solidFill>
                <a:latin typeface="Tahoma"/>
                <a:cs typeface="Tahoma"/>
              </a:rPr>
              <a:t>nt</a:t>
            </a:r>
            <a:endParaRPr sz="1050" dirty="0">
              <a:latin typeface="Tahoma"/>
              <a:cs typeface="Tahoma"/>
            </a:endParaRPr>
          </a:p>
          <a:p>
            <a:pPr marL="186055" indent="-173990">
              <a:lnSpc>
                <a:spcPct val="100000"/>
              </a:lnSpc>
              <a:spcBef>
                <a:spcPts val="10"/>
              </a:spcBef>
              <a:buFont typeface="Wingdings"/>
              <a:buChar char=""/>
              <a:tabLst>
                <a:tab pos="186690" algn="l"/>
              </a:tabLst>
            </a:pPr>
            <a:r>
              <a:rPr sz="1050" b="1" spc="-35" dirty="0">
                <a:solidFill>
                  <a:srgbClr val="FFFFFF"/>
                </a:solidFill>
                <a:latin typeface="Tahoma"/>
                <a:cs typeface="Tahoma"/>
              </a:rPr>
              <a:t>D</a:t>
            </a:r>
            <a:r>
              <a:rPr sz="1050" b="1" spc="-30" dirty="0">
                <a:solidFill>
                  <a:srgbClr val="FFFFFF"/>
                </a:solidFill>
                <a:latin typeface="Tahoma"/>
                <a:cs typeface="Tahoma"/>
              </a:rPr>
              <a:t>e</a:t>
            </a:r>
            <a:r>
              <a:rPr sz="1050" b="1" spc="-35" dirty="0">
                <a:solidFill>
                  <a:srgbClr val="FFFFFF"/>
                </a:solidFill>
                <a:latin typeface="Tahoma"/>
                <a:cs typeface="Tahoma"/>
              </a:rPr>
              <a:t>tail</a:t>
            </a:r>
            <a:r>
              <a:rPr sz="1050" b="1" spc="-30" dirty="0">
                <a:solidFill>
                  <a:srgbClr val="FFFFFF"/>
                </a:solidFill>
                <a:latin typeface="Tahoma"/>
                <a:cs typeface="Tahoma"/>
              </a:rPr>
              <a:t>e</a:t>
            </a:r>
            <a:r>
              <a:rPr sz="1050" b="1" dirty="0">
                <a:solidFill>
                  <a:srgbClr val="FFFFFF"/>
                </a:solidFill>
                <a:latin typeface="Tahoma"/>
                <a:cs typeface="Tahoma"/>
              </a:rPr>
              <a:t>d</a:t>
            </a:r>
            <a:r>
              <a:rPr sz="1050" b="1" spc="-10" dirty="0">
                <a:solidFill>
                  <a:srgbClr val="FFFFFF"/>
                </a:solidFill>
                <a:latin typeface="Tahoma"/>
                <a:cs typeface="Tahoma"/>
              </a:rPr>
              <a:t> </a:t>
            </a:r>
            <a:r>
              <a:rPr sz="1050" b="1" spc="-50" dirty="0">
                <a:solidFill>
                  <a:srgbClr val="FFFFFF"/>
                </a:solidFill>
                <a:latin typeface="Tahoma"/>
                <a:cs typeface="Tahoma"/>
              </a:rPr>
              <a:t>P</a:t>
            </a:r>
            <a:r>
              <a:rPr sz="1050" b="1" spc="-55" dirty="0">
                <a:solidFill>
                  <a:srgbClr val="FFFFFF"/>
                </a:solidFill>
                <a:latin typeface="Tahoma"/>
                <a:cs typeface="Tahoma"/>
              </a:rPr>
              <a:t>ro</a:t>
            </a:r>
            <a:r>
              <a:rPr sz="1050" b="1" spc="-50" dirty="0">
                <a:solidFill>
                  <a:srgbClr val="FFFFFF"/>
                </a:solidFill>
                <a:latin typeface="Tahoma"/>
                <a:cs typeface="Tahoma"/>
              </a:rPr>
              <a:t>j</a:t>
            </a:r>
            <a:r>
              <a:rPr sz="1050" b="1" spc="-55" dirty="0">
                <a:solidFill>
                  <a:srgbClr val="FFFFFF"/>
                </a:solidFill>
                <a:latin typeface="Tahoma"/>
                <a:cs typeface="Tahoma"/>
              </a:rPr>
              <a:t>ec</a:t>
            </a:r>
            <a:r>
              <a:rPr sz="1050" b="1" dirty="0">
                <a:solidFill>
                  <a:srgbClr val="FFFFFF"/>
                </a:solidFill>
                <a:latin typeface="Tahoma"/>
                <a:cs typeface="Tahoma"/>
              </a:rPr>
              <a:t>t</a:t>
            </a:r>
            <a:r>
              <a:rPr sz="1050" b="1" spc="-50" dirty="0">
                <a:solidFill>
                  <a:srgbClr val="FFFFFF"/>
                </a:solidFill>
                <a:latin typeface="Tahoma"/>
                <a:cs typeface="Tahoma"/>
              </a:rPr>
              <a:t> R</a:t>
            </a:r>
            <a:r>
              <a:rPr sz="1050" b="1" spc="-55" dirty="0">
                <a:solidFill>
                  <a:srgbClr val="FFFFFF"/>
                </a:solidFill>
                <a:latin typeface="Tahoma"/>
                <a:cs typeface="Tahoma"/>
              </a:rPr>
              <a:t>e</a:t>
            </a:r>
            <a:r>
              <a:rPr sz="1050" b="1" spc="-45" dirty="0">
                <a:solidFill>
                  <a:srgbClr val="FFFFFF"/>
                </a:solidFill>
                <a:latin typeface="Tahoma"/>
                <a:cs typeface="Tahoma"/>
              </a:rPr>
              <a:t>p</a:t>
            </a:r>
            <a:r>
              <a:rPr sz="1050" b="1" spc="-55" dirty="0">
                <a:solidFill>
                  <a:srgbClr val="FFFFFF"/>
                </a:solidFill>
                <a:latin typeface="Tahoma"/>
                <a:cs typeface="Tahoma"/>
              </a:rPr>
              <a:t>or</a:t>
            </a:r>
            <a:r>
              <a:rPr sz="1050" b="1" dirty="0">
                <a:solidFill>
                  <a:srgbClr val="FFFFFF"/>
                </a:solidFill>
                <a:latin typeface="Tahoma"/>
                <a:cs typeface="Tahoma"/>
              </a:rPr>
              <a:t>t</a:t>
            </a:r>
            <a:endParaRPr sz="1050" dirty="0">
              <a:latin typeface="Tahoma"/>
              <a:cs typeface="Tahoma"/>
            </a:endParaRPr>
          </a:p>
        </p:txBody>
      </p:sp>
      <p:grpSp>
        <p:nvGrpSpPr>
          <p:cNvPr id="66" name="object 66"/>
          <p:cNvGrpSpPr/>
          <p:nvPr/>
        </p:nvGrpSpPr>
        <p:grpSpPr>
          <a:xfrm>
            <a:off x="64007" y="1231391"/>
            <a:ext cx="2520950" cy="2590800"/>
            <a:chOff x="64007" y="1231391"/>
            <a:chExt cx="2520950" cy="2590800"/>
          </a:xfrm>
        </p:grpSpPr>
        <p:pic>
          <p:nvPicPr>
            <p:cNvPr id="67" name="object 67"/>
            <p:cNvPicPr/>
            <p:nvPr/>
          </p:nvPicPr>
          <p:blipFill>
            <a:blip r:embed="rId2" cstate="print"/>
            <a:stretch>
              <a:fillRect/>
            </a:stretch>
          </p:blipFill>
          <p:spPr>
            <a:xfrm>
              <a:off x="64007" y="2602991"/>
              <a:ext cx="1673352" cy="1219199"/>
            </a:xfrm>
            <a:prstGeom prst="rect">
              <a:avLst/>
            </a:prstGeom>
          </p:spPr>
        </p:pic>
        <p:sp>
          <p:nvSpPr>
            <p:cNvPr id="68" name="object 68"/>
            <p:cNvSpPr/>
            <p:nvPr/>
          </p:nvSpPr>
          <p:spPr>
            <a:xfrm>
              <a:off x="899160" y="1240535"/>
              <a:ext cx="1676400" cy="1064260"/>
            </a:xfrm>
            <a:custGeom>
              <a:avLst/>
              <a:gdLst/>
              <a:ahLst/>
              <a:cxnLst/>
              <a:rect l="l" t="t" r="r" b="b"/>
              <a:pathLst>
                <a:path w="1676400" h="1064260">
                  <a:moveTo>
                    <a:pt x="1020953" y="0"/>
                  </a:moveTo>
                  <a:lnTo>
                    <a:pt x="465455" y="0"/>
                  </a:lnTo>
                  <a:lnTo>
                    <a:pt x="417861" y="2403"/>
                  </a:lnTo>
                  <a:lnTo>
                    <a:pt x="371643" y="9457"/>
                  </a:lnTo>
                  <a:lnTo>
                    <a:pt x="327034" y="20927"/>
                  </a:lnTo>
                  <a:lnTo>
                    <a:pt x="284269" y="36579"/>
                  </a:lnTo>
                  <a:lnTo>
                    <a:pt x="243581" y="56181"/>
                  </a:lnTo>
                  <a:lnTo>
                    <a:pt x="205204" y="79496"/>
                  </a:lnTo>
                  <a:lnTo>
                    <a:pt x="169373" y="106292"/>
                  </a:lnTo>
                  <a:lnTo>
                    <a:pt x="136320" y="136334"/>
                  </a:lnTo>
                  <a:lnTo>
                    <a:pt x="106280" y="169388"/>
                  </a:lnTo>
                  <a:lnTo>
                    <a:pt x="79486" y="205221"/>
                  </a:lnTo>
                  <a:lnTo>
                    <a:pt x="56173" y="243598"/>
                  </a:lnTo>
                  <a:lnTo>
                    <a:pt x="36574" y="284285"/>
                  </a:lnTo>
                  <a:lnTo>
                    <a:pt x="20924" y="327048"/>
                  </a:lnTo>
                  <a:lnTo>
                    <a:pt x="9455" y="371654"/>
                  </a:lnTo>
                  <a:lnTo>
                    <a:pt x="2402" y="417867"/>
                  </a:lnTo>
                  <a:lnTo>
                    <a:pt x="0" y="465454"/>
                  </a:lnTo>
                  <a:lnTo>
                    <a:pt x="0" y="1063752"/>
                  </a:lnTo>
                  <a:lnTo>
                    <a:pt x="151676" y="1063752"/>
                  </a:lnTo>
                  <a:lnTo>
                    <a:pt x="151676" y="465454"/>
                  </a:lnTo>
                  <a:lnTo>
                    <a:pt x="155077" y="419072"/>
                  </a:lnTo>
                  <a:lnTo>
                    <a:pt x="164959" y="374806"/>
                  </a:lnTo>
                  <a:lnTo>
                    <a:pt x="180835" y="333140"/>
                  </a:lnTo>
                  <a:lnTo>
                    <a:pt x="202222" y="294561"/>
                  </a:lnTo>
                  <a:lnTo>
                    <a:pt x="228633" y="259552"/>
                  </a:lnTo>
                  <a:lnTo>
                    <a:pt x="259584" y="228598"/>
                  </a:lnTo>
                  <a:lnTo>
                    <a:pt x="294589" y="202186"/>
                  </a:lnTo>
                  <a:lnTo>
                    <a:pt x="333164" y="180798"/>
                  </a:lnTo>
                  <a:lnTo>
                    <a:pt x="374823" y="164921"/>
                  </a:lnTo>
                  <a:lnTo>
                    <a:pt x="419082" y="155039"/>
                  </a:lnTo>
                  <a:lnTo>
                    <a:pt x="465455" y="151637"/>
                  </a:lnTo>
                  <a:lnTo>
                    <a:pt x="1020953" y="151637"/>
                  </a:lnTo>
                  <a:lnTo>
                    <a:pt x="1067303" y="155039"/>
                  </a:lnTo>
                  <a:lnTo>
                    <a:pt x="1111544" y="164921"/>
                  </a:lnTo>
                  <a:lnTo>
                    <a:pt x="1153188" y="180798"/>
                  </a:lnTo>
                  <a:lnTo>
                    <a:pt x="1191752" y="202186"/>
                  </a:lnTo>
                  <a:lnTo>
                    <a:pt x="1226749" y="228598"/>
                  </a:lnTo>
                  <a:lnTo>
                    <a:pt x="1257693" y="259552"/>
                  </a:lnTo>
                  <a:lnTo>
                    <a:pt x="1284101" y="294561"/>
                  </a:lnTo>
                  <a:lnTo>
                    <a:pt x="1305484" y="333140"/>
                  </a:lnTo>
                  <a:lnTo>
                    <a:pt x="1321360" y="374806"/>
                  </a:lnTo>
                  <a:lnTo>
                    <a:pt x="1331241" y="419072"/>
                  </a:lnTo>
                  <a:lnTo>
                    <a:pt x="1334642" y="465454"/>
                  </a:lnTo>
                  <a:lnTo>
                    <a:pt x="1334642" y="721613"/>
                  </a:lnTo>
                  <a:lnTo>
                    <a:pt x="1144523" y="721613"/>
                  </a:lnTo>
                  <a:lnTo>
                    <a:pt x="1410462" y="1063752"/>
                  </a:lnTo>
                  <a:lnTo>
                    <a:pt x="1676400" y="721613"/>
                  </a:lnTo>
                  <a:lnTo>
                    <a:pt x="1486281" y="721613"/>
                  </a:lnTo>
                  <a:lnTo>
                    <a:pt x="1486281" y="465454"/>
                  </a:lnTo>
                  <a:lnTo>
                    <a:pt x="1483879" y="417867"/>
                  </a:lnTo>
                  <a:lnTo>
                    <a:pt x="1476829" y="371654"/>
                  </a:lnTo>
                  <a:lnTo>
                    <a:pt x="1465365" y="327048"/>
                  </a:lnTo>
                  <a:lnTo>
                    <a:pt x="1449720" y="284285"/>
                  </a:lnTo>
                  <a:lnTo>
                    <a:pt x="1430129" y="243598"/>
                  </a:lnTo>
                  <a:lnTo>
                    <a:pt x="1406824" y="205221"/>
                  </a:lnTo>
                  <a:lnTo>
                    <a:pt x="1380040" y="169388"/>
                  </a:lnTo>
                  <a:lnTo>
                    <a:pt x="1350010" y="136334"/>
                  </a:lnTo>
                  <a:lnTo>
                    <a:pt x="1316967" y="106292"/>
                  </a:lnTo>
                  <a:lnTo>
                    <a:pt x="1281146" y="79496"/>
                  </a:lnTo>
                  <a:lnTo>
                    <a:pt x="1242780" y="56181"/>
                  </a:lnTo>
                  <a:lnTo>
                    <a:pt x="1202102" y="36579"/>
                  </a:lnTo>
                  <a:lnTo>
                    <a:pt x="1159347" y="20927"/>
                  </a:lnTo>
                  <a:lnTo>
                    <a:pt x="1114748" y="9457"/>
                  </a:lnTo>
                  <a:lnTo>
                    <a:pt x="1068539" y="2403"/>
                  </a:lnTo>
                  <a:lnTo>
                    <a:pt x="1020953" y="0"/>
                  </a:lnTo>
                  <a:close/>
                </a:path>
              </a:pathLst>
            </a:custGeom>
            <a:solidFill>
              <a:srgbClr val="0779CC"/>
            </a:solidFill>
          </p:spPr>
          <p:txBody>
            <a:bodyPr wrap="square" lIns="0" tIns="0" rIns="0" bIns="0" rtlCol="0"/>
            <a:lstStyle/>
            <a:p>
              <a:endParaRPr/>
            </a:p>
          </p:txBody>
        </p:sp>
        <p:sp>
          <p:nvSpPr>
            <p:cNvPr id="69" name="object 69"/>
            <p:cNvSpPr/>
            <p:nvPr/>
          </p:nvSpPr>
          <p:spPr>
            <a:xfrm>
              <a:off x="899160" y="1240535"/>
              <a:ext cx="1676400" cy="1064260"/>
            </a:xfrm>
            <a:custGeom>
              <a:avLst/>
              <a:gdLst/>
              <a:ahLst/>
              <a:cxnLst/>
              <a:rect l="l" t="t" r="r" b="b"/>
              <a:pathLst>
                <a:path w="1676400" h="1064260">
                  <a:moveTo>
                    <a:pt x="0" y="1063752"/>
                  </a:moveTo>
                  <a:lnTo>
                    <a:pt x="0" y="465454"/>
                  </a:lnTo>
                  <a:lnTo>
                    <a:pt x="2402" y="417867"/>
                  </a:lnTo>
                  <a:lnTo>
                    <a:pt x="9455" y="371654"/>
                  </a:lnTo>
                  <a:lnTo>
                    <a:pt x="20924" y="327048"/>
                  </a:lnTo>
                  <a:lnTo>
                    <a:pt x="36574" y="284285"/>
                  </a:lnTo>
                  <a:lnTo>
                    <a:pt x="56173" y="243598"/>
                  </a:lnTo>
                  <a:lnTo>
                    <a:pt x="79486" y="205221"/>
                  </a:lnTo>
                  <a:lnTo>
                    <a:pt x="106280" y="169388"/>
                  </a:lnTo>
                  <a:lnTo>
                    <a:pt x="136320" y="136334"/>
                  </a:lnTo>
                  <a:lnTo>
                    <a:pt x="169373" y="106292"/>
                  </a:lnTo>
                  <a:lnTo>
                    <a:pt x="205204" y="79496"/>
                  </a:lnTo>
                  <a:lnTo>
                    <a:pt x="243581" y="56181"/>
                  </a:lnTo>
                  <a:lnTo>
                    <a:pt x="284269" y="36579"/>
                  </a:lnTo>
                  <a:lnTo>
                    <a:pt x="327034" y="20927"/>
                  </a:lnTo>
                  <a:lnTo>
                    <a:pt x="371643" y="9457"/>
                  </a:lnTo>
                  <a:lnTo>
                    <a:pt x="417861" y="2403"/>
                  </a:lnTo>
                  <a:lnTo>
                    <a:pt x="465455" y="0"/>
                  </a:lnTo>
                  <a:lnTo>
                    <a:pt x="1020953" y="0"/>
                  </a:lnTo>
                  <a:lnTo>
                    <a:pt x="1068539" y="2403"/>
                  </a:lnTo>
                  <a:lnTo>
                    <a:pt x="1114748" y="9457"/>
                  </a:lnTo>
                  <a:lnTo>
                    <a:pt x="1159347" y="20927"/>
                  </a:lnTo>
                  <a:lnTo>
                    <a:pt x="1202102" y="36579"/>
                  </a:lnTo>
                  <a:lnTo>
                    <a:pt x="1242780" y="56181"/>
                  </a:lnTo>
                  <a:lnTo>
                    <a:pt x="1281146" y="79496"/>
                  </a:lnTo>
                  <a:lnTo>
                    <a:pt x="1316967" y="106292"/>
                  </a:lnTo>
                  <a:lnTo>
                    <a:pt x="1350010" y="136334"/>
                  </a:lnTo>
                  <a:lnTo>
                    <a:pt x="1380040" y="169388"/>
                  </a:lnTo>
                  <a:lnTo>
                    <a:pt x="1406824" y="205221"/>
                  </a:lnTo>
                  <a:lnTo>
                    <a:pt x="1430129" y="243598"/>
                  </a:lnTo>
                  <a:lnTo>
                    <a:pt x="1449720" y="284285"/>
                  </a:lnTo>
                  <a:lnTo>
                    <a:pt x="1465365" y="327048"/>
                  </a:lnTo>
                  <a:lnTo>
                    <a:pt x="1476829" y="371654"/>
                  </a:lnTo>
                  <a:lnTo>
                    <a:pt x="1483879" y="417867"/>
                  </a:lnTo>
                  <a:lnTo>
                    <a:pt x="1486281" y="465454"/>
                  </a:lnTo>
                  <a:lnTo>
                    <a:pt x="1486281" y="721613"/>
                  </a:lnTo>
                  <a:lnTo>
                    <a:pt x="1676400" y="721613"/>
                  </a:lnTo>
                  <a:lnTo>
                    <a:pt x="1410462" y="1063752"/>
                  </a:lnTo>
                  <a:lnTo>
                    <a:pt x="1144523" y="721613"/>
                  </a:lnTo>
                  <a:lnTo>
                    <a:pt x="1334642" y="721613"/>
                  </a:lnTo>
                  <a:lnTo>
                    <a:pt x="1334642" y="465454"/>
                  </a:lnTo>
                  <a:lnTo>
                    <a:pt x="1331241" y="419072"/>
                  </a:lnTo>
                  <a:lnTo>
                    <a:pt x="1321360" y="374806"/>
                  </a:lnTo>
                  <a:lnTo>
                    <a:pt x="1305484" y="333140"/>
                  </a:lnTo>
                  <a:lnTo>
                    <a:pt x="1284101" y="294561"/>
                  </a:lnTo>
                  <a:lnTo>
                    <a:pt x="1257693" y="259552"/>
                  </a:lnTo>
                  <a:lnTo>
                    <a:pt x="1226749" y="228598"/>
                  </a:lnTo>
                  <a:lnTo>
                    <a:pt x="1191752" y="202186"/>
                  </a:lnTo>
                  <a:lnTo>
                    <a:pt x="1153188" y="180798"/>
                  </a:lnTo>
                  <a:lnTo>
                    <a:pt x="1111544" y="164921"/>
                  </a:lnTo>
                  <a:lnTo>
                    <a:pt x="1067303" y="155039"/>
                  </a:lnTo>
                  <a:lnTo>
                    <a:pt x="1020953" y="151637"/>
                  </a:lnTo>
                  <a:lnTo>
                    <a:pt x="465455" y="151637"/>
                  </a:lnTo>
                  <a:lnTo>
                    <a:pt x="419082" y="155039"/>
                  </a:lnTo>
                  <a:lnTo>
                    <a:pt x="374823" y="164921"/>
                  </a:lnTo>
                  <a:lnTo>
                    <a:pt x="333164" y="180798"/>
                  </a:lnTo>
                  <a:lnTo>
                    <a:pt x="294589" y="202186"/>
                  </a:lnTo>
                  <a:lnTo>
                    <a:pt x="259584" y="228598"/>
                  </a:lnTo>
                  <a:lnTo>
                    <a:pt x="228633" y="259552"/>
                  </a:lnTo>
                  <a:lnTo>
                    <a:pt x="202222" y="294561"/>
                  </a:lnTo>
                  <a:lnTo>
                    <a:pt x="180835" y="333140"/>
                  </a:lnTo>
                  <a:lnTo>
                    <a:pt x="164959" y="374806"/>
                  </a:lnTo>
                  <a:lnTo>
                    <a:pt x="155077" y="419072"/>
                  </a:lnTo>
                  <a:lnTo>
                    <a:pt x="151676" y="465454"/>
                  </a:lnTo>
                  <a:lnTo>
                    <a:pt x="151676" y="1063752"/>
                  </a:lnTo>
                  <a:lnTo>
                    <a:pt x="0" y="1063752"/>
                  </a:lnTo>
                  <a:close/>
                </a:path>
              </a:pathLst>
            </a:custGeom>
            <a:ln w="18287">
              <a:solidFill>
                <a:srgbClr val="45ACF8"/>
              </a:solidFill>
            </a:ln>
          </p:spPr>
          <p:txBody>
            <a:bodyPr wrap="square" lIns="0" tIns="0" rIns="0" bIns="0" rtlCol="0"/>
            <a:lstStyle/>
            <a:p>
              <a:endParaRPr/>
            </a:p>
          </p:txBody>
        </p:sp>
      </p:grpSp>
      <p:sp>
        <p:nvSpPr>
          <p:cNvPr id="70" name="TextBox 69">
            <a:extLst>
              <a:ext uri="{FF2B5EF4-FFF2-40B4-BE49-F238E27FC236}">
                <a16:creationId xmlns:a16="http://schemas.microsoft.com/office/drawing/2014/main" id="{BED2462E-FEB0-A2C2-9648-BD33ED2FA93B}"/>
              </a:ext>
            </a:extLst>
          </p:cNvPr>
          <p:cNvSpPr txBox="1"/>
          <p:nvPr/>
        </p:nvSpPr>
        <p:spPr>
          <a:xfrm>
            <a:off x="3453130" y="570271"/>
            <a:ext cx="6300470" cy="650199"/>
          </a:xfrm>
          <a:prstGeom prst="rect">
            <a:avLst/>
          </a:prstGeom>
          <a:noFill/>
        </p:spPr>
        <p:txBody>
          <a:bodyPr wrap="square" rtlCol="0">
            <a:spAutoFit/>
          </a:bodyPr>
          <a:lstStyle/>
          <a:p>
            <a:r>
              <a:rPr kumimoji="0" lang="en-IN" sz="3600" b="1" i="0" u="none" strike="noStrike" kern="0" cap="none" spc="130" normalizeH="0" baseline="0" noProof="0" dirty="0">
                <a:ln>
                  <a:noFill/>
                </a:ln>
                <a:effectLst/>
                <a:uLnTx/>
                <a:uFillTx/>
                <a:latin typeface="Cambria"/>
                <a:ea typeface="+mj-ea"/>
                <a:cs typeface="Cambria"/>
              </a:rPr>
              <a:t>ARCHITECTURE</a:t>
            </a:r>
            <a:endParaRPr lang="en-IN" dirty="0"/>
          </a:p>
        </p:txBody>
      </p:sp>
    </p:spTree>
    <p:extLst>
      <p:ext uri="{BB962C8B-B14F-4D97-AF65-F5344CB8AC3E}">
        <p14:creationId xmlns:p14="http://schemas.microsoft.com/office/powerpoint/2010/main" val="341962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ED36-17BF-2F04-5336-D9AB3D76BA03}"/>
              </a:ext>
            </a:extLst>
          </p:cNvPr>
          <p:cNvSpPr>
            <a:spLocks noGrp="1"/>
          </p:cNvSpPr>
          <p:nvPr>
            <p:ph type="title"/>
          </p:nvPr>
        </p:nvSpPr>
        <p:spPr/>
        <p:txBody>
          <a:bodyPr/>
          <a:lstStyle/>
          <a:p>
            <a:pPr marL="12700" marR="0" lvl="0" indent="0" algn="ctr" defTabSz="914400" rtl="0" eaLnBrk="1" fontAlgn="auto" latinLnBrk="0" hangingPunct="1">
              <a:lnSpc>
                <a:spcPct val="100000"/>
              </a:lnSpc>
              <a:spcBef>
                <a:spcPts val="105"/>
              </a:spcBef>
              <a:spcAft>
                <a:spcPts val="0"/>
              </a:spcAft>
              <a:tabLst/>
              <a:defRPr/>
            </a:pPr>
            <a:r>
              <a:rPr kumimoji="0" lang="en-IN" sz="3400" b="1" i="0" u="none" strike="noStrike" kern="1200" cap="none" spc="300" normalizeH="0" baseline="0" noProof="0" dirty="0">
                <a:ln>
                  <a:noFill/>
                </a:ln>
                <a:effectLst/>
                <a:uLnTx/>
                <a:uFillTx/>
                <a:latin typeface="Cambria"/>
                <a:ea typeface="+mn-ea"/>
                <a:cs typeface="Cambria"/>
              </a:rPr>
              <a:t>DATASET</a:t>
            </a:r>
            <a:r>
              <a:rPr kumimoji="0" lang="en-IN" sz="3400" b="1" i="0" u="none" strike="noStrike" kern="1200" cap="none" spc="335" normalizeH="0" baseline="0" noProof="0" dirty="0">
                <a:ln>
                  <a:noFill/>
                </a:ln>
                <a:effectLst/>
                <a:uLnTx/>
                <a:uFillTx/>
                <a:latin typeface="Cambria"/>
                <a:ea typeface="+mn-ea"/>
                <a:cs typeface="Cambria"/>
              </a:rPr>
              <a:t> </a:t>
            </a:r>
            <a:r>
              <a:rPr kumimoji="0" lang="en-IN" sz="3400" b="1" i="0" u="none" strike="noStrike" kern="1200" cap="none" spc="280" normalizeH="0" baseline="0" noProof="0" dirty="0">
                <a:ln>
                  <a:noFill/>
                </a:ln>
                <a:effectLst/>
                <a:uLnTx/>
                <a:uFillTx/>
                <a:latin typeface="Cambria"/>
                <a:ea typeface="+mn-ea"/>
                <a:cs typeface="Cambria"/>
              </a:rPr>
              <a:t>INFORMATION</a:t>
            </a:r>
            <a:br>
              <a:rPr kumimoji="0" lang="en-IN" sz="3400" b="0" i="0" u="none" strike="noStrike" kern="1200" cap="none" spc="0" normalizeH="0" baseline="0" noProof="0" dirty="0">
                <a:ln>
                  <a:noFill/>
                </a:ln>
                <a:effectLst/>
                <a:uLnTx/>
                <a:uFillTx/>
                <a:latin typeface="Cambria"/>
                <a:ea typeface="+mn-ea"/>
                <a:cs typeface="Cambria"/>
              </a:rPr>
            </a:br>
            <a:endParaRPr lang="en-IN" dirty="0"/>
          </a:p>
        </p:txBody>
      </p:sp>
      <p:sp>
        <p:nvSpPr>
          <p:cNvPr id="3" name="Content Placeholder 2">
            <a:extLst>
              <a:ext uri="{FF2B5EF4-FFF2-40B4-BE49-F238E27FC236}">
                <a16:creationId xmlns:a16="http://schemas.microsoft.com/office/drawing/2014/main" id="{6D365268-E5CC-A4B4-21B6-6436FB1A04EE}"/>
              </a:ext>
            </a:extLst>
          </p:cNvPr>
          <p:cNvSpPr>
            <a:spLocks noGrp="1"/>
          </p:cNvSpPr>
          <p:nvPr>
            <p:ph idx="1"/>
          </p:nvPr>
        </p:nvSpPr>
        <p:spPr/>
        <p:txBody>
          <a:bodyPr/>
          <a:lstStyle/>
          <a:p>
            <a:pPr marL="12700" marR="5080" lvl="0" indent="63500" algn="l" defTabSz="914400" rtl="0" eaLnBrk="1" fontAlgn="auto" latinLnBrk="0" hangingPunct="1">
              <a:lnSpc>
                <a:spcPct val="110100"/>
              </a:lnSpc>
              <a:spcBef>
                <a:spcPts val="95"/>
              </a:spcBef>
              <a:spcAft>
                <a:spcPts val="0"/>
              </a:spcAft>
              <a:buClrTx/>
              <a:buSzTx/>
              <a:buFontTx/>
              <a:buNone/>
              <a:tabLst/>
              <a:defRPr/>
            </a:pPr>
            <a:r>
              <a:rPr kumimoji="0" lang="en-US" sz="2800" b="0" i="0" u="none" strike="noStrike" kern="1200" cap="none" spc="100" normalizeH="0" baseline="0" noProof="0" dirty="0">
                <a:ln>
                  <a:noFill/>
                </a:ln>
                <a:effectLst/>
                <a:uLnTx/>
                <a:uFillTx/>
                <a:latin typeface="Arial MT"/>
                <a:ea typeface="+mn-ea"/>
                <a:cs typeface="Arial MT"/>
              </a:rPr>
              <a:t>This</a:t>
            </a:r>
            <a:r>
              <a:rPr kumimoji="0" lang="en-US" sz="2800" b="0" i="0" u="none" strike="noStrike" kern="1200" cap="none" spc="-114" normalizeH="0" baseline="0" noProof="0" dirty="0">
                <a:ln>
                  <a:noFill/>
                </a:ln>
                <a:effectLst/>
                <a:uLnTx/>
                <a:uFillTx/>
                <a:latin typeface="Arial MT"/>
                <a:ea typeface="+mn-ea"/>
                <a:cs typeface="Arial MT"/>
              </a:rPr>
              <a:t> </a:t>
            </a:r>
            <a:r>
              <a:rPr kumimoji="0" lang="en-US" sz="2800" b="0" i="0" u="none" strike="noStrike" kern="1200" cap="none" spc="140" normalizeH="0" baseline="0" noProof="0" dirty="0">
                <a:ln>
                  <a:noFill/>
                </a:ln>
                <a:effectLst/>
                <a:uLnTx/>
                <a:uFillTx/>
                <a:latin typeface="Arial MT"/>
                <a:ea typeface="+mn-ea"/>
                <a:cs typeface="Arial MT"/>
              </a:rPr>
              <a:t>dataset</a:t>
            </a:r>
            <a:r>
              <a:rPr kumimoji="0" lang="en-US" sz="2800" b="0" i="0" u="none" strike="noStrike" kern="1200" cap="none" spc="-114" normalizeH="0" baseline="0" noProof="0" dirty="0">
                <a:ln>
                  <a:noFill/>
                </a:ln>
                <a:effectLst/>
                <a:uLnTx/>
                <a:uFillTx/>
                <a:latin typeface="Arial MT"/>
                <a:ea typeface="+mn-ea"/>
                <a:cs typeface="Arial MT"/>
              </a:rPr>
              <a:t> </a:t>
            </a:r>
            <a:r>
              <a:rPr kumimoji="0" lang="en-US" sz="2800" b="0" i="0" u="none" strike="noStrike" kern="1200" cap="none" spc="155" normalizeH="0" baseline="0" noProof="0" dirty="0">
                <a:ln>
                  <a:noFill/>
                </a:ln>
                <a:effectLst/>
                <a:uLnTx/>
                <a:uFillTx/>
                <a:latin typeface="Arial MT"/>
                <a:ea typeface="+mn-ea"/>
                <a:cs typeface="Arial MT"/>
              </a:rPr>
              <a:t>contains State</a:t>
            </a:r>
            <a:r>
              <a:rPr lang="en-US" spc="155" dirty="0">
                <a:latin typeface="Arial MT"/>
                <a:cs typeface="Arial MT"/>
              </a:rPr>
              <a:t> </a:t>
            </a:r>
            <a:r>
              <a:rPr kumimoji="0" lang="en-US" sz="2800" b="0" i="0" u="none" strike="noStrike" kern="1200" cap="none" spc="155" normalizeH="0" baseline="0" noProof="0" dirty="0">
                <a:ln>
                  <a:noFill/>
                </a:ln>
                <a:effectLst/>
                <a:uLnTx/>
                <a:uFillTx/>
                <a:latin typeface="Arial MT"/>
                <a:ea typeface="+mn-ea"/>
                <a:cs typeface="Arial MT"/>
              </a:rPr>
              <a:t>Name, District Name, Crop Year,	 Season, Crop</a:t>
            </a:r>
            <a:r>
              <a:rPr lang="en-US" spc="155" dirty="0">
                <a:latin typeface="Arial MT"/>
                <a:cs typeface="Arial MT"/>
              </a:rPr>
              <a:t>, </a:t>
            </a:r>
            <a:r>
              <a:rPr kumimoji="0" lang="en-US" sz="2800" b="0" i="0" u="none" strike="noStrike" kern="1200" cap="none" spc="155" normalizeH="0" baseline="0" noProof="0" dirty="0">
                <a:ln>
                  <a:noFill/>
                </a:ln>
                <a:effectLst/>
                <a:uLnTx/>
                <a:uFillTx/>
                <a:latin typeface="Arial MT"/>
                <a:ea typeface="+mn-ea"/>
                <a:cs typeface="Arial MT"/>
              </a:rPr>
              <a:t>Area</a:t>
            </a:r>
            <a:r>
              <a:rPr lang="en-US" spc="155" dirty="0">
                <a:latin typeface="Arial MT"/>
                <a:cs typeface="Arial MT"/>
              </a:rPr>
              <a:t>, </a:t>
            </a:r>
            <a:r>
              <a:rPr kumimoji="0" lang="en-US" sz="2800" b="0" i="0" u="none" strike="noStrike" kern="1200" cap="none" spc="155" normalizeH="0" baseline="0" noProof="0" dirty="0">
                <a:ln>
                  <a:noFill/>
                </a:ln>
                <a:effectLst/>
                <a:uLnTx/>
                <a:uFillTx/>
                <a:latin typeface="Arial MT"/>
                <a:ea typeface="+mn-ea"/>
                <a:cs typeface="Arial MT"/>
              </a:rPr>
              <a:t>Production sections in Crop Production dataset.</a:t>
            </a:r>
          </a:p>
          <a:p>
            <a:pPr marL="12700" marR="5080" lvl="0" indent="63500" algn="l" defTabSz="914400" rtl="0" eaLnBrk="1" fontAlgn="auto" latinLnBrk="0" hangingPunct="1">
              <a:lnSpc>
                <a:spcPct val="110100"/>
              </a:lnSpc>
              <a:spcBef>
                <a:spcPts val="95"/>
              </a:spcBef>
              <a:spcAft>
                <a:spcPts val="0"/>
              </a:spcAft>
              <a:buClrTx/>
              <a:buSzTx/>
              <a:buFontTx/>
              <a:buNone/>
              <a:tabLst/>
              <a:defRPr/>
            </a:pPr>
            <a:endParaRPr kumimoji="0" lang="en-US" sz="2800" b="0" i="0" u="none" strike="noStrike" kern="1200" cap="none" spc="0" normalizeH="0" baseline="0" noProof="0" dirty="0">
              <a:ln>
                <a:noFill/>
              </a:ln>
              <a:effectLst/>
              <a:uLnTx/>
              <a:uFillTx/>
              <a:latin typeface="Arial MT"/>
              <a:ea typeface="+mn-ea"/>
              <a:cs typeface="Arial MT"/>
            </a:endParaRPr>
          </a:p>
          <a:p>
            <a:endParaRPr lang="en-IN" dirty="0"/>
          </a:p>
        </p:txBody>
      </p:sp>
    </p:spTree>
    <p:extLst>
      <p:ext uri="{BB962C8B-B14F-4D97-AF65-F5344CB8AC3E}">
        <p14:creationId xmlns:p14="http://schemas.microsoft.com/office/powerpoint/2010/main" val="269892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546E-6090-D563-58DB-E8055C299C1D}"/>
              </a:ext>
            </a:extLst>
          </p:cNvPr>
          <p:cNvSpPr>
            <a:spLocks noGrp="1"/>
          </p:cNvSpPr>
          <p:nvPr>
            <p:ph type="title"/>
          </p:nvPr>
        </p:nvSpPr>
        <p:spPr>
          <a:xfrm>
            <a:off x="759542" y="5182931"/>
            <a:ext cx="10515600" cy="1325563"/>
          </a:xfrm>
        </p:spPr>
        <p:txBody>
          <a:bodyPr>
            <a:noAutofit/>
          </a:bodyPr>
          <a:lstStyle/>
          <a:p>
            <a:pPr marL="299085" indent="-287020">
              <a:lnSpc>
                <a:spcPct val="100000"/>
              </a:lnSpc>
              <a:spcBef>
                <a:spcPts val="90"/>
              </a:spcBef>
              <a:tabLst>
                <a:tab pos="299085" algn="l"/>
                <a:tab pos="299720" algn="l"/>
              </a:tabLst>
            </a:pPr>
            <a:r>
              <a:rPr lang="en-IN" sz="2300" dirty="0">
                <a:solidFill>
                  <a:schemeClr val="accent1"/>
                </a:solidFill>
              </a:rPr>
              <a:t>Coconut is the maximum produced crop and </a:t>
            </a:r>
            <a:r>
              <a:rPr lang="en-IN" sz="2300" dirty="0" err="1">
                <a:solidFill>
                  <a:schemeClr val="accent1"/>
                </a:solidFill>
              </a:rPr>
              <a:t>Jobster</a:t>
            </a:r>
            <a:r>
              <a:rPr lang="en-IN" sz="2300" dirty="0">
                <a:solidFill>
                  <a:schemeClr val="accent1"/>
                </a:solidFill>
              </a:rPr>
              <a:t> is the minimum produced crop.</a:t>
            </a:r>
            <a:br>
              <a:rPr lang="en-IN" sz="2300" dirty="0">
                <a:solidFill>
                  <a:schemeClr val="accent1"/>
                </a:solidFill>
              </a:rPr>
            </a:br>
            <a:r>
              <a:rPr lang="en-IN" sz="2300" dirty="0">
                <a:solidFill>
                  <a:schemeClr val="accent1"/>
                </a:solidFill>
              </a:rPr>
              <a:t>Crop Production over the years as 2011 year as 143 crores of production.</a:t>
            </a:r>
          </a:p>
        </p:txBody>
      </p:sp>
      <p:pic>
        <p:nvPicPr>
          <p:cNvPr id="9" name="Content Placeholder 8">
            <a:extLst>
              <a:ext uri="{FF2B5EF4-FFF2-40B4-BE49-F238E27FC236}">
                <a16:creationId xmlns:a16="http://schemas.microsoft.com/office/drawing/2014/main" id="{09335C14-CDC1-DDD6-2D87-55494E05F04F}"/>
              </a:ext>
            </a:extLst>
          </p:cNvPr>
          <p:cNvPicPr>
            <a:picLocks noGrp="1" noChangeAspect="1"/>
          </p:cNvPicPr>
          <p:nvPr>
            <p:ph idx="1"/>
          </p:nvPr>
        </p:nvPicPr>
        <p:blipFill>
          <a:blip r:embed="rId2"/>
          <a:stretch>
            <a:fillRect/>
          </a:stretch>
        </p:blipFill>
        <p:spPr>
          <a:xfrm>
            <a:off x="0" y="-1"/>
            <a:ext cx="12192000" cy="5182931"/>
          </a:xfrm>
        </p:spPr>
      </p:pic>
    </p:spTree>
    <p:extLst>
      <p:ext uri="{BB962C8B-B14F-4D97-AF65-F5344CB8AC3E}">
        <p14:creationId xmlns:p14="http://schemas.microsoft.com/office/powerpoint/2010/main" val="176914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6122-B1E9-6D11-67AD-EDC50DE63462}"/>
              </a:ext>
            </a:extLst>
          </p:cNvPr>
          <p:cNvSpPr>
            <a:spLocks noGrp="1"/>
          </p:cNvSpPr>
          <p:nvPr>
            <p:ph type="title"/>
          </p:nvPr>
        </p:nvSpPr>
        <p:spPr>
          <a:xfrm>
            <a:off x="916859" y="5123938"/>
            <a:ext cx="10515600" cy="1325563"/>
          </a:xfrm>
        </p:spPr>
        <p:txBody>
          <a:bodyPr>
            <a:normAutofit/>
          </a:bodyPr>
          <a:lstStyle/>
          <a:p>
            <a:r>
              <a:rPr lang="en-IN" sz="2300" b="1" dirty="0">
                <a:solidFill>
                  <a:schemeClr val="accent1"/>
                </a:solidFill>
                <a:latin typeface="Cambria" panose="02040503050406030204" pitchFamily="18" charset="0"/>
                <a:ea typeface="Cambria" panose="02040503050406030204" pitchFamily="18" charset="0"/>
              </a:rPr>
              <a:t>Distribution of Crop Production Across Different States with Kerala as highest followed by Andra Pradesh. Production of major crops over different seasons as crops which are produced are whole year category.</a:t>
            </a:r>
          </a:p>
        </p:txBody>
      </p:sp>
      <p:pic>
        <p:nvPicPr>
          <p:cNvPr id="11" name="Content Placeholder 10">
            <a:extLst>
              <a:ext uri="{FF2B5EF4-FFF2-40B4-BE49-F238E27FC236}">
                <a16:creationId xmlns:a16="http://schemas.microsoft.com/office/drawing/2014/main" id="{151D3740-8D4C-AE97-24DA-2CAFB8426996}"/>
              </a:ext>
            </a:extLst>
          </p:cNvPr>
          <p:cNvPicPr>
            <a:picLocks noGrp="1" noChangeAspect="1"/>
          </p:cNvPicPr>
          <p:nvPr>
            <p:ph idx="1"/>
          </p:nvPr>
        </p:nvPicPr>
        <p:blipFill>
          <a:blip r:embed="rId2"/>
          <a:stretch>
            <a:fillRect/>
          </a:stretch>
        </p:blipFill>
        <p:spPr>
          <a:xfrm>
            <a:off x="1" y="1"/>
            <a:ext cx="12192000" cy="5123938"/>
          </a:xfrm>
        </p:spPr>
      </p:pic>
    </p:spTree>
    <p:extLst>
      <p:ext uri="{BB962C8B-B14F-4D97-AF65-F5344CB8AC3E}">
        <p14:creationId xmlns:p14="http://schemas.microsoft.com/office/powerpoint/2010/main" val="126972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B7FB-C73A-887C-23AA-E43F929DD2C1}"/>
              </a:ext>
            </a:extLst>
          </p:cNvPr>
          <p:cNvSpPr>
            <a:spLocks noGrp="1"/>
          </p:cNvSpPr>
          <p:nvPr>
            <p:ph type="title"/>
          </p:nvPr>
        </p:nvSpPr>
        <p:spPr>
          <a:xfrm>
            <a:off x="975851" y="5152999"/>
            <a:ext cx="10515600" cy="1325563"/>
          </a:xfrm>
        </p:spPr>
        <p:txBody>
          <a:bodyPr>
            <a:normAutofit/>
          </a:bodyPr>
          <a:lstStyle/>
          <a:p>
            <a:r>
              <a:rPr lang="en-IN" sz="2300" b="1" dirty="0">
                <a:solidFill>
                  <a:schemeClr val="accent1"/>
                </a:solidFill>
                <a:latin typeface="Cambria" panose="02040503050406030204" pitchFamily="18" charset="0"/>
                <a:ea typeface="Cambria" panose="02040503050406030204" pitchFamily="18" charset="0"/>
              </a:rPr>
              <a:t>Production of top 10 crops across states and years from above visualization Kerala is highest producer.</a:t>
            </a:r>
          </a:p>
        </p:txBody>
      </p:sp>
      <p:pic>
        <p:nvPicPr>
          <p:cNvPr id="7" name="Content Placeholder 6">
            <a:extLst>
              <a:ext uri="{FF2B5EF4-FFF2-40B4-BE49-F238E27FC236}">
                <a16:creationId xmlns:a16="http://schemas.microsoft.com/office/drawing/2014/main" id="{916E14B6-F521-5F5F-73F4-182F3F588D0F}"/>
              </a:ext>
            </a:extLst>
          </p:cNvPr>
          <p:cNvPicPr>
            <a:picLocks noGrp="1" noChangeAspect="1"/>
          </p:cNvPicPr>
          <p:nvPr>
            <p:ph idx="1"/>
          </p:nvPr>
        </p:nvPicPr>
        <p:blipFill>
          <a:blip r:embed="rId2"/>
          <a:stretch>
            <a:fillRect/>
          </a:stretch>
        </p:blipFill>
        <p:spPr>
          <a:xfrm>
            <a:off x="0" y="0"/>
            <a:ext cx="12192000" cy="5427406"/>
          </a:xfrm>
        </p:spPr>
      </p:pic>
    </p:spTree>
    <p:extLst>
      <p:ext uri="{BB962C8B-B14F-4D97-AF65-F5344CB8AC3E}">
        <p14:creationId xmlns:p14="http://schemas.microsoft.com/office/powerpoint/2010/main" val="404369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1261-A11B-0713-1934-19B1E40C0115}"/>
              </a:ext>
            </a:extLst>
          </p:cNvPr>
          <p:cNvSpPr>
            <a:spLocks noGrp="1"/>
          </p:cNvSpPr>
          <p:nvPr>
            <p:ph type="title"/>
          </p:nvPr>
        </p:nvSpPr>
        <p:spPr>
          <a:xfrm>
            <a:off x="838200" y="0"/>
            <a:ext cx="10515600" cy="1325563"/>
          </a:xfrm>
        </p:spPr>
        <p:txBody>
          <a:bodyPr/>
          <a:lstStyle/>
          <a:p>
            <a:pPr algn="ctr"/>
            <a:r>
              <a:rPr kumimoji="0" lang="en-IN" sz="3100" b="1" i="0" u="none" strike="noStrike" kern="0" cap="none" spc="300" normalizeH="0" baseline="0" noProof="0" dirty="0">
                <a:ln>
                  <a:noFill/>
                </a:ln>
                <a:effectLst/>
                <a:uLnTx/>
                <a:uFillTx/>
                <a:latin typeface="Cambria"/>
                <a:ea typeface="+mj-ea"/>
                <a:cs typeface="Cambria"/>
              </a:rPr>
              <a:t>CONCLUSION</a:t>
            </a:r>
            <a:endParaRPr lang="en-IN" dirty="0"/>
          </a:p>
        </p:txBody>
      </p:sp>
      <p:sp>
        <p:nvSpPr>
          <p:cNvPr id="3" name="Content Placeholder 2">
            <a:extLst>
              <a:ext uri="{FF2B5EF4-FFF2-40B4-BE49-F238E27FC236}">
                <a16:creationId xmlns:a16="http://schemas.microsoft.com/office/drawing/2014/main" id="{02DBB198-4C25-74FC-71C3-51DDF0E966CF}"/>
              </a:ext>
            </a:extLst>
          </p:cNvPr>
          <p:cNvSpPr>
            <a:spLocks noGrp="1"/>
          </p:cNvSpPr>
          <p:nvPr>
            <p:ph idx="1"/>
          </p:nvPr>
        </p:nvSpPr>
        <p:spPr>
          <a:xfrm>
            <a:off x="0" y="865240"/>
            <a:ext cx="12192000" cy="5992760"/>
          </a:xfrm>
        </p:spPr>
        <p:txBody>
          <a:bodyPr>
            <a:normAutofit fontScale="92500" lnSpcReduction="10000"/>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SE</a:t>
            </a:r>
            <a:r>
              <a:rPr kumimoji="0" lang="en-US" sz="2700" b="1" i="0" u="none" strike="noStrike" kern="1200" cap="none" spc="-10" normalizeH="0" baseline="0" noProof="0" dirty="0">
                <a:ln>
                  <a:noFill/>
                </a:ln>
                <a:solidFill>
                  <a:schemeClr val="accent1"/>
                </a:solidFill>
                <a:effectLst/>
                <a:uLnTx/>
                <a:uFillTx/>
                <a:latin typeface="Times New Roman"/>
                <a:ea typeface="+mn-ea"/>
                <a:cs typeface="Times New Roman"/>
              </a:rPr>
              <a:t>C</a:t>
            </a:r>
            <a:r>
              <a:rPr kumimoji="0" lang="en-US" sz="2700" b="1" i="0" u="none" strike="noStrike" kern="1200" cap="none" spc="-20" normalizeH="0" baseline="0" noProof="0" dirty="0">
                <a:ln>
                  <a:noFill/>
                </a:ln>
                <a:solidFill>
                  <a:schemeClr val="accent1"/>
                </a:solidFill>
                <a:effectLst/>
                <a:uLnTx/>
                <a:uFillTx/>
                <a:latin typeface="Times New Roman"/>
                <a:ea typeface="+mn-ea"/>
                <a:cs typeface="Times New Roman"/>
              </a:rPr>
              <a:t>T</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O</a:t>
            </a:r>
            <a:r>
              <a:rPr kumimoji="0" lang="en-US" sz="2700" b="1" i="0" u="none" strike="noStrike" kern="1200" cap="none" spc="-10" normalizeH="0" baseline="0" noProof="0" dirty="0">
                <a:ln>
                  <a:noFill/>
                </a:ln>
                <a:solidFill>
                  <a:schemeClr val="accent1"/>
                </a:solidFill>
                <a:effectLst/>
                <a:uLnTx/>
                <a:uFillTx/>
                <a:latin typeface="Times New Roman"/>
                <a:ea typeface="+mn-ea"/>
                <a:cs typeface="Times New Roman"/>
              </a:rPr>
              <a:t>RA</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L</a:t>
            </a:r>
            <a:r>
              <a:rPr kumimoji="0" lang="en-US" sz="2700" b="1" i="0" u="none" strike="noStrike" kern="1200" cap="none" spc="-114" normalizeH="0" baseline="0" noProof="0" dirty="0">
                <a:ln>
                  <a:noFill/>
                </a:ln>
                <a:solidFill>
                  <a:schemeClr val="accent1"/>
                </a:solidFill>
                <a:effectLst/>
                <a:uLnTx/>
                <a:uFillTx/>
                <a:latin typeface="Times New Roman"/>
                <a:ea typeface="+mn-ea"/>
                <a:cs typeface="Times New Roman"/>
              </a:rPr>
              <a:t> </a:t>
            </a:r>
            <a:r>
              <a:rPr kumimoji="0" lang="en-US" sz="2700" b="1" i="0" u="none" strike="noStrike" kern="1200" cap="none" spc="-10" normalizeH="0" baseline="0" noProof="0" dirty="0">
                <a:ln>
                  <a:noFill/>
                </a:ln>
                <a:solidFill>
                  <a:schemeClr val="accent1"/>
                </a:solidFill>
                <a:effectLst/>
                <a:uLnTx/>
                <a:uFillTx/>
                <a:latin typeface="Times New Roman"/>
                <a:ea typeface="+mn-ea"/>
                <a:cs typeface="Times New Roman"/>
              </a:rPr>
              <a:t>C</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O</a:t>
            </a:r>
            <a:r>
              <a:rPr kumimoji="0" lang="en-US" sz="2700" b="1" i="0" u="none" strike="noStrike" kern="1200" cap="none" spc="15" normalizeH="0" baseline="0" noProof="0" dirty="0">
                <a:ln>
                  <a:noFill/>
                </a:ln>
                <a:solidFill>
                  <a:schemeClr val="accent1"/>
                </a:solidFill>
                <a:effectLst/>
                <a:uLnTx/>
                <a:uFillTx/>
                <a:latin typeface="Times New Roman"/>
                <a:ea typeface="+mn-ea"/>
                <a:cs typeface="Times New Roman"/>
              </a:rPr>
              <a:t>MP</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OSI</a:t>
            </a:r>
            <a:r>
              <a:rPr kumimoji="0" lang="en-US" sz="2700" b="1" i="0" u="none" strike="noStrike" kern="1200" cap="none" spc="-20" normalizeH="0" baseline="0" noProof="0" dirty="0">
                <a:ln>
                  <a:noFill/>
                </a:ln>
                <a:solidFill>
                  <a:schemeClr val="accent1"/>
                </a:solidFill>
                <a:effectLst/>
                <a:uLnTx/>
                <a:uFillTx/>
                <a:latin typeface="Times New Roman"/>
                <a:ea typeface="+mn-ea"/>
                <a:cs typeface="Times New Roman"/>
              </a:rPr>
              <a:t>T</a:t>
            </a:r>
            <a:r>
              <a:rPr kumimoji="0" lang="en-US" sz="2700" b="1" i="0" u="none" strike="noStrike" kern="1200" cap="none" spc="10" normalizeH="0" baseline="0" noProof="0" dirty="0">
                <a:ln>
                  <a:noFill/>
                </a:ln>
                <a:solidFill>
                  <a:schemeClr val="accent1"/>
                </a:solidFill>
                <a:effectLst/>
                <a:uLnTx/>
                <a:uFillTx/>
                <a:latin typeface="Times New Roman"/>
                <a:ea typeface="+mn-ea"/>
                <a:cs typeface="Times New Roman"/>
              </a:rPr>
              <a:t>I</a:t>
            </a:r>
            <a:r>
              <a:rPr kumimoji="0" lang="en-US" sz="2700" b="1" i="0" u="none" strike="noStrike" kern="1200" cap="none" spc="-20" normalizeH="0" baseline="0" noProof="0" dirty="0">
                <a:ln>
                  <a:noFill/>
                </a:ln>
                <a:solidFill>
                  <a:schemeClr val="accent1"/>
                </a:solidFill>
                <a:effectLst/>
                <a:uLnTx/>
                <a:uFillTx/>
                <a:latin typeface="Times New Roman"/>
                <a:ea typeface="+mn-ea"/>
                <a:cs typeface="Times New Roman"/>
              </a:rPr>
              <a:t>O</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N</a:t>
            </a:r>
            <a:r>
              <a:rPr kumimoji="0" lang="en-US" sz="2700" b="1" i="0" u="none" strike="noStrike" kern="1200" cap="none" spc="-80" normalizeH="0" baseline="0" noProof="0" dirty="0">
                <a:ln>
                  <a:noFill/>
                </a:ln>
                <a:solidFill>
                  <a:schemeClr val="accent1"/>
                </a:solidFill>
                <a:effectLst/>
                <a:uLnTx/>
                <a:uFillTx/>
                <a:latin typeface="Times New Roman"/>
                <a:ea typeface="+mn-ea"/>
                <a:cs typeface="Times New Roman"/>
              </a:rPr>
              <a:t> </a:t>
            </a:r>
            <a:r>
              <a:rPr kumimoji="0" lang="en-US" sz="2700" b="1" i="0" u="none" strike="noStrike" kern="1200" cap="none" spc="5" normalizeH="0" baseline="0" noProof="0" dirty="0">
                <a:ln>
                  <a:noFill/>
                </a:ln>
                <a:solidFill>
                  <a:schemeClr val="accent1"/>
                </a:solidFill>
                <a:effectLst/>
                <a:uLnTx/>
                <a:uFillTx/>
                <a:latin typeface="Times New Roman"/>
                <a:ea typeface="+mn-ea"/>
                <a:cs typeface="Times New Roman"/>
              </a:rPr>
              <a:t>OF</a:t>
            </a:r>
            <a:r>
              <a:rPr kumimoji="0" lang="en-US" sz="2700" b="1" i="0" u="none" strike="noStrike" kern="1200" cap="none" spc="-80" normalizeH="0" baseline="0" noProof="0" dirty="0">
                <a:ln>
                  <a:noFill/>
                </a:ln>
                <a:solidFill>
                  <a:schemeClr val="accent1"/>
                </a:solidFill>
                <a:effectLst/>
                <a:uLnTx/>
                <a:uFillTx/>
                <a:latin typeface="Times New Roman"/>
                <a:ea typeface="+mn-ea"/>
                <a:cs typeface="Times New Roman"/>
              </a:rPr>
              <a:t> </a:t>
            </a:r>
            <a:r>
              <a:rPr lang="en-US" sz="2700" b="1" spc="15" dirty="0">
                <a:solidFill>
                  <a:schemeClr val="accent1"/>
                </a:solidFill>
                <a:latin typeface="Times New Roman"/>
                <a:cs typeface="Times New Roman"/>
              </a:rPr>
              <a:t>Crop Production in India</a:t>
            </a:r>
            <a:r>
              <a:rPr kumimoji="0" lang="en-US" sz="2700" b="1" i="0" u="none" strike="noStrike" kern="1200" cap="none" spc="15" normalizeH="0" baseline="0" noProof="0" dirty="0">
                <a:ln>
                  <a:noFill/>
                </a:ln>
                <a:solidFill>
                  <a:schemeClr val="accent1"/>
                </a:solidFill>
                <a:effectLst/>
                <a:uLnTx/>
                <a:uFillTx/>
                <a:latin typeface="Times New Roman"/>
                <a:ea typeface="+mn-ea"/>
                <a:cs typeface="Times New Roman"/>
              </a:rPr>
              <a:t>:</a:t>
            </a:r>
            <a:r>
              <a:rPr kumimoji="0" lang="en-US" sz="2700" b="1" i="0" u="none" strike="noStrike" kern="1200" cap="none" spc="0" normalizeH="0" baseline="0" noProof="0" dirty="0">
                <a:ln>
                  <a:noFill/>
                </a:ln>
                <a:solidFill>
                  <a:schemeClr val="accent1"/>
                </a:solidFill>
                <a:effectLst/>
                <a:uLnTx/>
                <a:uFillTx/>
                <a:latin typeface="Times New Roman"/>
                <a:ea typeface="+mn-ea"/>
                <a:cs typeface="Times New Roman"/>
              </a:rPr>
              <a:t>-</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Total number of records in the dataset: 246091</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Range of crop years covered in the dataset: 1997 – 2015</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Number of unique districts in the dataset: 646</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Season with the highest number of entries: Kharif</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State with the highest production of Rice: Kerala</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Production of Rice in that state: 9788 crores</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The crop with the highest area under cultivation is 'Rice' with an area of 747125281.3 acres.</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The crop with the lowest area under cultivation is 'Other Dry Fruit' with an area of 7.0 acres.</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Total production of all crops: 141176116767.38995</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The season with the highest average production across all crops is: Whole Year.</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Distribution of Crop Production Across Different States with Kerala as highest followed by Andra Pradesh. Production of major crops over different seasons as crops which are produced are whole year category.</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Production of top 10 crops across states and years from above visualization Kerala is highest producer.</a:t>
            </a:r>
          </a:p>
          <a:p>
            <a:pPr marL="298450" indent="-285750">
              <a:lnSpc>
                <a:spcPct val="100000"/>
              </a:lnSpc>
              <a:spcBef>
                <a:spcPts val="110"/>
              </a:spcBef>
              <a:defRPr/>
            </a:pP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Coconut is the maximum produced crop and </a:t>
            </a:r>
            <a:r>
              <a:rPr kumimoji="0" lang="en-US" sz="2400" b="0" i="0" u="none" strike="noStrike" kern="1200" cap="none" spc="0" normalizeH="0" baseline="0" noProof="0" dirty="0" err="1">
                <a:ln>
                  <a:noFill/>
                </a:ln>
                <a:solidFill>
                  <a:schemeClr val="accent1"/>
                </a:solidFill>
                <a:effectLst/>
                <a:uLnTx/>
                <a:uFillTx/>
                <a:latin typeface="Times New Roman"/>
                <a:ea typeface="+mn-ea"/>
                <a:cs typeface="Times New Roman"/>
              </a:rPr>
              <a:t>Jobster</a:t>
            </a: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 is the minimum produced crop.</a:t>
            </a:r>
            <a:b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br>
            <a:r>
              <a:rPr kumimoji="0" lang="en-US" sz="2400" b="0" i="0" u="none" strike="noStrike" kern="1200" cap="none" spc="0" normalizeH="0" baseline="0" noProof="0" dirty="0">
                <a:ln>
                  <a:noFill/>
                </a:ln>
                <a:solidFill>
                  <a:schemeClr val="accent1"/>
                </a:solidFill>
                <a:effectLst/>
                <a:uLnTx/>
                <a:uFillTx/>
                <a:latin typeface="Times New Roman"/>
                <a:ea typeface="+mn-ea"/>
                <a:cs typeface="Times New Roman"/>
              </a:rPr>
              <a:t>Crop Production over the years as 2011 year as 143 crores of production.</a:t>
            </a:r>
          </a:p>
        </p:txBody>
      </p:sp>
    </p:spTree>
    <p:extLst>
      <p:ext uri="{BB962C8B-B14F-4D97-AF65-F5344CB8AC3E}">
        <p14:creationId xmlns:p14="http://schemas.microsoft.com/office/powerpoint/2010/main" val="2878693603"/>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518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MT</vt:lpstr>
      <vt:lpstr>Calibri</vt:lpstr>
      <vt:lpstr>Calibri Light</vt:lpstr>
      <vt:lpstr>Cambria</vt:lpstr>
      <vt:lpstr>Tahoma</vt:lpstr>
      <vt:lpstr>Times New Roman</vt:lpstr>
      <vt:lpstr>Verdana</vt:lpstr>
      <vt:lpstr>Wingdings</vt:lpstr>
      <vt:lpstr>Office Theme</vt:lpstr>
      <vt:lpstr>      CROP PRODUCTION ANALYSIS </vt:lpstr>
      <vt:lpstr>OBJECTIVE</vt:lpstr>
      <vt:lpstr>PROBLEM STATEMENT</vt:lpstr>
      <vt:lpstr>PowerPoint Presentation</vt:lpstr>
      <vt:lpstr>DATASET INFORMATION </vt:lpstr>
      <vt:lpstr>Coconut is the maximum produced crop and Jobster is the minimum produced crop. Crop Production over the years as 2011 year as 143 crores of production.</vt:lpstr>
      <vt:lpstr>Distribution of Crop Production Across Different States with Kerala as highest followed by Andra Pradesh. Production of major crops over different seasons as crops which are produced are whole year category.</vt:lpstr>
      <vt:lpstr>Production of top 10 crops across states and years from above visualization Kerala is highest producer.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Pranay Kanuri</dc:creator>
  <cp:lastModifiedBy>Pranay Kanuri</cp:lastModifiedBy>
  <cp:revision>2</cp:revision>
  <dcterms:created xsi:type="dcterms:W3CDTF">2024-07-27T04:50:23Z</dcterms:created>
  <dcterms:modified xsi:type="dcterms:W3CDTF">2024-07-31T09:42:43Z</dcterms:modified>
</cp:coreProperties>
</file>