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89BEB-B28F-4344-B8B3-A46CE11E5DB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9D3956F-5F18-41FC-ADDC-387FBCA4FC54}">
      <dgm:prSet/>
      <dgm:spPr/>
      <dgm:t>
        <a:bodyPr/>
        <a:lstStyle/>
        <a:p>
          <a:r>
            <a:rPr lang="en-US"/>
            <a:t>Understand</a:t>
          </a:r>
        </a:p>
      </dgm:t>
    </dgm:pt>
    <dgm:pt modelId="{782911F2-7B35-464C-90C5-EF3B8E3F12EF}" type="parTrans" cxnId="{E7DADD48-2A00-4E20-B461-9C72345E5188}">
      <dgm:prSet/>
      <dgm:spPr/>
      <dgm:t>
        <a:bodyPr/>
        <a:lstStyle/>
        <a:p>
          <a:endParaRPr lang="en-US"/>
        </a:p>
      </dgm:t>
    </dgm:pt>
    <dgm:pt modelId="{324E6865-EFC3-4D0F-9779-61381F0B21FF}" type="sibTrans" cxnId="{E7DADD48-2A00-4E20-B461-9C72345E5188}">
      <dgm:prSet/>
      <dgm:spPr/>
      <dgm:t>
        <a:bodyPr/>
        <a:lstStyle/>
        <a:p>
          <a:endParaRPr lang="en-US"/>
        </a:p>
      </dgm:t>
    </dgm:pt>
    <dgm:pt modelId="{B17A2012-24EE-428C-8757-F961732ACE54}">
      <dgm:prSet/>
      <dgm:spPr/>
      <dgm:t>
        <a:bodyPr/>
        <a:lstStyle/>
        <a:p>
          <a:r>
            <a:rPr lang="en-US"/>
            <a:t>Understand what phishing is and why it’s dangerous</a:t>
          </a:r>
        </a:p>
      </dgm:t>
    </dgm:pt>
    <dgm:pt modelId="{78724876-7907-4AA0-A6AA-8B7204082A09}" type="parTrans" cxnId="{63C13254-014C-401C-A927-8048A7FD97A2}">
      <dgm:prSet/>
      <dgm:spPr/>
      <dgm:t>
        <a:bodyPr/>
        <a:lstStyle/>
        <a:p>
          <a:endParaRPr lang="en-US"/>
        </a:p>
      </dgm:t>
    </dgm:pt>
    <dgm:pt modelId="{443E0725-09A1-4A51-BFE8-C1F3ABED31DB}" type="sibTrans" cxnId="{63C13254-014C-401C-A927-8048A7FD97A2}">
      <dgm:prSet/>
      <dgm:spPr/>
      <dgm:t>
        <a:bodyPr/>
        <a:lstStyle/>
        <a:p>
          <a:endParaRPr lang="en-US"/>
        </a:p>
      </dgm:t>
    </dgm:pt>
    <dgm:pt modelId="{807EA2CC-322C-43A6-9895-AF137159A742}">
      <dgm:prSet/>
      <dgm:spPr/>
      <dgm:t>
        <a:bodyPr/>
        <a:lstStyle/>
        <a:p>
          <a:r>
            <a:rPr lang="en-US"/>
            <a:t>Recognize</a:t>
          </a:r>
        </a:p>
      </dgm:t>
    </dgm:pt>
    <dgm:pt modelId="{48D8DCD5-99E9-48C9-9621-32F71063650A}" type="parTrans" cxnId="{08DF14F6-C685-47AB-8432-CD987F9C5FDA}">
      <dgm:prSet/>
      <dgm:spPr/>
      <dgm:t>
        <a:bodyPr/>
        <a:lstStyle/>
        <a:p>
          <a:endParaRPr lang="en-US"/>
        </a:p>
      </dgm:t>
    </dgm:pt>
    <dgm:pt modelId="{47EA48F6-7896-48E2-AABF-A01D4AA7B22A}" type="sibTrans" cxnId="{08DF14F6-C685-47AB-8432-CD987F9C5FDA}">
      <dgm:prSet/>
      <dgm:spPr/>
      <dgm:t>
        <a:bodyPr/>
        <a:lstStyle/>
        <a:p>
          <a:endParaRPr lang="en-US"/>
        </a:p>
      </dgm:t>
    </dgm:pt>
    <dgm:pt modelId="{D5DD3FB9-30FD-4A85-9988-65A8AC7B82D9}">
      <dgm:prSet/>
      <dgm:spPr/>
      <dgm:t>
        <a:bodyPr/>
        <a:lstStyle/>
        <a:p>
          <a:r>
            <a:rPr lang="en-US"/>
            <a:t>Recognize common phishing traits</a:t>
          </a:r>
        </a:p>
      </dgm:t>
    </dgm:pt>
    <dgm:pt modelId="{D14808C7-D64A-4A57-A1C2-73BD2C490079}" type="parTrans" cxnId="{DB161C67-DA2E-4B04-8E10-A98620FFC424}">
      <dgm:prSet/>
      <dgm:spPr/>
      <dgm:t>
        <a:bodyPr/>
        <a:lstStyle/>
        <a:p>
          <a:endParaRPr lang="en-US"/>
        </a:p>
      </dgm:t>
    </dgm:pt>
    <dgm:pt modelId="{78D9C9D2-8576-4B71-A09A-D9FD1D7D766E}" type="sibTrans" cxnId="{DB161C67-DA2E-4B04-8E10-A98620FFC424}">
      <dgm:prSet/>
      <dgm:spPr/>
      <dgm:t>
        <a:bodyPr/>
        <a:lstStyle/>
        <a:p>
          <a:endParaRPr lang="en-US"/>
        </a:p>
      </dgm:t>
    </dgm:pt>
    <dgm:pt modelId="{540AE3CC-B227-4B12-9A7D-DDD7D871B117}">
      <dgm:prSet/>
      <dgm:spPr/>
      <dgm:t>
        <a:bodyPr/>
        <a:lstStyle/>
        <a:p>
          <a:r>
            <a:rPr lang="en-US"/>
            <a:t>Learn</a:t>
          </a:r>
        </a:p>
      </dgm:t>
    </dgm:pt>
    <dgm:pt modelId="{EDEC24E1-B022-49E8-AF3F-08E5877E4A3A}" type="parTrans" cxnId="{491271AB-FB8A-45E7-8278-40DFBE64F035}">
      <dgm:prSet/>
      <dgm:spPr/>
      <dgm:t>
        <a:bodyPr/>
        <a:lstStyle/>
        <a:p>
          <a:endParaRPr lang="en-US"/>
        </a:p>
      </dgm:t>
    </dgm:pt>
    <dgm:pt modelId="{946CC9BF-737C-4692-B67A-623B4E024A1A}" type="sibTrans" cxnId="{491271AB-FB8A-45E7-8278-40DFBE64F035}">
      <dgm:prSet/>
      <dgm:spPr/>
      <dgm:t>
        <a:bodyPr/>
        <a:lstStyle/>
        <a:p>
          <a:endParaRPr lang="en-US"/>
        </a:p>
      </dgm:t>
    </dgm:pt>
    <dgm:pt modelId="{84E97E73-3B9A-4075-949D-0CA4EFCF459F}">
      <dgm:prSet/>
      <dgm:spPr/>
      <dgm:t>
        <a:bodyPr/>
        <a:lstStyle/>
        <a:p>
          <a:r>
            <a:rPr lang="en-US"/>
            <a:t>Learn immediate steps to take if you suspect phishing</a:t>
          </a:r>
        </a:p>
      </dgm:t>
    </dgm:pt>
    <dgm:pt modelId="{EB57B5C2-A24D-44B2-A894-DAB14BEA101A}" type="parTrans" cxnId="{C0AA3472-3D72-4137-B384-8167ECA56814}">
      <dgm:prSet/>
      <dgm:spPr/>
      <dgm:t>
        <a:bodyPr/>
        <a:lstStyle/>
        <a:p>
          <a:endParaRPr lang="en-US"/>
        </a:p>
      </dgm:t>
    </dgm:pt>
    <dgm:pt modelId="{8B7C24D1-DF47-4870-8F70-7FC9C89752B1}" type="sibTrans" cxnId="{C0AA3472-3D72-4137-B384-8167ECA56814}">
      <dgm:prSet/>
      <dgm:spPr/>
      <dgm:t>
        <a:bodyPr/>
        <a:lstStyle/>
        <a:p>
          <a:endParaRPr lang="en-US"/>
        </a:p>
      </dgm:t>
    </dgm:pt>
    <dgm:pt modelId="{F6E27677-BF40-4030-B616-15B13BF713A8}">
      <dgm:prSet/>
      <dgm:spPr/>
      <dgm:t>
        <a:bodyPr/>
        <a:lstStyle/>
        <a:p>
          <a:r>
            <a:rPr lang="en-US"/>
            <a:t>Practice</a:t>
          </a:r>
        </a:p>
      </dgm:t>
    </dgm:pt>
    <dgm:pt modelId="{96746748-6146-48BE-8DA6-D9226E0B2BDA}" type="parTrans" cxnId="{981A015F-C696-41B3-987C-DF7736734E3E}">
      <dgm:prSet/>
      <dgm:spPr/>
      <dgm:t>
        <a:bodyPr/>
        <a:lstStyle/>
        <a:p>
          <a:endParaRPr lang="en-US"/>
        </a:p>
      </dgm:t>
    </dgm:pt>
    <dgm:pt modelId="{DE34F35B-A161-4447-B114-EB8ED3227150}" type="sibTrans" cxnId="{981A015F-C696-41B3-987C-DF7736734E3E}">
      <dgm:prSet/>
      <dgm:spPr/>
      <dgm:t>
        <a:bodyPr/>
        <a:lstStyle/>
        <a:p>
          <a:endParaRPr lang="en-US"/>
        </a:p>
      </dgm:t>
    </dgm:pt>
    <dgm:pt modelId="{16C525E2-BC59-4390-952B-78B07A68B966}">
      <dgm:prSet/>
      <dgm:spPr/>
      <dgm:t>
        <a:bodyPr/>
        <a:lstStyle/>
        <a:p>
          <a:r>
            <a:rPr lang="en-US"/>
            <a:t>Practice with a short quiz</a:t>
          </a:r>
        </a:p>
      </dgm:t>
    </dgm:pt>
    <dgm:pt modelId="{C874D5BB-610A-45DF-8BD8-C97AF44CCDD3}" type="parTrans" cxnId="{2080C2AA-23C2-4FB8-9C08-73C811EFBD33}">
      <dgm:prSet/>
      <dgm:spPr/>
      <dgm:t>
        <a:bodyPr/>
        <a:lstStyle/>
        <a:p>
          <a:endParaRPr lang="en-US"/>
        </a:p>
      </dgm:t>
    </dgm:pt>
    <dgm:pt modelId="{E3E4E2A4-86A0-4F5B-A22D-88784173F3DA}" type="sibTrans" cxnId="{2080C2AA-23C2-4FB8-9C08-73C811EFBD33}">
      <dgm:prSet/>
      <dgm:spPr/>
      <dgm:t>
        <a:bodyPr/>
        <a:lstStyle/>
        <a:p>
          <a:endParaRPr lang="en-US"/>
        </a:p>
      </dgm:t>
    </dgm:pt>
    <dgm:pt modelId="{41746CD5-B0E2-4230-9CD9-329D19B06863}" type="pres">
      <dgm:prSet presAssocID="{8EF89BEB-B28F-4344-B8B3-A46CE11E5DBE}" presName="Name0" presStyleCnt="0">
        <dgm:presLayoutVars>
          <dgm:dir/>
          <dgm:animLvl val="lvl"/>
          <dgm:resizeHandles val="exact"/>
        </dgm:presLayoutVars>
      </dgm:prSet>
      <dgm:spPr/>
    </dgm:pt>
    <dgm:pt modelId="{83C8B302-47FB-4E7C-A280-9C093B7BA46B}" type="pres">
      <dgm:prSet presAssocID="{99D3956F-5F18-41FC-ADDC-387FBCA4FC54}" presName="linNode" presStyleCnt="0"/>
      <dgm:spPr/>
    </dgm:pt>
    <dgm:pt modelId="{00A37FB4-B311-4162-8919-2E561A2122E8}" type="pres">
      <dgm:prSet presAssocID="{99D3956F-5F18-41FC-ADDC-387FBCA4FC54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E7F675D0-DE96-4A28-9301-F710D673EA1D}" type="pres">
      <dgm:prSet presAssocID="{99D3956F-5F18-41FC-ADDC-387FBCA4FC54}" presName="descendantText" presStyleLbl="alignNode1" presStyleIdx="0" presStyleCnt="4">
        <dgm:presLayoutVars>
          <dgm:bulletEnabled/>
        </dgm:presLayoutVars>
      </dgm:prSet>
      <dgm:spPr/>
    </dgm:pt>
    <dgm:pt modelId="{4FCA3ABA-D4F8-46B9-99D4-869032A2C226}" type="pres">
      <dgm:prSet presAssocID="{324E6865-EFC3-4D0F-9779-61381F0B21FF}" presName="sp" presStyleCnt="0"/>
      <dgm:spPr/>
    </dgm:pt>
    <dgm:pt modelId="{17B7BC7A-65DC-422D-8234-5E2BC83D5191}" type="pres">
      <dgm:prSet presAssocID="{807EA2CC-322C-43A6-9895-AF137159A742}" presName="linNode" presStyleCnt="0"/>
      <dgm:spPr/>
    </dgm:pt>
    <dgm:pt modelId="{4F9FEF77-CBA1-42AF-9BA3-01723FBAA16A}" type="pres">
      <dgm:prSet presAssocID="{807EA2CC-322C-43A6-9895-AF137159A742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86E5CE0-7C50-4E7C-95C1-E4BA3F4F0943}" type="pres">
      <dgm:prSet presAssocID="{807EA2CC-322C-43A6-9895-AF137159A742}" presName="descendantText" presStyleLbl="alignNode1" presStyleIdx="1" presStyleCnt="4">
        <dgm:presLayoutVars>
          <dgm:bulletEnabled/>
        </dgm:presLayoutVars>
      </dgm:prSet>
      <dgm:spPr/>
    </dgm:pt>
    <dgm:pt modelId="{5522DF93-055B-4A7C-A43E-9F1451F2134D}" type="pres">
      <dgm:prSet presAssocID="{47EA48F6-7896-48E2-AABF-A01D4AA7B22A}" presName="sp" presStyleCnt="0"/>
      <dgm:spPr/>
    </dgm:pt>
    <dgm:pt modelId="{1D385A5C-08CF-4282-9B22-DE7060355CC9}" type="pres">
      <dgm:prSet presAssocID="{540AE3CC-B227-4B12-9A7D-DDD7D871B117}" presName="linNode" presStyleCnt="0"/>
      <dgm:spPr/>
    </dgm:pt>
    <dgm:pt modelId="{5F4249AC-0B0A-4877-A779-6000F074293A}" type="pres">
      <dgm:prSet presAssocID="{540AE3CC-B227-4B12-9A7D-DDD7D871B117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BEC038E2-EECE-4586-91B2-641487018550}" type="pres">
      <dgm:prSet presAssocID="{540AE3CC-B227-4B12-9A7D-DDD7D871B117}" presName="descendantText" presStyleLbl="alignNode1" presStyleIdx="2" presStyleCnt="4">
        <dgm:presLayoutVars>
          <dgm:bulletEnabled/>
        </dgm:presLayoutVars>
      </dgm:prSet>
      <dgm:spPr/>
    </dgm:pt>
    <dgm:pt modelId="{201E6FEC-CB6B-46EE-AB0F-678FA2744955}" type="pres">
      <dgm:prSet presAssocID="{946CC9BF-737C-4692-B67A-623B4E024A1A}" presName="sp" presStyleCnt="0"/>
      <dgm:spPr/>
    </dgm:pt>
    <dgm:pt modelId="{5F6B6917-E3DA-477F-8FFE-3E5525C046DD}" type="pres">
      <dgm:prSet presAssocID="{F6E27677-BF40-4030-B616-15B13BF713A8}" presName="linNode" presStyleCnt="0"/>
      <dgm:spPr/>
    </dgm:pt>
    <dgm:pt modelId="{124BBBAE-271A-4055-833E-1B44DD8082DE}" type="pres">
      <dgm:prSet presAssocID="{F6E27677-BF40-4030-B616-15B13BF713A8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37B678DC-D4C6-471F-B557-506527E61A06}" type="pres">
      <dgm:prSet presAssocID="{F6E27677-BF40-4030-B616-15B13BF713A8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981A015F-C696-41B3-987C-DF7736734E3E}" srcId="{8EF89BEB-B28F-4344-B8B3-A46CE11E5DBE}" destId="{F6E27677-BF40-4030-B616-15B13BF713A8}" srcOrd="3" destOrd="0" parTransId="{96746748-6146-48BE-8DA6-D9226E0B2BDA}" sibTransId="{DE34F35B-A161-4447-B114-EB8ED3227150}"/>
    <dgm:cxn modelId="{DB161C67-DA2E-4B04-8E10-A98620FFC424}" srcId="{807EA2CC-322C-43A6-9895-AF137159A742}" destId="{D5DD3FB9-30FD-4A85-9988-65A8AC7B82D9}" srcOrd="0" destOrd="0" parTransId="{D14808C7-D64A-4A57-A1C2-73BD2C490079}" sibTransId="{78D9C9D2-8576-4B71-A09A-D9FD1D7D766E}"/>
    <dgm:cxn modelId="{E7DADD48-2A00-4E20-B461-9C72345E5188}" srcId="{8EF89BEB-B28F-4344-B8B3-A46CE11E5DBE}" destId="{99D3956F-5F18-41FC-ADDC-387FBCA4FC54}" srcOrd="0" destOrd="0" parTransId="{782911F2-7B35-464C-90C5-EF3B8E3F12EF}" sibTransId="{324E6865-EFC3-4D0F-9779-61381F0B21FF}"/>
    <dgm:cxn modelId="{EDE9304B-11D4-4438-9A73-5CD115509A9D}" type="presOf" srcId="{99D3956F-5F18-41FC-ADDC-387FBCA4FC54}" destId="{00A37FB4-B311-4162-8919-2E561A2122E8}" srcOrd="0" destOrd="0" presId="urn:microsoft.com/office/officeart/2016/7/layout/VerticalHollowActionList"/>
    <dgm:cxn modelId="{59B00B4E-5485-4CF5-A331-E0DA5A6E87E8}" type="presOf" srcId="{8EF89BEB-B28F-4344-B8B3-A46CE11E5DBE}" destId="{41746CD5-B0E2-4230-9CD9-329D19B06863}" srcOrd="0" destOrd="0" presId="urn:microsoft.com/office/officeart/2016/7/layout/VerticalHollowActionList"/>
    <dgm:cxn modelId="{C0AA3472-3D72-4137-B384-8167ECA56814}" srcId="{540AE3CC-B227-4B12-9A7D-DDD7D871B117}" destId="{84E97E73-3B9A-4075-949D-0CA4EFCF459F}" srcOrd="0" destOrd="0" parTransId="{EB57B5C2-A24D-44B2-A894-DAB14BEA101A}" sibTransId="{8B7C24D1-DF47-4870-8F70-7FC9C89752B1}"/>
    <dgm:cxn modelId="{63C13254-014C-401C-A927-8048A7FD97A2}" srcId="{99D3956F-5F18-41FC-ADDC-387FBCA4FC54}" destId="{B17A2012-24EE-428C-8757-F961732ACE54}" srcOrd="0" destOrd="0" parTransId="{78724876-7907-4AA0-A6AA-8B7204082A09}" sibTransId="{443E0725-09A1-4A51-BFE8-C1F3ABED31DB}"/>
    <dgm:cxn modelId="{3A002F76-A120-4207-910F-F6BB8A14434D}" type="presOf" srcId="{D5DD3FB9-30FD-4A85-9988-65A8AC7B82D9}" destId="{E86E5CE0-7C50-4E7C-95C1-E4BA3F4F0943}" srcOrd="0" destOrd="0" presId="urn:microsoft.com/office/officeart/2016/7/layout/VerticalHollowActionList"/>
    <dgm:cxn modelId="{BAAA497D-D7B6-42F6-A019-459A975588B2}" type="presOf" srcId="{807EA2CC-322C-43A6-9895-AF137159A742}" destId="{4F9FEF77-CBA1-42AF-9BA3-01723FBAA16A}" srcOrd="0" destOrd="0" presId="urn:microsoft.com/office/officeart/2016/7/layout/VerticalHollowActionList"/>
    <dgm:cxn modelId="{ACF1D8A0-4434-4590-92D4-E439728FF0CD}" type="presOf" srcId="{B17A2012-24EE-428C-8757-F961732ACE54}" destId="{E7F675D0-DE96-4A28-9301-F710D673EA1D}" srcOrd="0" destOrd="0" presId="urn:microsoft.com/office/officeart/2016/7/layout/VerticalHollowActionList"/>
    <dgm:cxn modelId="{2080C2AA-23C2-4FB8-9C08-73C811EFBD33}" srcId="{F6E27677-BF40-4030-B616-15B13BF713A8}" destId="{16C525E2-BC59-4390-952B-78B07A68B966}" srcOrd="0" destOrd="0" parTransId="{C874D5BB-610A-45DF-8BD8-C97AF44CCDD3}" sibTransId="{E3E4E2A4-86A0-4F5B-A22D-88784173F3DA}"/>
    <dgm:cxn modelId="{491271AB-FB8A-45E7-8278-40DFBE64F035}" srcId="{8EF89BEB-B28F-4344-B8B3-A46CE11E5DBE}" destId="{540AE3CC-B227-4B12-9A7D-DDD7D871B117}" srcOrd="2" destOrd="0" parTransId="{EDEC24E1-B022-49E8-AF3F-08E5877E4A3A}" sibTransId="{946CC9BF-737C-4692-B67A-623B4E024A1A}"/>
    <dgm:cxn modelId="{D12080AD-E9F5-4C8E-A83B-9F786994F6BA}" type="presOf" srcId="{F6E27677-BF40-4030-B616-15B13BF713A8}" destId="{124BBBAE-271A-4055-833E-1B44DD8082DE}" srcOrd="0" destOrd="0" presId="urn:microsoft.com/office/officeart/2016/7/layout/VerticalHollowActionList"/>
    <dgm:cxn modelId="{8ADCAFBB-118E-4949-8417-24470C3280E6}" type="presOf" srcId="{84E97E73-3B9A-4075-949D-0CA4EFCF459F}" destId="{BEC038E2-EECE-4586-91B2-641487018550}" srcOrd="0" destOrd="0" presId="urn:microsoft.com/office/officeart/2016/7/layout/VerticalHollowActionList"/>
    <dgm:cxn modelId="{A32877BF-C18D-4F09-A9B1-ACAE35C7B9DE}" type="presOf" srcId="{16C525E2-BC59-4390-952B-78B07A68B966}" destId="{37B678DC-D4C6-471F-B557-506527E61A06}" srcOrd="0" destOrd="0" presId="urn:microsoft.com/office/officeart/2016/7/layout/VerticalHollowActionList"/>
    <dgm:cxn modelId="{A8A123E5-F76A-404C-BC2E-1E924A5A31B8}" type="presOf" srcId="{540AE3CC-B227-4B12-9A7D-DDD7D871B117}" destId="{5F4249AC-0B0A-4877-A779-6000F074293A}" srcOrd="0" destOrd="0" presId="urn:microsoft.com/office/officeart/2016/7/layout/VerticalHollowActionList"/>
    <dgm:cxn modelId="{08DF14F6-C685-47AB-8432-CD987F9C5FDA}" srcId="{8EF89BEB-B28F-4344-B8B3-A46CE11E5DBE}" destId="{807EA2CC-322C-43A6-9895-AF137159A742}" srcOrd="1" destOrd="0" parTransId="{48D8DCD5-99E9-48C9-9621-32F71063650A}" sibTransId="{47EA48F6-7896-48E2-AABF-A01D4AA7B22A}"/>
    <dgm:cxn modelId="{5ABE85F0-09F4-4048-A9D7-1267533D9D4D}" type="presParOf" srcId="{41746CD5-B0E2-4230-9CD9-329D19B06863}" destId="{83C8B302-47FB-4E7C-A280-9C093B7BA46B}" srcOrd="0" destOrd="0" presId="urn:microsoft.com/office/officeart/2016/7/layout/VerticalHollowActionList"/>
    <dgm:cxn modelId="{2DE27695-F281-4A0C-B8FE-DA0080767021}" type="presParOf" srcId="{83C8B302-47FB-4E7C-A280-9C093B7BA46B}" destId="{00A37FB4-B311-4162-8919-2E561A2122E8}" srcOrd="0" destOrd="0" presId="urn:microsoft.com/office/officeart/2016/7/layout/VerticalHollowActionList"/>
    <dgm:cxn modelId="{D3E5B620-4491-4A14-9FC7-E1B7D3FF3A51}" type="presParOf" srcId="{83C8B302-47FB-4E7C-A280-9C093B7BA46B}" destId="{E7F675D0-DE96-4A28-9301-F710D673EA1D}" srcOrd="1" destOrd="0" presId="urn:microsoft.com/office/officeart/2016/7/layout/VerticalHollowActionList"/>
    <dgm:cxn modelId="{4E170EE5-CFBD-4DF6-BCC9-E6DE29F225C8}" type="presParOf" srcId="{41746CD5-B0E2-4230-9CD9-329D19B06863}" destId="{4FCA3ABA-D4F8-46B9-99D4-869032A2C226}" srcOrd="1" destOrd="0" presId="urn:microsoft.com/office/officeart/2016/7/layout/VerticalHollowActionList"/>
    <dgm:cxn modelId="{5BDAB3DC-79B4-4B1B-ADF5-E0D2F5CC9DF0}" type="presParOf" srcId="{41746CD5-B0E2-4230-9CD9-329D19B06863}" destId="{17B7BC7A-65DC-422D-8234-5E2BC83D5191}" srcOrd="2" destOrd="0" presId="urn:microsoft.com/office/officeart/2016/7/layout/VerticalHollowActionList"/>
    <dgm:cxn modelId="{582C9544-861C-421A-A4E3-DE6CC31F45A7}" type="presParOf" srcId="{17B7BC7A-65DC-422D-8234-5E2BC83D5191}" destId="{4F9FEF77-CBA1-42AF-9BA3-01723FBAA16A}" srcOrd="0" destOrd="0" presId="urn:microsoft.com/office/officeart/2016/7/layout/VerticalHollowActionList"/>
    <dgm:cxn modelId="{6F0F8CB5-1AF3-459C-9454-C9F9AD4D0B82}" type="presParOf" srcId="{17B7BC7A-65DC-422D-8234-5E2BC83D5191}" destId="{E86E5CE0-7C50-4E7C-95C1-E4BA3F4F0943}" srcOrd="1" destOrd="0" presId="urn:microsoft.com/office/officeart/2016/7/layout/VerticalHollowActionList"/>
    <dgm:cxn modelId="{2CF9170E-9BB9-430C-8AE8-D31F5F73DF63}" type="presParOf" srcId="{41746CD5-B0E2-4230-9CD9-329D19B06863}" destId="{5522DF93-055B-4A7C-A43E-9F1451F2134D}" srcOrd="3" destOrd="0" presId="urn:microsoft.com/office/officeart/2016/7/layout/VerticalHollowActionList"/>
    <dgm:cxn modelId="{8D93BFB5-FF43-4BE8-BB30-FD8A67784872}" type="presParOf" srcId="{41746CD5-B0E2-4230-9CD9-329D19B06863}" destId="{1D385A5C-08CF-4282-9B22-DE7060355CC9}" srcOrd="4" destOrd="0" presId="urn:microsoft.com/office/officeart/2016/7/layout/VerticalHollowActionList"/>
    <dgm:cxn modelId="{10BCBAB7-4FEC-4F2F-A8F4-D88B7C021229}" type="presParOf" srcId="{1D385A5C-08CF-4282-9B22-DE7060355CC9}" destId="{5F4249AC-0B0A-4877-A779-6000F074293A}" srcOrd="0" destOrd="0" presId="urn:microsoft.com/office/officeart/2016/7/layout/VerticalHollowActionList"/>
    <dgm:cxn modelId="{716991B3-F2E1-4E03-9E36-E6C500BA5EE8}" type="presParOf" srcId="{1D385A5C-08CF-4282-9B22-DE7060355CC9}" destId="{BEC038E2-EECE-4586-91B2-641487018550}" srcOrd="1" destOrd="0" presId="urn:microsoft.com/office/officeart/2016/7/layout/VerticalHollowActionList"/>
    <dgm:cxn modelId="{F178A726-DA0D-4025-A720-0B5C00D6BAE9}" type="presParOf" srcId="{41746CD5-B0E2-4230-9CD9-329D19B06863}" destId="{201E6FEC-CB6B-46EE-AB0F-678FA2744955}" srcOrd="5" destOrd="0" presId="urn:microsoft.com/office/officeart/2016/7/layout/VerticalHollowActionList"/>
    <dgm:cxn modelId="{CEDD4764-4151-43B6-A385-F5BA4811A5B2}" type="presParOf" srcId="{41746CD5-B0E2-4230-9CD9-329D19B06863}" destId="{5F6B6917-E3DA-477F-8FFE-3E5525C046DD}" srcOrd="6" destOrd="0" presId="urn:microsoft.com/office/officeart/2016/7/layout/VerticalHollowActionList"/>
    <dgm:cxn modelId="{E4A7824C-E346-4E5E-9ABF-91394BB9877A}" type="presParOf" srcId="{5F6B6917-E3DA-477F-8FFE-3E5525C046DD}" destId="{124BBBAE-271A-4055-833E-1B44DD8082DE}" srcOrd="0" destOrd="0" presId="urn:microsoft.com/office/officeart/2016/7/layout/VerticalHollowActionList"/>
    <dgm:cxn modelId="{2CED6F4C-CB08-4FEC-AFAF-9DA9DCCCDAB4}" type="presParOf" srcId="{5F6B6917-E3DA-477F-8FFE-3E5525C046DD}" destId="{37B678DC-D4C6-471F-B557-506527E61A0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549F84-453C-4FC4-84E6-2C98367C83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954484-A5B3-404E-A641-136DACE51BF3}">
      <dgm:prSet/>
      <dgm:spPr/>
      <dgm:t>
        <a:bodyPr/>
        <a:lstStyle/>
        <a:p>
          <a:r>
            <a:rPr lang="en-US"/>
            <a:t>Fraudulent attempt to obtain sensitive info by pretending to be a trusted source</a:t>
          </a:r>
        </a:p>
      </dgm:t>
    </dgm:pt>
    <dgm:pt modelId="{CA066F9B-A105-4118-ABEC-D0207296BB3C}" type="parTrans" cxnId="{86E03C84-8B9F-4946-BB8A-B00FE1B47BBA}">
      <dgm:prSet/>
      <dgm:spPr/>
      <dgm:t>
        <a:bodyPr/>
        <a:lstStyle/>
        <a:p>
          <a:endParaRPr lang="en-US"/>
        </a:p>
      </dgm:t>
    </dgm:pt>
    <dgm:pt modelId="{4D43121E-620F-40B2-8F7C-A9D1781EEB86}" type="sibTrans" cxnId="{86E03C84-8B9F-4946-BB8A-B00FE1B47BBA}">
      <dgm:prSet/>
      <dgm:spPr/>
      <dgm:t>
        <a:bodyPr/>
        <a:lstStyle/>
        <a:p>
          <a:endParaRPr lang="en-US"/>
        </a:p>
      </dgm:t>
    </dgm:pt>
    <dgm:pt modelId="{3EFA8E12-A1E3-4280-BE12-DE73A5E7B64B}">
      <dgm:prSet/>
      <dgm:spPr/>
      <dgm:t>
        <a:bodyPr/>
        <a:lstStyle/>
        <a:p>
          <a:r>
            <a:rPr lang="en-US"/>
            <a:t>Common channels: Email, SMS (smishing), phone (vishing), social media, fake websites</a:t>
          </a:r>
        </a:p>
      </dgm:t>
    </dgm:pt>
    <dgm:pt modelId="{B0138911-9A47-4873-9115-B4CF0F2A7214}" type="parTrans" cxnId="{F83084A1-8B44-42BB-BF46-C398718E2EB3}">
      <dgm:prSet/>
      <dgm:spPr/>
      <dgm:t>
        <a:bodyPr/>
        <a:lstStyle/>
        <a:p>
          <a:endParaRPr lang="en-US"/>
        </a:p>
      </dgm:t>
    </dgm:pt>
    <dgm:pt modelId="{1767E11A-CD56-40B7-93FE-040890CE7BC1}" type="sibTrans" cxnId="{F83084A1-8B44-42BB-BF46-C398718E2EB3}">
      <dgm:prSet/>
      <dgm:spPr/>
      <dgm:t>
        <a:bodyPr/>
        <a:lstStyle/>
        <a:p>
          <a:endParaRPr lang="en-US"/>
        </a:p>
      </dgm:t>
    </dgm:pt>
    <dgm:pt modelId="{B7B3BEF7-5F01-492F-B87E-B8DC4D723791}" type="pres">
      <dgm:prSet presAssocID="{C0549F84-453C-4FC4-84E6-2C98367C8344}" presName="root" presStyleCnt="0">
        <dgm:presLayoutVars>
          <dgm:dir/>
          <dgm:resizeHandles val="exact"/>
        </dgm:presLayoutVars>
      </dgm:prSet>
      <dgm:spPr/>
    </dgm:pt>
    <dgm:pt modelId="{BC78D488-04D9-4631-B2E3-68D66B083F33}" type="pres">
      <dgm:prSet presAssocID="{91954484-A5B3-404E-A641-136DACE51BF3}" presName="compNode" presStyleCnt="0"/>
      <dgm:spPr/>
    </dgm:pt>
    <dgm:pt modelId="{4813B6D3-6463-495A-AC45-AD16EEB09CD9}" type="pres">
      <dgm:prSet presAssocID="{91954484-A5B3-404E-A641-136DACE51BF3}" presName="bgRect" presStyleLbl="bgShp" presStyleIdx="0" presStyleCnt="2"/>
      <dgm:spPr/>
    </dgm:pt>
    <dgm:pt modelId="{0EBA9F84-078D-4A05-BE16-742880732CC8}" type="pres">
      <dgm:prSet presAssocID="{91954484-A5B3-404E-A641-136DACE51B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94BE7E2-0277-4EB3-8F39-B0C805F3ECE8}" type="pres">
      <dgm:prSet presAssocID="{91954484-A5B3-404E-A641-136DACE51BF3}" presName="spaceRect" presStyleCnt="0"/>
      <dgm:spPr/>
    </dgm:pt>
    <dgm:pt modelId="{7A8B465C-8776-4F3B-98E4-5597F641FE2B}" type="pres">
      <dgm:prSet presAssocID="{91954484-A5B3-404E-A641-136DACE51BF3}" presName="parTx" presStyleLbl="revTx" presStyleIdx="0" presStyleCnt="2">
        <dgm:presLayoutVars>
          <dgm:chMax val="0"/>
          <dgm:chPref val="0"/>
        </dgm:presLayoutVars>
      </dgm:prSet>
      <dgm:spPr/>
    </dgm:pt>
    <dgm:pt modelId="{4E7AD2B6-989B-481A-B192-0D474B6FF002}" type="pres">
      <dgm:prSet presAssocID="{4D43121E-620F-40B2-8F7C-A9D1781EEB86}" presName="sibTrans" presStyleCnt="0"/>
      <dgm:spPr/>
    </dgm:pt>
    <dgm:pt modelId="{37FBB177-BA15-49C7-B1D4-41B7C62C7DF9}" type="pres">
      <dgm:prSet presAssocID="{3EFA8E12-A1E3-4280-BE12-DE73A5E7B64B}" presName="compNode" presStyleCnt="0"/>
      <dgm:spPr/>
    </dgm:pt>
    <dgm:pt modelId="{A3711CEA-D2A1-4FC3-A74D-6FE3AAF89C43}" type="pres">
      <dgm:prSet presAssocID="{3EFA8E12-A1E3-4280-BE12-DE73A5E7B64B}" presName="bgRect" presStyleLbl="bgShp" presStyleIdx="1" presStyleCnt="2"/>
      <dgm:spPr/>
    </dgm:pt>
    <dgm:pt modelId="{BB85139A-34FB-4D90-986D-4194ED209277}" type="pres">
      <dgm:prSet presAssocID="{3EFA8E12-A1E3-4280-BE12-DE73A5E7B6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9A56631-6007-41A1-AFFF-FDD68EBC13F0}" type="pres">
      <dgm:prSet presAssocID="{3EFA8E12-A1E3-4280-BE12-DE73A5E7B64B}" presName="spaceRect" presStyleCnt="0"/>
      <dgm:spPr/>
    </dgm:pt>
    <dgm:pt modelId="{57CDB097-332E-4B46-BEE0-ADB0E67410A9}" type="pres">
      <dgm:prSet presAssocID="{3EFA8E12-A1E3-4280-BE12-DE73A5E7B6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B97E26-1A3B-495C-871E-00F3934DF38D}" type="presOf" srcId="{3EFA8E12-A1E3-4280-BE12-DE73A5E7B64B}" destId="{57CDB097-332E-4B46-BEE0-ADB0E67410A9}" srcOrd="0" destOrd="0" presId="urn:microsoft.com/office/officeart/2018/2/layout/IconVerticalSolidList"/>
    <dgm:cxn modelId="{599B497E-E2FC-48FA-967C-9FBFA62D97ED}" type="presOf" srcId="{91954484-A5B3-404E-A641-136DACE51BF3}" destId="{7A8B465C-8776-4F3B-98E4-5597F641FE2B}" srcOrd="0" destOrd="0" presId="urn:microsoft.com/office/officeart/2018/2/layout/IconVerticalSolidList"/>
    <dgm:cxn modelId="{86E03C84-8B9F-4946-BB8A-B00FE1B47BBA}" srcId="{C0549F84-453C-4FC4-84E6-2C98367C8344}" destId="{91954484-A5B3-404E-A641-136DACE51BF3}" srcOrd="0" destOrd="0" parTransId="{CA066F9B-A105-4118-ABEC-D0207296BB3C}" sibTransId="{4D43121E-620F-40B2-8F7C-A9D1781EEB86}"/>
    <dgm:cxn modelId="{F83084A1-8B44-42BB-BF46-C398718E2EB3}" srcId="{C0549F84-453C-4FC4-84E6-2C98367C8344}" destId="{3EFA8E12-A1E3-4280-BE12-DE73A5E7B64B}" srcOrd="1" destOrd="0" parTransId="{B0138911-9A47-4873-9115-B4CF0F2A7214}" sibTransId="{1767E11A-CD56-40B7-93FE-040890CE7BC1}"/>
    <dgm:cxn modelId="{958D33D3-9D10-47DC-9C53-853444700258}" type="presOf" srcId="{C0549F84-453C-4FC4-84E6-2C98367C8344}" destId="{B7B3BEF7-5F01-492F-B87E-B8DC4D723791}" srcOrd="0" destOrd="0" presId="urn:microsoft.com/office/officeart/2018/2/layout/IconVerticalSolidList"/>
    <dgm:cxn modelId="{21191CAA-51F9-4268-BB22-B9A8EA4F3EFE}" type="presParOf" srcId="{B7B3BEF7-5F01-492F-B87E-B8DC4D723791}" destId="{BC78D488-04D9-4631-B2E3-68D66B083F33}" srcOrd="0" destOrd="0" presId="urn:microsoft.com/office/officeart/2018/2/layout/IconVerticalSolidList"/>
    <dgm:cxn modelId="{7D9815DD-1BA9-4FAD-A23E-A5702EF74E43}" type="presParOf" srcId="{BC78D488-04D9-4631-B2E3-68D66B083F33}" destId="{4813B6D3-6463-495A-AC45-AD16EEB09CD9}" srcOrd="0" destOrd="0" presId="urn:microsoft.com/office/officeart/2018/2/layout/IconVerticalSolidList"/>
    <dgm:cxn modelId="{6A9782A7-0997-4ACA-8008-D2F6F4303417}" type="presParOf" srcId="{BC78D488-04D9-4631-B2E3-68D66B083F33}" destId="{0EBA9F84-078D-4A05-BE16-742880732CC8}" srcOrd="1" destOrd="0" presId="urn:microsoft.com/office/officeart/2018/2/layout/IconVerticalSolidList"/>
    <dgm:cxn modelId="{7A87B2C1-397E-44B5-BE47-907714ABC99B}" type="presParOf" srcId="{BC78D488-04D9-4631-B2E3-68D66B083F33}" destId="{B94BE7E2-0277-4EB3-8F39-B0C805F3ECE8}" srcOrd="2" destOrd="0" presId="urn:microsoft.com/office/officeart/2018/2/layout/IconVerticalSolidList"/>
    <dgm:cxn modelId="{187CFD33-C3E2-459C-BC32-3325C090AF6A}" type="presParOf" srcId="{BC78D488-04D9-4631-B2E3-68D66B083F33}" destId="{7A8B465C-8776-4F3B-98E4-5597F641FE2B}" srcOrd="3" destOrd="0" presId="urn:microsoft.com/office/officeart/2018/2/layout/IconVerticalSolidList"/>
    <dgm:cxn modelId="{1E8F3BC2-6F61-424C-95C0-77C0B7B30426}" type="presParOf" srcId="{B7B3BEF7-5F01-492F-B87E-B8DC4D723791}" destId="{4E7AD2B6-989B-481A-B192-0D474B6FF002}" srcOrd="1" destOrd="0" presId="urn:microsoft.com/office/officeart/2018/2/layout/IconVerticalSolidList"/>
    <dgm:cxn modelId="{4D6D2F44-42FD-4D4C-963E-7CC8B838823D}" type="presParOf" srcId="{B7B3BEF7-5F01-492F-B87E-B8DC4D723791}" destId="{37FBB177-BA15-49C7-B1D4-41B7C62C7DF9}" srcOrd="2" destOrd="0" presId="urn:microsoft.com/office/officeart/2018/2/layout/IconVerticalSolidList"/>
    <dgm:cxn modelId="{9CDC41F9-5892-469B-8990-04F6C1875BD3}" type="presParOf" srcId="{37FBB177-BA15-49C7-B1D4-41B7C62C7DF9}" destId="{A3711CEA-D2A1-4FC3-A74D-6FE3AAF89C43}" srcOrd="0" destOrd="0" presId="urn:microsoft.com/office/officeart/2018/2/layout/IconVerticalSolidList"/>
    <dgm:cxn modelId="{9CE46D61-315D-498D-8E0F-B1978BA7AAB9}" type="presParOf" srcId="{37FBB177-BA15-49C7-B1D4-41B7C62C7DF9}" destId="{BB85139A-34FB-4D90-986D-4194ED209277}" srcOrd="1" destOrd="0" presId="urn:microsoft.com/office/officeart/2018/2/layout/IconVerticalSolidList"/>
    <dgm:cxn modelId="{02B0CE3B-E633-411C-B888-21C87B09200D}" type="presParOf" srcId="{37FBB177-BA15-49C7-B1D4-41B7C62C7DF9}" destId="{B9A56631-6007-41A1-AFFF-FDD68EBC13F0}" srcOrd="2" destOrd="0" presId="urn:microsoft.com/office/officeart/2018/2/layout/IconVerticalSolidList"/>
    <dgm:cxn modelId="{CE39132C-E7B6-4120-A9E9-D82D2632DD01}" type="presParOf" srcId="{37FBB177-BA15-49C7-B1D4-41B7C62C7DF9}" destId="{57CDB097-332E-4B46-BEE0-ADB0E67410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B4C2C-54B0-4BFF-823B-20CA21260B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F9A8AC-6904-4B1E-B2FD-D85BD6BF64C2}">
      <dgm:prSet/>
      <dgm:spPr/>
      <dgm:t>
        <a:bodyPr/>
        <a:lstStyle/>
        <a:p>
          <a:r>
            <a:rPr lang="en-US"/>
            <a:t>Email phishing: fake bank or service emails</a:t>
          </a:r>
        </a:p>
      </dgm:t>
    </dgm:pt>
    <dgm:pt modelId="{213E982F-E1A9-4D0D-A4A0-09D6E5DA2951}" type="parTrans" cxnId="{938A5B29-C15E-4FCE-A009-C06DE7F725D1}">
      <dgm:prSet/>
      <dgm:spPr/>
      <dgm:t>
        <a:bodyPr/>
        <a:lstStyle/>
        <a:p>
          <a:endParaRPr lang="en-US"/>
        </a:p>
      </dgm:t>
    </dgm:pt>
    <dgm:pt modelId="{EDE66E1A-8D98-4FCA-9F61-A0E98936421E}" type="sibTrans" cxnId="{938A5B29-C15E-4FCE-A009-C06DE7F725D1}">
      <dgm:prSet/>
      <dgm:spPr/>
      <dgm:t>
        <a:bodyPr/>
        <a:lstStyle/>
        <a:p>
          <a:endParaRPr lang="en-US"/>
        </a:p>
      </dgm:t>
    </dgm:pt>
    <dgm:pt modelId="{7645AB9D-68EE-4ADE-A955-604647D24F00}">
      <dgm:prSet/>
      <dgm:spPr/>
      <dgm:t>
        <a:bodyPr/>
        <a:lstStyle/>
        <a:p>
          <a:r>
            <a:rPr lang="en-US"/>
            <a:t>Spear phishing: targeted attack</a:t>
          </a:r>
        </a:p>
      </dgm:t>
    </dgm:pt>
    <dgm:pt modelId="{59420611-5174-4709-A1BB-A8F1626476D8}" type="parTrans" cxnId="{3D02C0E8-1F3F-4E0C-8D25-0C62042317CD}">
      <dgm:prSet/>
      <dgm:spPr/>
      <dgm:t>
        <a:bodyPr/>
        <a:lstStyle/>
        <a:p>
          <a:endParaRPr lang="en-US"/>
        </a:p>
      </dgm:t>
    </dgm:pt>
    <dgm:pt modelId="{69D431FB-E271-4CFC-90C9-22087F82AE3E}" type="sibTrans" cxnId="{3D02C0E8-1F3F-4E0C-8D25-0C62042317CD}">
      <dgm:prSet/>
      <dgm:spPr/>
      <dgm:t>
        <a:bodyPr/>
        <a:lstStyle/>
        <a:p>
          <a:endParaRPr lang="en-US"/>
        </a:p>
      </dgm:t>
    </dgm:pt>
    <dgm:pt modelId="{6B5120AB-6BD2-4662-A6BD-E180EDBEF5B1}">
      <dgm:prSet/>
      <dgm:spPr/>
      <dgm:t>
        <a:bodyPr/>
        <a:lstStyle/>
        <a:p>
          <a:r>
            <a:rPr lang="en-US"/>
            <a:t>Smishing &amp; Vishing: SMS and voice phishing</a:t>
          </a:r>
        </a:p>
      </dgm:t>
    </dgm:pt>
    <dgm:pt modelId="{AC1C32E1-1F0B-4154-99E0-24328C3B866C}" type="parTrans" cxnId="{111C3AF3-2A7B-4A81-B015-1896D2EF7B21}">
      <dgm:prSet/>
      <dgm:spPr/>
      <dgm:t>
        <a:bodyPr/>
        <a:lstStyle/>
        <a:p>
          <a:endParaRPr lang="en-US"/>
        </a:p>
      </dgm:t>
    </dgm:pt>
    <dgm:pt modelId="{45535D98-260B-495E-8230-B4639D5A9E89}" type="sibTrans" cxnId="{111C3AF3-2A7B-4A81-B015-1896D2EF7B21}">
      <dgm:prSet/>
      <dgm:spPr/>
      <dgm:t>
        <a:bodyPr/>
        <a:lstStyle/>
        <a:p>
          <a:endParaRPr lang="en-US"/>
        </a:p>
      </dgm:t>
    </dgm:pt>
    <dgm:pt modelId="{A423E897-62BD-465C-938C-E9FF22E2340D}">
      <dgm:prSet/>
      <dgm:spPr/>
      <dgm:t>
        <a:bodyPr/>
        <a:lstStyle/>
        <a:p>
          <a:r>
            <a:rPr lang="en-US"/>
            <a:t>Clone phishing: modified copy of a legitimate email</a:t>
          </a:r>
        </a:p>
      </dgm:t>
    </dgm:pt>
    <dgm:pt modelId="{B21F4165-974D-4D94-A9BB-9C1F4E858F88}" type="parTrans" cxnId="{0799131F-2495-4CDA-90C1-2B55D38A15C6}">
      <dgm:prSet/>
      <dgm:spPr/>
      <dgm:t>
        <a:bodyPr/>
        <a:lstStyle/>
        <a:p>
          <a:endParaRPr lang="en-US"/>
        </a:p>
      </dgm:t>
    </dgm:pt>
    <dgm:pt modelId="{0B7FB6AC-21A3-49A8-8FC3-83919FD128DB}" type="sibTrans" cxnId="{0799131F-2495-4CDA-90C1-2B55D38A15C6}">
      <dgm:prSet/>
      <dgm:spPr/>
      <dgm:t>
        <a:bodyPr/>
        <a:lstStyle/>
        <a:p>
          <a:endParaRPr lang="en-US"/>
        </a:p>
      </dgm:t>
    </dgm:pt>
    <dgm:pt modelId="{942CA81D-993E-4324-A11A-3B37522363B6}">
      <dgm:prSet/>
      <dgm:spPr/>
      <dgm:t>
        <a:bodyPr/>
        <a:lstStyle/>
        <a:p>
          <a:r>
            <a:rPr lang="en-US"/>
            <a:t>Website phishing: fake login pages</a:t>
          </a:r>
        </a:p>
      </dgm:t>
    </dgm:pt>
    <dgm:pt modelId="{479B6A71-D2A4-435F-9873-9D07B20282BD}" type="parTrans" cxnId="{499FA4E7-312C-4D1F-AD9C-254989A2A3EF}">
      <dgm:prSet/>
      <dgm:spPr/>
      <dgm:t>
        <a:bodyPr/>
        <a:lstStyle/>
        <a:p>
          <a:endParaRPr lang="en-US"/>
        </a:p>
      </dgm:t>
    </dgm:pt>
    <dgm:pt modelId="{D950D813-19E3-4094-BFE7-81A74BD6CAFE}" type="sibTrans" cxnId="{499FA4E7-312C-4D1F-AD9C-254989A2A3EF}">
      <dgm:prSet/>
      <dgm:spPr/>
      <dgm:t>
        <a:bodyPr/>
        <a:lstStyle/>
        <a:p>
          <a:endParaRPr lang="en-US"/>
        </a:p>
      </dgm:t>
    </dgm:pt>
    <dgm:pt modelId="{E447DDF3-A700-4613-9276-BECA3A80670F}" type="pres">
      <dgm:prSet presAssocID="{DC6B4C2C-54B0-4BFF-823B-20CA21260BC7}" presName="root" presStyleCnt="0">
        <dgm:presLayoutVars>
          <dgm:dir/>
          <dgm:resizeHandles val="exact"/>
        </dgm:presLayoutVars>
      </dgm:prSet>
      <dgm:spPr/>
    </dgm:pt>
    <dgm:pt modelId="{54E912D7-E666-438E-B3B7-EDA36912F3D2}" type="pres">
      <dgm:prSet presAssocID="{CCF9A8AC-6904-4B1E-B2FD-D85BD6BF64C2}" presName="compNode" presStyleCnt="0"/>
      <dgm:spPr/>
    </dgm:pt>
    <dgm:pt modelId="{0A593601-2B45-4D2D-8FAA-39F552BC4B17}" type="pres">
      <dgm:prSet presAssocID="{CCF9A8AC-6904-4B1E-B2FD-D85BD6BF64C2}" presName="bgRect" presStyleLbl="bgShp" presStyleIdx="0" presStyleCnt="5"/>
      <dgm:spPr/>
    </dgm:pt>
    <dgm:pt modelId="{9362A0C1-BEC3-43C4-80FB-F10B6E1E6736}" type="pres">
      <dgm:prSet presAssocID="{CCF9A8AC-6904-4B1E-B2FD-D85BD6BF64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8EF6262-D1BC-4EED-966A-1558AF3AA15A}" type="pres">
      <dgm:prSet presAssocID="{CCF9A8AC-6904-4B1E-B2FD-D85BD6BF64C2}" presName="spaceRect" presStyleCnt="0"/>
      <dgm:spPr/>
    </dgm:pt>
    <dgm:pt modelId="{DC501468-A1A7-4A66-B7F3-F1C3E88CDB07}" type="pres">
      <dgm:prSet presAssocID="{CCF9A8AC-6904-4B1E-B2FD-D85BD6BF64C2}" presName="parTx" presStyleLbl="revTx" presStyleIdx="0" presStyleCnt="5">
        <dgm:presLayoutVars>
          <dgm:chMax val="0"/>
          <dgm:chPref val="0"/>
        </dgm:presLayoutVars>
      </dgm:prSet>
      <dgm:spPr/>
    </dgm:pt>
    <dgm:pt modelId="{1ED429A5-0098-4B1D-B825-64996A30D3EB}" type="pres">
      <dgm:prSet presAssocID="{EDE66E1A-8D98-4FCA-9F61-A0E98936421E}" presName="sibTrans" presStyleCnt="0"/>
      <dgm:spPr/>
    </dgm:pt>
    <dgm:pt modelId="{CC978095-BB00-4CE3-9D8F-4938201CD2BD}" type="pres">
      <dgm:prSet presAssocID="{7645AB9D-68EE-4ADE-A955-604647D24F00}" presName="compNode" presStyleCnt="0"/>
      <dgm:spPr/>
    </dgm:pt>
    <dgm:pt modelId="{7FC19B24-FFAC-44CB-A666-0FD1097454B8}" type="pres">
      <dgm:prSet presAssocID="{7645AB9D-68EE-4ADE-A955-604647D24F00}" presName="bgRect" presStyleLbl="bgShp" presStyleIdx="1" presStyleCnt="5"/>
      <dgm:spPr/>
    </dgm:pt>
    <dgm:pt modelId="{1C0F3496-2260-4D71-A699-FB7D8EEB09A9}" type="pres">
      <dgm:prSet presAssocID="{7645AB9D-68EE-4ADE-A955-604647D24F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EADDAAB7-D4DE-4165-843E-A00FB158E3D0}" type="pres">
      <dgm:prSet presAssocID="{7645AB9D-68EE-4ADE-A955-604647D24F00}" presName="spaceRect" presStyleCnt="0"/>
      <dgm:spPr/>
    </dgm:pt>
    <dgm:pt modelId="{B321227B-500B-48CB-A3B4-39787200F40A}" type="pres">
      <dgm:prSet presAssocID="{7645AB9D-68EE-4ADE-A955-604647D24F00}" presName="parTx" presStyleLbl="revTx" presStyleIdx="1" presStyleCnt="5">
        <dgm:presLayoutVars>
          <dgm:chMax val="0"/>
          <dgm:chPref val="0"/>
        </dgm:presLayoutVars>
      </dgm:prSet>
      <dgm:spPr/>
    </dgm:pt>
    <dgm:pt modelId="{83ED85D7-4828-4BFA-8EE8-774BC97C31CE}" type="pres">
      <dgm:prSet presAssocID="{69D431FB-E271-4CFC-90C9-22087F82AE3E}" presName="sibTrans" presStyleCnt="0"/>
      <dgm:spPr/>
    </dgm:pt>
    <dgm:pt modelId="{4107A6A6-FC8D-4273-A7F8-6F52AF1A3D97}" type="pres">
      <dgm:prSet presAssocID="{6B5120AB-6BD2-4662-A6BD-E180EDBEF5B1}" presName="compNode" presStyleCnt="0"/>
      <dgm:spPr/>
    </dgm:pt>
    <dgm:pt modelId="{7C731F0E-2165-4C2B-8B49-8449C6C5DBBE}" type="pres">
      <dgm:prSet presAssocID="{6B5120AB-6BD2-4662-A6BD-E180EDBEF5B1}" presName="bgRect" presStyleLbl="bgShp" presStyleIdx="2" presStyleCnt="5"/>
      <dgm:spPr/>
    </dgm:pt>
    <dgm:pt modelId="{18D4F2F7-B212-474A-B212-5AFAAD9BAA15}" type="pres">
      <dgm:prSet presAssocID="{6B5120AB-6BD2-4662-A6BD-E180EDBEF5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9E10670-87D1-4731-89B0-4E637039670E}" type="pres">
      <dgm:prSet presAssocID="{6B5120AB-6BD2-4662-A6BD-E180EDBEF5B1}" presName="spaceRect" presStyleCnt="0"/>
      <dgm:spPr/>
    </dgm:pt>
    <dgm:pt modelId="{8ED45C3E-A36B-45C8-8018-49CFEBA68057}" type="pres">
      <dgm:prSet presAssocID="{6B5120AB-6BD2-4662-A6BD-E180EDBEF5B1}" presName="parTx" presStyleLbl="revTx" presStyleIdx="2" presStyleCnt="5">
        <dgm:presLayoutVars>
          <dgm:chMax val="0"/>
          <dgm:chPref val="0"/>
        </dgm:presLayoutVars>
      </dgm:prSet>
      <dgm:spPr/>
    </dgm:pt>
    <dgm:pt modelId="{793220D3-88AF-491F-A7A2-BD14B8F6B056}" type="pres">
      <dgm:prSet presAssocID="{45535D98-260B-495E-8230-B4639D5A9E89}" presName="sibTrans" presStyleCnt="0"/>
      <dgm:spPr/>
    </dgm:pt>
    <dgm:pt modelId="{B0064B08-2C1F-4B83-9B5C-ECA879F0766F}" type="pres">
      <dgm:prSet presAssocID="{A423E897-62BD-465C-938C-E9FF22E2340D}" presName="compNode" presStyleCnt="0"/>
      <dgm:spPr/>
    </dgm:pt>
    <dgm:pt modelId="{8BF87BE9-640D-4685-BD62-674E5A9A78E2}" type="pres">
      <dgm:prSet presAssocID="{A423E897-62BD-465C-938C-E9FF22E2340D}" presName="bgRect" presStyleLbl="bgShp" presStyleIdx="3" presStyleCnt="5"/>
      <dgm:spPr/>
    </dgm:pt>
    <dgm:pt modelId="{6C1F4C6A-FE69-4849-B519-1BF9CDB35FB7}" type="pres">
      <dgm:prSet presAssocID="{A423E897-62BD-465C-938C-E9FF22E234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84F9225-C44B-4529-AAE6-ED0E7C9F9175}" type="pres">
      <dgm:prSet presAssocID="{A423E897-62BD-465C-938C-E9FF22E2340D}" presName="spaceRect" presStyleCnt="0"/>
      <dgm:spPr/>
    </dgm:pt>
    <dgm:pt modelId="{2B29A131-A94E-415F-826E-64B444DE7099}" type="pres">
      <dgm:prSet presAssocID="{A423E897-62BD-465C-938C-E9FF22E2340D}" presName="parTx" presStyleLbl="revTx" presStyleIdx="3" presStyleCnt="5">
        <dgm:presLayoutVars>
          <dgm:chMax val="0"/>
          <dgm:chPref val="0"/>
        </dgm:presLayoutVars>
      </dgm:prSet>
      <dgm:spPr/>
    </dgm:pt>
    <dgm:pt modelId="{247552DA-8318-41A0-9B9D-08C8FD4B1FC0}" type="pres">
      <dgm:prSet presAssocID="{0B7FB6AC-21A3-49A8-8FC3-83919FD128DB}" presName="sibTrans" presStyleCnt="0"/>
      <dgm:spPr/>
    </dgm:pt>
    <dgm:pt modelId="{E014362D-F511-4417-B131-E94B1682B08A}" type="pres">
      <dgm:prSet presAssocID="{942CA81D-993E-4324-A11A-3B37522363B6}" presName="compNode" presStyleCnt="0"/>
      <dgm:spPr/>
    </dgm:pt>
    <dgm:pt modelId="{E0380B69-BB59-44AD-838C-CEFDCF6EEEEA}" type="pres">
      <dgm:prSet presAssocID="{942CA81D-993E-4324-A11A-3B37522363B6}" presName="bgRect" presStyleLbl="bgShp" presStyleIdx="4" presStyleCnt="5"/>
      <dgm:spPr/>
    </dgm:pt>
    <dgm:pt modelId="{C9AD80FF-871F-4B4E-9842-83A0BA350DC9}" type="pres">
      <dgm:prSet presAssocID="{942CA81D-993E-4324-A11A-3B37522363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0BA6307-FA94-4F6A-89AE-445579A09343}" type="pres">
      <dgm:prSet presAssocID="{942CA81D-993E-4324-A11A-3B37522363B6}" presName="spaceRect" presStyleCnt="0"/>
      <dgm:spPr/>
    </dgm:pt>
    <dgm:pt modelId="{4348C1AC-1B53-4BA6-A514-FF888723B5D4}" type="pres">
      <dgm:prSet presAssocID="{942CA81D-993E-4324-A11A-3B37522363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DBB512-E8A8-487D-9EE6-754155491B3A}" type="presOf" srcId="{942CA81D-993E-4324-A11A-3B37522363B6}" destId="{4348C1AC-1B53-4BA6-A514-FF888723B5D4}" srcOrd="0" destOrd="0" presId="urn:microsoft.com/office/officeart/2018/2/layout/IconVerticalSolidList"/>
    <dgm:cxn modelId="{0799131F-2495-4CDA-90C1-2B55D38A15C6}" srcId="{DC6B4C2C-54B0-4BFF-823B-20CA21260BC7}" destId="{A423E897-62BD-465C-938C-E9FF22E2340D}" srcOrd="3" destOrd="0" parTransId="{B21F4165-974D-4D94-A9BB-9C1F4E858F88}" sibTransId="{0B7FB6AC-21A3-49A8-8FC3-83919FD128DB}"/>
    <dgm:cxn modelId="{938A5B29-C15E-4FCE-A009-C06DE7F725D1}" srcId="{DC6B4C2C-54B0-4BFF-823B-20CA21260BC7}" destId="{CCF9A8AC-6904-4B1E-B2FD-D85BD6BF64C2}" srcOrd="0" destOrd="0" parTransId="{213E982F-E1A9-4D0D-A4A0-09D6E5DA2951}" sibTransId="{EDE66E1A-8D98-4FCA-9F61-A0E98936421E}"/>
    <dgm:cxn modelId="{70300840-2D72-440F-B5D9-3DF26730449F}" type="presOf" srcId="{7645AB9D-68EE-4ADE-A955-604647D24F00}" destId="{B321227B-500B-48CB-A3B4-39787200F40A}" srcOrd="0" destOrd="0" presId="urn:microsoft.com/office/officeart/2018/2/layout/IconVerticalSolidList"/>
    <dgm:cxn modelId="{60014461-BED3-42EB-8F7A-75F6080772B2}" type="presOf" srcId="{A423E897-62BD-465C-938C-E9FF22E2340D}" destId="{2B29A131-A94E-415F-826E-64B444DE7099}" srcOrd="0" destOrd="0" presId="urn:microsoft.com/office/officeart/2018/2/layout/IconVerticalSolidList"/>
    <dgm:cxn modelId="{69D8DC62-1FC7-44A5-A9D2-E5E4FAC4DD35}" type="presOf" srcId="{DC6B4C2C-54B0-4BFF-823B-20CA21260BC7}" destId="{E447DDF3-A700-4613-9276-BECA3A80670F}" srcOrd="0" destOrd="0" presId="urn:microsoft.com/office/officeart/2018/2/layout/IconVerticalSolidList"/>
    <dgm:cxn modelId="{39511EA7-E5B6-4465-AC69-72928BED5671}" type="presOf" srcId="{6B5120AB-6BD2-4662-A6BD-E180EDBEF5B1}" destId="{8ED45C3E-A36B-45C8-8018-49CFEBA68057}" srcOrd="0" destOrd="0" presId="urn:microsoft.com/office/officeart/2018/2/layout/IconVerticalSolidList"/>
    <dgm:cxn modelId="{134726D9-A340-48CF-9D97-BEB5E4C03849}" type="presOf" srcId="{CCF9A8AC-6904-4B1E-B2FD-D85BD6BF64C2}" destId="{DC501468-A1A7-4A66-B7F3-F1C3E88CDB07}" srcOrd="0" destOrd="0" presId="urn:microsoft.com/office/officeart/2018/2/layout/IconVerticalSolidList"/>
    <dgm:cxn modelId="{499FA4E7-312C-4D1F-AD9C-254989A2A3EF}" srcId="{DC6B4C2C-54B0-4BFF-823B-20CA21260BC7}" destId="{942CA81D-993E-4324-A11A-3B37522363B6}" srcOrd="4" destOrd="0" parTransId="{479B6A71-D2A4-435F-9873-9D07B20282BD}" sibTransId="{D950D813-19E3-4094-BFE7-81A74BD6CAFE}"/>
    <dgm:cxn modelId="{3D02C0E8-1F3F-4E0C-8D25-0C62042317CD}" srcId="{DC6B4C2C-54B0-4BFF-823B-20CA21260BC7}" destId="{7645AB9D-68EE-4ADE-A955-604647D24F00}" srcOrd="1" destOrd="0" parTransId="{59420611-5174-4709-A1BB-A8F1626476D8}" sibTransId="{69D431FB-E271-4CFC-90C9-22087F82AE3E}"/>
    <dgm:cxn modelId="{111C3AF3-2A7B-4A81-B015-1896D2EF7B21}" srcId="{DC6B4C2C-54B0-4BFF-823B-20CA21260BC7}" destId="{6B5120AB-6BD2-4662-A6BD-E180EDBEF5B1}" srcOrd="2" destOrd="0" parTransId="{AC1C32E1-1F0B-4154-99E0-24328C3B866C}" sibTransId="{45535D98-260B-495E-8230-B4639D5A9E89}"/>
    <dgm:cxn modelId="{59B599ED-B090-48B4-9D73-1675A9A454A7}" type="presParOf" srcId="{E447DDF3-A700-4613-9276-BECA3A80670F}" destId="{54E912D7-E666-438E-B3B7-EDA36912F3D2}" srcOrd="0" destOrd="0" presId="urn:microsoft.com/office/officeart/2018/2/layout/IconVerticalSolidList"/>
    <dgm:cxn modelId="{7B4A4DF5-3309-4E69-94A6-680CEBEBDF23}" type="presParOf" srcId="{54E912D7-E666-438E-B3B7-EDA36912F3D2}" destId="{0A593601-2B45-4D2D-8FAA-39F552BC4B17}" srcOrd="0" destOrd="0" presId="urn:microsoft.com/office/officeart/2018/2/layout/IconVerticalSolidList"/>
    <dgm:cxn modelId="{2088B000-9A99-4DBB-9401-CFCD4FD75CF7}" type="presParOf" srcId="{54E912D7-E666-438E-B3B7-EDA36912F3D2}" destId="{9362A0C1-BEC3-43C4-80FB-F10B6E1E6736}" srcOrd="1" destOrd="0" presId="urn:microsoft.com/office/officeart/2018/2/layout/IconVerticalSolidList"/>
    <dgm:cxn modelId="{B0A3A521-8490-4CC2-9F85-0DA94A3C5E58}" type="presParOf" srcId="{54E912D7-E666-438E-B3B7-EDA36912F3D2}" destId="{38EF6262-D1BC-4EED-966A-1558AF3AA15A}" srcOrd="2" destOrd="0" presId="urn:microsoft.com/office/officeart/2018/2/layout/IconVerticalSolidList"/>
    <dgm:cxn modelId="{FE15C355-017A-477E-BA92-A57558CCEB8C}" type="presParOf" srcId="{54E912D7-E666-438E-B3B7-EDA36912F3D2}" destId="{DC501468-A1A7-4A66-B7F3-F1C3E88CDB07}" srcOrd="3" destOrd="0" presId="urn:microsoft.com/office/officeart/2018/2/layout/IconVerticalSolidList"/>
    <dgm:cxn modelId="{275D118C-3E53-45A7-83B1-EB10E2CF30E5}" type="presParOf" srcId="{E447DDF3-A700-4613-9276-BECA3A80670F}" destId="{1ED429A5-0098-4B1D-B825-64996A30D3EB}" srcOrd="1" destOrd="0" presId="urn:microsoft.com/office/officeart/2018/2/layout/IconVerticalSolidList"/>
    <dgm:cxn modelId="{1654FBF3-50A3-4CEC-B0EC-3B92ACBCBEC1}" type="presParOf" srcId="{E447DDF3-A700-4613-9276-BECA3A80670F}" destId="{CC978095-BB00-4CE3-9D8F-4938201CD2BD}" srcOrd="2" destOrd="0" presId="urn:microsoft.com/office/officeart/2018/2/layout/IconVerticalSolidList"/>
    <dgm:cxn modelId="{E29F86CF-9748-45E6-B025-4CF40613118C}" type="presParOf" srcId="{CC978095-BB00-4CE3-9D8F-4938201CD2BD}" destId="{7FC19B24-FFAC-44CB-A666-0FD1097454B8}" srcOrd="0" destOrd="0" presId="urn:microsoft.com/office/officeart/2018/2/layout/IconVerticalSolidList"/>
    <dgm:cxn modelId="{139A21A4-6966-41F8-A44A-2A8F8407AC2C}" type="presParOf" srcId="{CC978095-BB00-4CE3-9D8F-4938201CD2BD}" destId="{1C0F3496-2260-4D71-A699-FB7D8EEB09A9}" srcOrd="1" destOrd="0" presId="urn:microsoft.com/office/officeart/2018/2/layout/IconVerticalSolidList"/>
    <dgm:cxn modelId="{33C07FC6-2359-451E-A8B4-A67D312C7B5F}" type="presParOf" srcId="{CC978095-BB00-4CE3-9D8F-4938201CD2BD}" destId="{EADDAAB7-D4DE-4165-843E-A00FB158E3D0}" srcOrd="2" destOrd="0" presId="urn:microsoft.com/office/officeart/2018/2/layout/IconVerticalSolidList"/>
    <dgm:cxn modelId="{8A490FA8-8426-4073-828B-B3850416934B}" type="presParOf" srcId="{CC978095-BB00-4CE3-9D8F-4938201CD2BD}" destId="{B321227B-500B-48CB-A3B4-39787200F40A}" srcOrd="3" destOrd="0" presId="urn:microsoft.com/office/officeart/2018/2/layout/IconVerticalSolidList"/>
    <dgm:cxn modelId="{83938E85-A770-4177-99CD-649A82316A01}" type="presParOf" srcId="{E447DDF3-A700-4613-9276-BECA3A80670F}" destId="{83ED85D7-4828-4BFA-8EE8-774BC97C31CE}" srcOrd="3" destOrd="0" presId="urn:microsoft.com/office/officeart/2018/2/layout/IconVerticalSolidList"/>
    <dgm:cxn modelId="{A2FD35BD-FC84-4C99-813F-4C2ED362EF8E}" type="presParOf" srcId="{E447DDF3-A700-4613-9276-BECA3A80670F}" destId="{4107A6A6-FC8D-4273-A7F8-6F52AF1A3D97}" srcOrd="4" destOrd="0" presId="urn:microsoft.com/office/officeart/2018/2/layout/IconVerticalSolidList"/>
    <dgm:cxn modelId="{60E67B9B-2B07-4535-9FF1-2343D0F95F81}" type="presParOf" srcId="{4107A6A6-FC8D-4273-A7F8-6F52AF1A3D97}" destId="{7C731F0E-2165-4C2B-8B49-8449C6C5DBBE}" srcOrd="0" destOrd="0" presId="urn:microsoft.com/office/officeart/2018/2/layout/IconVerticalSolidList"/>
    <dgm:cxn modelId="{5028A601-23B3-48EA-A815-5B574975C0E4}" type="presParOf" srcId="{4107A6A6-FC8D-4273-A7F8-6F52AF1A3D97}" destId="{18D4F2F7-B212-474A-B212-5AFAAD9BAA15}" srcOrd="1" destOrd="0" presId="urn:microsoft.com/office/officeart/2018/2/layout/IconVerticalSolidList"/>
    <dgm:cxn modelId="{81683E2B-106A-44D4-828C-3C86CBE903AE}" type="presParOf" srcId="{4107A6A6-FC8D-4273-A7F8-6F52AF1A3D97}" destId="{C9E10670-87D1-4731-89B0-4E637039670E}" srcOrd="2" destOrd="0" presId="urn:microsoft.com/office/officeart/2018/2/layout/IconVerticalSolidList"/>
    <dgm:cxn modelId="{EE65B0BA-FEA6-443A-9AC3-CAAC1B353766}" type="presParOf" srcId="{4107A6A6-FC8D-4273-A7F8-6F52AF1A3D97}" destId="{8ED45C3E-A36B-45C8-8018-49CFEBA68057}" srcOrd="3" destOrd="0" presId="urn:microsoft.com/office/officeart/2018/2/layout/IconVerticalSolidList"/>
    <dgm:cxn modelId="{B9E16E6B-1084-4602-9999-529C467E6AE3}" type="presParOf" srcId="{E447DDF3-A700-4613-9276-BECA3A80670F}" destId="{793220D3-88AF-491F-A7A2-BD14B8F6B056}" srcOrd="5" destOrd="0" presId="urn:microsoft.com/office/officeart/2018/2/layout/IconVerticalSolidList"/>
    <dgm:cxn modelId="{FCF121A7-88D0-48D2-8627-C00A6FB7E0C0}" type="presParOf" srcId="{E447DDF3-A700-4613-9276-BECA3A80670F}" destId="{B0064B08-2C1F-4B83-9B5C-ECA879F0766F}" srcOrd="6" destOrd="0" presId="urn:microsoft.com/office/officeart/2018/2/layout/IconVerticalSolidList"/>
    <dgm:cxn modelId="{BE97CBB3-025C-4D54-8393-721CBF830AD4}" type="presParOf" srcId="{B0064B08-2C1F-4B83-9B5C-ECA879F0766F}" destId="{8BF87BE9-640D-4685-BD62-674E5A9A78E2}" srcOrd="0" destOrd="0" presId="urn:microsoft.com/office/officeart/2018/2/layout/IconVerticalSolidList"/>
    <dgm:cxn modelId="{31F646BD-9827-44BF-8D27-CDB51C2BCA87}" type="presParOf" srcId="{B0064B08-2C1F-4B83-9B5C-ECA879F0766F}" destId="{6C1F4C6A-FE69-4849-B519-1BF9CDB35FB7}" srcOrd="1" destOrd="0" presId="urn:microsoft.com/office/officeart/2018/2/layout/IconVerticalSolidList"/>
    <dgm:cxn modelId="{D2A55A9D-9921-4916-ADD4-59A6FA87AAC4}" type="presParOf" srcId="{B0064B08-2C1F-4B83-9B5C-ECA879F0766F}" destId="{884F9225-C44B-4529-AAE6-ED0E7C9F9175}" srcOrd="2" destOrd="0" presId="urn:microsoft.com/office/officeart/2018/2/layout/IconVerticalSolidList"/>
    <dgm:cxn modelId="{E0A32D2A-5BBE-4631-939A-48D520B75E17}" type="presParOf" srcId="{B0064B08-2C1F-4B83-9B5C-ECA879F0766F}" destId="{2B29A131-A94E-415F-826E-64B444DE7099}" srcOrd="3" destOrd="0" presId="urn:microsoft.com/office/officeart/2018/2/layout/IconVerticalSolidList"/>
    <dgm:cxn modelId="{ACD3E57D-52C1-492A-A923-86B14820B34E}" type="presParOf" srcId="{E447DDF3-A700-4613-9276-BECA3A80670F}" destId="{247552DA-8318-41A0-9B9D-08C8FD4B1FC0}" srcOrd="7" destOrd="0" presId="urn:microsoft.com/office/officeart/2018/2/layout/IconVerticalSolidList"/>
    <dgm:cxn modelId="{B68E78BC-A40C-4036-9D03-D8756D0F9277}" type="presParOf" srcId="{E447DDF3-A700-4613-9276-BECA3A80670F}" destId="{E014362D-F511-4417-B131-E94B1682B08A}" srcOrd="8" destOrd="0" presId="urn:microsoft.com/office/officeart/2018/2/layout/IconVerticalSolidList"/>
    <dgm:cxn modelId="{F32C09F3-E099-4807-8888-E64BD0B65925}" type="presParOf" srcId="{E014362D-F511-4417-B131-E94B1682B08A}" destId="{E0380B69-BB59-44AD-838C-CEFDCF6EEEEA}" srcOrd="0" destOrd="0" presId="urn:microsoft.com/office/officeart/2018/2/layout/IconVerticalSolidList"/>
    <dgm:cxn modelId="{1B1C67AA-3456-4F84-A276-3640F9C98A03}" type="presParOf" srcId="{E014362D-F511-4417-B131-E94B1682B08A}" destId="{C9AD80FF-871F-4B4E-9842-83A0BA350DC9}" srcOrd="1" destOrd="0" presId="urn:microsoft.com/office/officeart/2018/2/layout/IconVerticalSolidList"/>
    <dgm:cxn modelId="{BAA00BE0-746C-419E-9DB8-A197550593CD}" type="presParOf" srcId="{E014362D-F511-4417-B131-E94B1682B08A}" destId="{E0BA6307-FA94-4F6A-89AE-445579A09343}" srcOrd="2" destOrd="0" presId="urn:microsoft.com/office/officeart/2018/2/layout/IconVerticalSolidList"/>
    <dgm:cxn modelId="{FF6BF390-9617-4945-8BE2-6D5BFC226C3C}" type="presParOf" srcId="{E014362D-F511-4417-B131-E94B1682B08A}" destId="{4348C1AC-1B53-4BA6-A514-FF888723B5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C0F157-A4D1-44E3-96C3-6DD44B1485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2AF00E-7457-466E-BCCB-B0D6345CBD24}">
      <dgm:prSet/>
      <dgm:spPr/>
      <dgm:t>
        <a:bodyPr/>
        <a:lstStyle/>
        <a:p>
          <a:pPr>
            <a:defRPr cap="all"/>
          </a:pPr>
          <a:r>
            <a:rPr lang="en-US" dirty="0"/>
            <a:t>From: support@yourbank.example.com</a:t>
          </a:r>
        </a:p>
      </dgm:t>
    </dgm:pt>
    <dgm:pt modelId="{7BFCD9A6-1EFD-46F1-8262-5406075FD9B1}" type="parTrans" cxnId="{51AB1839-014C-4FA3-B141-BF8F076708F9}">
      <dgm:prSet/>
      <dgm:spPr/>
      <dgm:t>
        <a:bodyPr/>
        <a:lstStyle/>
        <a:p>
          <a:endParaRPr lang="en-US"/>
        </a:p>
      </dgm:t>
    </dgm:pt>
    <dgm:pt modelId="{31D9F535-3737-40D8-9F7A-0BFAA7A62386}" type="sibTrans" cxnId="{51AB1839-014C-4FA3-B141-BF8F076708F9}">
      <dgm:prSet/>
      <dgm:spPr/>
      <dgm:t>
        <a:bodyPr/>
        <a:lstStyle/>
        <a:p>
          <a:endParaRPr lang="en-US"/>
        </a:p>
      </dgm:t>
    </dgm:pt>
    <dgm:pt modelId="{691F1153-4344-41CE-A8F7-4E7D325CAF81}">
      <dgm:prSet/>
      <dgm:spPr/>
      <dgm:t>
        <a:bodyPr/>
        <a:lstStyle/>
        <a:p>
          <a:pPr>
            <a:defRPr cap="all"/>
          </a:pPr>
          <a:r>
            <a:rPr lang="en-US"/>
            <a:t>Urgent request to verify account</a:t>
          </a:r>
        </a:p>
      </dgm:t>
    </dgm:pt>
    <dgm:pt modelId="{209DDD11-4216-481F-8320-7ECB2BD2FA0D}" type="parTrans" cxnId="{75592F1E-7967-44A5-BEAE-C2151853F9DC}">
      <dgm:prSet/>
      <dgm:spPr/>
      <dgm:t>
        <a:bodyPr/>
        <a:lstStyle/>
        <a:p>
          <a:endParaRPr lang="en-US"/>
        </a:p>
      </dgm:t>
    </dgm:pt>
    <dgm:pt modelId="{8C646155-1115-4E7A-A8EF-F5625AB9D1C8}" type="sibTrans" cxnId="{75592F1E-7967-44A5-BEAE-C2151853F9DC}">
      <dgm:prSet/>
      <dgm:spPr/>
      <dgm:t>
        <a:bodyPr/>
        <a:lstStyle/>
        <a:p>
          <a:endParaRPr lang="en-US"/>
        </a:p>
      </dgm:t>
    </dgm:pt>
    <dgm:pt modelId="{606CBD06-97DD-4F9D-A3EB-93B2FD91F48E}">
      <dgm:prSet/>
      <dgm:spPr/>
      <dgm:t>
        <a:bodyPr/>
        <a:lstStyle/>
        <a:p>
          <a:pPr>
            <a:defRPr cap="all"/>
          </a:pPr>
          <a:r>
            <a:rPr lang="en-US"/>
            <a:t>Suspicious link: http://yourbank.verify-example.com/login</a:t>
          </a:r>
        </a:p>
      </dgm:t>
    </dgm:pt>
    <dgm:pt modelId="{7E34D9F4-9A7B-48DC-A1F7-6A14150A9658}" type="parTrans" cxnId="{5C3D9A5E-FED2-4971-A4BD-283E0F258535}">
      <dgm:prSet/>
      <dgm:spPr/>
      <dgm:t>
        <a:bodyPr/>
        <a:lstStyle/>
        <a:p>
          <a:endParaRPr lang="en-US"/>
        </a:p>
      </dgm:t>
    </dgm:pt>
    <dgm:pt modelId="{C55617E1-320C-4896-8038-1EF4F0A54406}" type="sibTrans" cxnId="{5C3D9A5E-FED2-4971-A4BD-283E0F258535}">
      <dgm:prSet/>
      <dgm:spPr/>
      <dgm:t>
        <a:bodyPr/>
        <a:lstStyle/>
        <a:p>
          <a:endParaRPr lang="en-US"/>
        </a:p>
      </dgm:t>
    </dgm:pt>
    <dgm:pt modelId="{F41EFD48-0D1A-4888-9F5D-7242C3867E35}" type="pres">
      <dgm:prSet presAssocID="{97C0F157-A4D1-44E3-96C3-6DD44B1485D1}" presName="root" presStyleCnt="0">
        <dgm:presLayoutVars>
          <dgm:dir/>
          <dgm:resizeHandles val="exact"/>
        </dgm:presLayoutVars>
      </dgm:prSet>
      <dgm:spPr/>
    </dgm:pt>
    <dgm:pt modelId="{04FF6FF2-ABC8-4A68-B72A-36C9B814E02C}" type="pres">
      <dgm:prSet presAssocID="{652AF00E-7457-466E-BCCB-B0D6345CBD24}" presName="compNode" presStyleCnt="0"/>
      <dgm:spPr/>
    </dgm:pt>
    <dgm:pt modelId="{1BF743CF-B58A-4975-A067-ED41D90768EF}" type="pres">
      <dgm:prSet presAssocID="{652AF00E-7457-466E-BCCB-B0D6345CBD24}" presName="iconBgRect" presStyleLbl="bgShp" presStyleIdx="0" presStyleCnt="3"/>
      <dgm:spPr/>
    </dgm:pt>
    <dgm:pt modelId="{D7C1F4E7-F4EE-4E62-83D1-AAE965F5D473}" type="pres">
      <dgm:prSet presAssocID="{652AF00E-7457-466E-BCCB-B0D6345CBD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3047A4FF-21BB-48B6-A62F-BF2E395671BB}" type="pres">
      <dgm:prSet presAssocID="{652AF00E-7457-466E-BCCB-B0D6345CBD24}" presName="spaceRect" presStyleCnt="0"/>
      <dgm:spPr/>
    </dgm:pt>
    <dgm:pt modelId="{70412685-7AF5-4013-AC16-8D04954C06D3}" type="pres">
      <dgm:prSet presAssocID="{652AF00E-7457-466E-BCCB-B0D6345CBD24}" presName="textRect" presStyleLbl="revTx" presStyleIdx="0" presStyleCnt="3">
        <dgm:presLayoutVars>
          <dgm:chMax val="1"/>
          <dgm:chPref val="1"/>
        </dgm:presLayoutVars>
      </dgm:prSet>
      <dgm:spPr/>
    </dgm:pt>
    <dgm:pt modelId="{FBCF0E20-7882-41FE-80DD-EDFDE442461F}" type="pres">
      <dgm:prSet presAssocID="{31D9F535-3737-40D8-9F7A-0BFAA7A62386}" presName="sibTrans" presStyleCnt="0"/>
      <dgm:spPr/>
    </dgm:pt>
    <dgm:pt modelId="{EA3D452A-7905-4D6A-B4B3-30815B2CBE05}" type="pres">
      <dgm:prSet presAssocID="{691F1153-4344-41CE-A8F7-4E7D325CAF81}" presName="compNode" presStyleCnt="0"/>
      <dgm:spPr/>
    </dgm:pt>
    <dgm:pt modelId="{B2A40EA2-9BE4-41F3-848B-37B09198ADBA}" type="pres">
      <dgm:prSet presAssocID="{691F1153-4344-41CE-A8F7-4E7D325CAF81}" presName="iconBgRect" presStyleLbl="bgShp" presStyleIdx="1" presStyleCnt="3"/>
      <dgm:spPr/>
    </dgm:pt>
    <dgm:pt modelId="{D6DCD79A-2BA6-4E1B-84E0-B7650097810F}" type="pres">
      <dgm:prSet presAssocID="{691F1153-4344-41CE-A8F7-4E7D325CAF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89B5EE-4F0A-4EE0-BA38-D8970F7B49F4}" type="pres">
      <dgm:prSet presAssocID="{691F1153-4344-41CE-A8F7-4E7D325CAF81}" presName="spaceRect" presStyleCnt="0"/>
      <dgm:spPr/>
    </dgm:pt>
    <dgm:pt modelId="{D9679F6E-579D-4BBF-986B-256F453140FC}" type="pres">
      <dgm:prSet presAssocID="{691F1153-4344-41CE-A8F7-4E7D325CAF81}" presName="textRect" presStyleLbl="revTx" presStyleIdx="1" presStyleCnt="3">
        <dgm:presLayoutVars>
          <dgm:chMax val="1"/>
          <dgm:chPref val="1"/>
        </dgm:presLayoutVars>
      </dgm:prSet>
      <dgm:spPr/>
    </dgm:pt>
    <dgm:pt modelId="{F47AE697-C21F-4974-8FF5-857A65FF9785}" type="pres">
      <dgm:prSet presAssocID="{8C646155-1115-4E7A-A8EF-F5625AB9D1C8}" presName="sibTrans" presStyleCnt="0"/>
      <dgm:spPr/>
    </dgm:pt>
    <dgm:pt modelId="{FDF35368-6A66-4A7B-AFB8-906B7B2BA5DD}" type="pres">
      <dgm:prSet presAssocID="{606CBD06-97DD-4F9D-A3EB-93B2FD91F48E}" presName="compNode" presStyleCnt="0"/>
      <dgm:spPr/>
    </dgm:pt>
    <dgm:pt modelId="{FF2BA26A-67C6-457A-A34A-DE5DDE0437A2}" type="pres">
      <dgm:prSet presAssocID="{606CBD06-97DD-4F9D-A3EB-93B2FD91F48E}" presName="iconBgRect" presStyleLbl="bgShp" presStyleIdx="2" presStyleCnt="3"/>
      <dgm:spPr/>
    </dgm:pt>
    <dgm:pt modelId="{F3E6686A-9456-40AE-9365-512DEAE517A4}" type="pres">
      <dgm:prSet presAssocID="{606CBD06-97DD-4F9D-A3EB-93B2FD91F4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7E19F90-BBF6-4E31-A423-93A3048244AB}" type="pres">
      <dgm:prSet presAssocID="{606CBD06-97DD-4F9D-A3EB-93B2FD91F48E}" presName="spaceRect" presStyleCnt="0"/>
      <dgm:spPr/>
    </dgm:pt>
    <dgm:pt modelId="{B57466C1-7A98-4890-A10A-620FD8FE5C60}" type="pres">
      <dgm:prSet presAssocID="{606CBD06-97DD-4F9D-A3EB-93B2FD91F4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46741C-CB81-446C-9371-BCD2504B5493}" type="presOf" srcId="{97C0F157-A4D1-44E3-96C3-6DD44B1485D1}" destId="{F41EFD48-0D1A-4888-9F5D-7242C3867E35}" srcOrd="0" destOrd="0" presId="urn:microsoft.com/office/officeart/2018/5/layout/IconCircleLabelList"/>
    <dgm:cxn modelId="{75592F1E-7967-44A5-BEAE-C2151853F9DC}" srcId="{97C0F157-A4D1-44E3-96C3-6DD44B1485D1}" destId="{691F1153-4344-41CE-A8F7-4E7D325CAF81}" srcOrd="1" destOrd="0" parTransId="{209DDD11-4216-481F-8320-7ECB2BD2FA0D}" sibTransId="{8C646155-1115-4E7A-A8EF-F5625AB9D1C8}"/>
    <dgm:cxn modelId="{81E44022-A0DC-4971-AD0B-788B2733C54C}" type="presOf" srcId="{606CBD06-97DD-4F9D-A3EB-93B2FD91F48E}" destId="{B57466C1-7A98-4890-A10A-620FD8FE5C60}" srcOrd="0" destOrd="0" presId="urn:microsoft.com/office/officeart/2018/5/layout/IconCircleLabelList"/>
    <dgm:cxn modelId="{51AB1839-014C-4FA3-B141-BF8F076708F9}" srcId="{97C0F157-A4D1-44E3-96C3-6DD44B1485D1}" destId="{652AF00E-7457-466E-BCCB-B0D6345CBD24}" srcOrd="0" destOrd="0" parTransId="{7BFCD9A6-1EFD-46F1-8262-5406075FD9B1}" sibTransId="{31D9F535-3737-40D8-9F7A-0BFAA7A62386}"/>
    <dgm:cxn modelId="{5C3D9A5E-FED2-4971-A4BD-283E0F258535}" srcId="{97C0F157-A4D1-44E3-96C3-6DD44B1485D1}" destId="{606CBD06-97DD-4F9D-A3EB-93B2FD91F48E}" srcOrd="2" destOrd="0" parTransId="{7E34D9F4-9A7B-48DC-A1F7-6A14150A9658}" sibTransId="{C55617E1-320C-4896-8038-1EF4F0A54406}"/>
    <dgm:cxn modelId="{7255A445-5F3D-4B1D-BDC4-454DA18A1508}" type="presOf" srcId="{691F1153-4344-41CE-A8F7-4E7D325CAF81}" destId="{D9679F6E-579D-4BBF-986B-256F453140FC}" srcOrd="0" destOrd="0" presId="urn:microsoft.com/office/officeart/2018/5/layout/IconCircleLabelList"/>
    <dgm:cxn modelId="{10ABD88A-70FF-4275-B183-9BE13375909C}" type="presOf" srcId="{652AF00E-7457-466E-BCCB-B0D6345CBD24}" destId="{70412685-7AF5-4013-AC16-8D04954C06D3}" srcOrd="0" destOrd="0" presId="urn:microsoft.com/office/officeart/2018/5/layout/IconCircleLabelList"/>
    <dgm:cxn modelId="{9835B899-01D8-4686-ACB2-1D38F7C9672B}" type="presParOf" srcId="{F41EFD48-0D1A-4888-9F5D-7242C3867E35}" destId="{04FF6FF2-ABC8-4A68-B72A-36C9B814E02C}" srcOrd="0" destOrd="0" presId="urn:microsoft.com/office/officeart/2018/5/layout/IconCircleLabelList"/>
    <dgm:cxn modelId="{1302F181-5329-48B8-8BAA-62D924252B8D}" type="presParOf" srcId="{04FF6FF2-ABC8-4A68-B72A-36C9B814E02C}" destId="{1BF743CF-B58A-4975-A067-ED41D90768EF}" srcOrd="0" destOrd="0" presId="urn:microsoft.com/office/officeart/2018/5/layout/IconCircleLabelList"/>
    <dgm:cxn modelId="{019F34F7-6506-4E65-96F2-3DF5BF09C3A1}" type="presParOf" srcId="{04FF6FF2-ABC8-4A68-B72A-36C9B814E02C}" destId="{D7C1F4E7-F4EE-4E62-83D1-AAE965F5D473}" srcOrd="1" destOrd="0" presId="urn:microsoft.com/office/officeart/2018/5/layout/IconCircleLabelList"/>
    <dgm:cxn modelId="{1F0EB139-BE06-4E24-AA80-0597A0BB50B7}" type="presParOf" srcId="{04FF6FF2-ABC8-4A68-B72A-36C9B814E02C}" destId="{3047A4FF-21BB-48B6-A62F-BF2E395671BB}" srcOrd="2" destOrd="0" presId="urn:microsoft.com/office/officeart/2018/5/layout/IconCircleLabelList"/>
    <dgm:cxn modelId="{561906DA-5E77-40E5-97C3-487AC2A8C595}" type="presParOf" srcId="{04FF6FF2-ABC8-4A68-B72A-36C9B814E02C}" destId="{70412685-7AF5-4013-AC16-8D04954C06D3}" srcOrd="3" destOrd="0" presId="urn:microsoft.com/office/officeart/2018/5/layout/IconCircleLabelList"/>
    <dgm:cxn modelId="{33DC0D79-8A87-45CB-92B0-B1B9EC341A14}" type="presParOf" srcId="{F41EFD48-0D1A-4888-9F5D-7242C3867E35}" destId="{FBCF0E20-7882-41FE-80DD-EDFDE442461F}" srcOrd="1" destOrd="0" presId="urn:microsoft.com/office/officeart/2018/5/layout/IconCircleLabelList"/>
    <dgm:cxn modelId="{1034DFFC-9303-4401-BA70-0DCA927AB74D}" type="presParOf" srcId="{F41EFD48-0D1A-4888-9F5D-7242C3867E35}" destId="{EA3D452A-7905-4D6A-B4B3-30815B2CBE05}" srcOrd="2" destOrd="0" presId="urn:microsoft.com/office/officeart/2018/5/layout/IconCircleLabelList"/>
    <dgm:cxn modelId="{B9A67D79-4138-4127-807F-4F47460A713C}" type="presParOf" srcId="{EA3D452A-7905-4D6A-B4B3-30815B2CBE05}" destId="{B2A40EA2-9BE4-41F3-848B-37B09198ADBA}" srcOrd="0" destOrd="0" presId="urn:microsoft.com/office/officeart/2018/5/layout/IconCircleLabelList"/>
    <dgm:cxn modelId="{5C3769F0-7535-4A04-B491-A7C9415524E8}" type="presParOf" srcId="{EA3D452A-7905-4D6A-B4B3-30815B2CBE05}" destId="{D6DCD79A-2BA6-4E1B-84E0-B7650097810F}" srcOrd="1" destOrd="0" presId="urn:microsoft.com/office/officeart/2018/5/layout/IconCircleLabelList"/>
    <dgm:cxn modelId="{BD55C37C-7E79-4016-B8C5-753F021DB418}" type="presParOf" srcId="{EA3D452A-7905-4D6A-B4B3-30815B2CBE05}" destId="{2489B5EE-4F0A-4EE0-BA38-D8970F7B49F4}" srcOrd="2" destOrd="0" presId="urn:microsoft.com/office/officeart/2018/5/layout/IconCircleLabelList"/>
    <dgm:cxn modelId="{D8AD381C-1996-4100-AACF-6D48CC7AFCF4}" type="presParOf" srcId="{EA3D452A-7905-4D6A-B4B3-30815B2CBE05}" destId="{D9679F6E-579D-4BBF-986B-256F453140FC}" srcOrd="3" destOrd="0" presId="urn:microsoft.com/office/officeart/2018/5/layout/IconCircleLabelList"/>
    <dgm:cxn modelId="{6F997FF1-56D3-413D-A356-E1A37ACDBD1A}" type="presParOf" srcId="{F41EFD48-0D1A-4888-9F5D-7242C3867E35}" destId="{F47AE697-C21F-4974-8FF5-857A65FF9785}" srcOrd="3" destOrd="0" presId="urn:microsoft.com/office/officeart/2018/5/layout/IconCircleLabelList"/>
    <dgm:cxn modelId="{E8EB5214-ED8F-4FDF-851B-F4889609BBB9}" type="presParOf" srcId="{F41EFD48-0D1A-4888-9F5D-7242C3867E35}" destId="{FDF35368-6A66-4A7B-AFB8-906B7B2BA5DD}" srcOrd="4" destOrd="0" presId="urn:microsoft.com/office/officeart/2018/5/layout/IconCircleLabelList"/>
    <dgm:cxn modelId="{702DB71E-FEB3-4BAC-9E99-AEEFA75D5C84}" type="presParOf" srcId="{FDF35368-6A66-4A7B-AFB8-906B7B2BA5DD}" destId="{FF2BA26A-67C6-457A-A34A-DE5DDE0437A2}" srcOrd="0" destOrd="0" presId="urn:microsoft.com/office/officeart/2018/5/layout/IconCircleLabelList"/>
    <dgm:cxn modelId="{7FFA3062-9287-4A29-A423-3EBA1249E79C}" type="presParOf" srcId="{FDF35368-6A66-4A7B-AFB8-906B7B2BA5DD}" destId="{F3E6686A-9456-40AE-9365-512DEAE517A4}" srcOrd="1" destOrd="0" presId="urn:microsoft.com/office/officeart/2018/5/layout/IconCircleLabelList"/>
    <dgm:cxn modelId="{74E3173C-19AD-48C4-8D54-F79BE2188DDD}" type="presParOf" srcId="{FDF35368-6A66-4A7B-AFB8-906B7B2BA5DD}" destId="{27E19F90-BBF6-4E31-A423-93A3048244AB}" srcOrd="2" destOrd="0" presId="urn:microsoft.com/office/officeart/2018/5/layout/IconCircleLabelList"/>
    <dgm:cxn modelId="{F419DE00-0E8A-49DE-9FED-FAC7ACE4A2A3}" type="presParOf" srcId="{FDF35368-6A66-4A7B-AFB8-906B7B2BA5DD}" destId="{B57466C1-7A98-4890-A10A-620FD8FE5C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F65FA3-9862-46F2-AABC-CFC503DAE98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F878C7-8FAF-4A79-A859-B3AAF7608496}">
      <dgm:prSet/>
      <dgm:spPr/>
      <dgm:t>
        <a:bodyPr/>
        <a:lstStyle/>
        <a:p>
          <a:r>
            <a:rPr lang="en-GB"/>
            <a:t>Sender address mismatch</a:t>
          </a:r>
          <a:endParaRPr lang="en-US"/>
        </a:p>
      </dgm:t>
    </dgm:pt>
    <dgm:pt modelId="{180A9BC9-6E40-4904-8922-C3C134E26D65}" type="parTrans" cxnId="{ECB4ACAB-9564-444F-8009-5BEEFF4A4C05}">
      <dgm:prSet/>
      <dgm:spPr/>
      <dgm:t>
        <a:bodyPr/>
        <a:lstStyle/>
        <a:p>
          <a:endParaRPr lang="en-US"/>
        </a:p>
      </dgm:t>
    </dgm:pt>
    <dgm:pt modelId="{6857F7C5-2CAB-496A-B6FD-6E1C9D965F9A}" type="sibTrans" cxnId="{ECB4ACAB-9564-444F-8009-5BEEFF4A4C05}">
      <dgm:prSet/>
      <dgm:spPr/>
      <dgm:t>
        <a:bodyPr/>
        <a:lstStyle/>
        <a:p>
          <a:endParaRPr lang="en-US"/>
        </a:p>
      </dgm:t>
    </dgm:pt>
    <dgm:pt modelId="{68EBE662-34B1-4B5F-AB7C-2827127997E0}">
      <dgm:prSet/>
      <dgm:spPr/>
      <dgm:t>
        <a:bodyPr/>
        <a:lstStyle/>
        <a:p>
          <a:r>
            <a:rPr lang="en-GB"/>
            <a:t>Generic greeting (Dear Customer)</a:t>
          </a:r>
          <a:endParaRPr lang="en-US"/>
        </a:p>
      </dgm:t>
    </dgm:pt>
    <dgm:pt modelId="{60F7760D-91BB-47EE-9C6D-7F08CEC61906}" type="parTrans" cxnId="{D9B0B096-D499-44EE-AB06-4F1BD5238329}">
      <dgm:prSet/>
      <dgm:spPr/>
      <dgm:t>
        <a:bodyPr/>
        <a:lstStyle/>
        <a:p>
          <a:endParaRPr lang="en-US"/>
        </a:p>
      </dgm:t>
    </dgm:pt>
    <dgm:pt modelId="{0FF479AC-49B8-4DD4-BD61-2F79984CC238}" type="sibTrans" cxnId="{D9B0B096-D499-44EE-AB06-4F1BD5238329}">
      <dgm:prSet/>
      <dgm:spPr/>
      <dgm:t>
        <a:bodyPr/>
        <a:lstStyle/>
        <a:p>
          <a:endParaRPr lang="en-US"/>
        </a:p>
      </dgm:t>
    </dgm:pt>
    <dgm:pt modelId="{EE2EFC7B-4D3C-4E6D-9D8E-55079DA8E932}">
      <dgm:prSet/>
      <dgm:spPr/>
      <dgm:t>
        <a:bodyPr/>
        <a:lstStyle/>
        <a:p>
          <a:r>
            <a:rPr lang="en-GB"/>
            <a:t>Urgency or threatening language</a:t>
          </a:r>
          <a:endParaRPr lang="en-US"/>
        </a:p>
      </dgm:t>
    </dgm:pt>
    <dgm:pt modelId="{EE7EBD92-A789-4CCB-AAEF-A1613D13CD7C}" type="parTrans" cxnId="{302ECDD8-11AC-4BD6-8083-5B66DF959DE4}">
      <dgm:prSet/>
      <dgm:spPr/>
      <dgm:t>
        <a:bodyPr/>
        <a:lstStyle/>
        <a:p>
          <a:endParaRPr lang="en-US"/>
        </a:p>
      </dgm:t>
    </dgm:pt>
    <dgm:pt modelId="{6A13A1D1-B4FA-401A-8D6C-E616BC2404D4}" type="sibTrans" cxnId="{302ECDD8-11AC-4BD6-8083-5B66DF959DE4}">
      <dgm:prSet/>
      <dgm:spPr/>
      <dgm:t>
        <a:bodyPr/>
        <a:lstStyle/>
        <a:p>
          <a:endParaRPr lang="en-US"/>
        </a:p>
      </dgm:t>
    </dgm:pt>
    <dgm:pt modelId="{064CAE46-7031-4834-A387-033A55415B8C}">
      <dgm:prSet/>
      <dgm:spPr/>
      <dgm:t>
        <a:bodyPr/>
        <a:lstStyle/>
        <a:p>
          <a:r>
            <a:rPr lang="en-GB"/>
            <a:t>Unexpected attachments or links</a:t>
          </a:r>
          <a:endParaRPr lang="en-US"/>
        </a:p>
      </dgm:t>
    </dgm:pt>
    <dgm:pt modelId="{B1A38C7F-69DD-4E00-9601-6C1AEBA81F98}" type="parTrans" cxnId="{1A03425E-80D8-499B-A7B3-562C7A748B0F}">
      <dgm:prSet/>
      <dgm:spPr/>
      <dgm:t>
        <a:bodyPr/>
        <a:lstStyle/>
        <a:p>
          <a:endParaRPr lang="en-US"/>
        </a:p>
      </dgm:t>
    </dgm:pt>
    <dgm:pt modelId="{04156F3E-EA1D-4149-95D1-8F41EECEC22B}" type="sibTrans" cxnId="{1A03425E-80D8-499B-A7B3-562C7A748B0F}">
      <dgm:prSet/>
      <dgm:spPr/>
      <dgm:t>
        <a:bodyPr/>
        <a:lstStyle/>
        <a:p>
          <a:endParaRPr lang="en-US"/>
        </a:p>
      </dgm:t>
    </dgm:pt>
    <dgm:pt modelId="{8563796C-C87B-4781-A3E5-BDB290F82FF5}">
      <dgm:prSet/>
      <dgm:spPr/>
      <dgm:t>
        <a:bodyPr/>
        <a:lstStyle/>
        <a:p>
          <a:r>
            <a:rPr lang="en-GB"/>
            <a:t>Poor grammar or formatting</a:t>
          </a:r>
          <a:endParaRPr lang="en-US"/>
        </a:p>
      </dgm:t>
    </dgm:pt>
    <dgm:pt modelId="{34D47527-830B-46F4-9C76-5ADED8B80E37}" type="parTrans" cxnId="{F52FF5AD-995A-4A89-B658-A1E8B03C5D1F}">
      <dgm:prSet/>
      <dgm:spPr/>
      <dgm:t>
        <a:bodyPr/>
        <a:lstStyle/>
        <a:p>
          <a:endParaRPr lang="en-US"/>
        </a:p>
      </dgm:t>
    </dgm:pt>
    <dgm:pt modelId="{4D3F5C71-15FF-4D85-AFB6-730CA86C5A5F}" type="sibTrans" cxnId="{F52FF5AD-995A-4A89-B658-A1E8B03C5D1F}">
      <dgm:prSet/>
      <dgm:spPr/>
      <dgm:t>
        <a:bodyPr/>
        <a:lstStyle/>
        <a:p>
          <a:endParaRPr lang="en-US"/>
        </a:p>
      </dgm:t>
    </dgm:pt>
    <dgm:pt modelId="{5A79BCF4-A8A6-47BF-9286-9F21EEEBA975}" type="pres">
      <dgm:prSet presAssocID="{A3F65FA3-9862-46F2-AABC-CFC503DAE98D}" presName="vert0" presStyleCnt="0">
        <dgm:presLayoutVars>
          <dgm:dir/>
          <dgm:animOne val="branch"/>
          <dgm:animLvl val="lvl"/>
        </dgm:presLayoutVars>
      </dgm:prSet>
      <dgm:spPr/>
    </dgm:pt>
    <dgm:pt modelId="{938DBF48-84B7-4FF2-BAE1-C8C44B9B6357}" type="pres">
      <dgm:prSet presAssocID="{9CF878C7-8FAF-4A79-A859-B3AAF7608496}" presName="thickLine" presStyleLbl="alignNode1" presStyleIdx="0" presStyleCnt="5"/>
      <dgm:spPr/>
    </dgm:pt>
    <dgm:pt modelId="{548D342C-61BA-4EAE-AC61-5734C207570E}" type="pres">
      <dgm:prSet presAssocID="{9CF878C7-8FAF-4A79-A859-B3AAF7608496}" presName="horz1" presStyleCnt="0"/>
      <dgm:spPr/>
    </dgm:pt>
    <dgm:pt modelId="{B0C26D6F-2D1D-4919-BDBD-086F2F238D58}" type="pres">
      <dgm:prSet presAssocID="{9CF878C7-8FAF-4A79-A859-B3AAF7608496}" presName="tx1" presStyleLbl="revTx" presStyleIdx="0" presStyleCnt="5"/>
      <dgm:spPr/>
    </dgm:pt>
    <dgm:pt modelId="{8FA03D0A-8FE7-4EF5-908A-67FD8D25D1F5}" type="pres">
      <dgm:prSet presAssocID="{9CF878C7-8FAF-4A79-A859-B3AAF7608496}" presName="vert1" presStyleCnt="0"/>
      <dgm:spPr/>
    </dgm:pt>
    <dgm:pt modelId="{3ABBBBEA-65FE-45DF-A9DD-E2F4F2BE63B2}" type="pres">
      <dgm:prSet presAssocID="{68EBE662-34B1-4B5F-AB7C-2827127997E0}" presName="thickLine" presStyleLbl="alignNode1" presStyleIdx="1" presStyleCnt="5"/>
      <dgm:spPr/>
    </dgm:pt>
    <dgm:pt modelId="{79325665-0677-446C-BED9-D504CB6AE9C4}" type="pres">
      <dgm:prSet presAssocID="{68EBE662-34B1-4B5F-AB7C-2827127997E0}" presName="horz1" presStyleCnt="0"/>
      <dgm:spPr/>
    </dgm:pt>
    <dgm:pt modelId="{38FDF03C-0DB8-4CF3-9CCF-ADF1A3123E1D}" type="pres">
      <dgm:prSet presAssocID="{68EBE662-34B1-4B5F-AB7C-2827127997E0}" presName="tx1" presStyleLbl="revTx" presStyleIdx="1" presStyleCnt="5"/>
      <dgm:spPr/>
    </dgm:pt>
    <dgm:pt modelId="{38C35AFB-9865-49F2-89E8-4B4E9EDAA1EA}" type="pres">
      <dgm:prSet presAssocID="{68EBE662-34B1-4B5F-AB7C-2827127997E0}" presName="vert1" presStyleCnt="0"/>
      <dgm:spPr/>
    </dgm:pt>
    <dgm:pt modelId="{AB99FDEE-3FD9-4373-822B-A80181962652}" type="pres">
      <dgm:prSet presAssocID="{EE2EFC7B-4D3C-4E6D-9D8E-55079DA8E932}" presName="thickLine" presStyleLbl="alignNode1" presStyleIdx="2" presStyleCnt="5"/>
      <dgm:spPr/>
    </dgm:pt>
    <dgm:pt modelId="{7F0AE8ED-D150-4E76-BE03-649686465A67}" type="pres">
      <dgm:prSet presAssocID="{EE2EFC7B-4D3C-4E6D-9D8E-55079DA8E932}" presName="horz1" presStyleCnt="0"/>
      <dgm:spPr/>
    </dgm:pt>
    <dgm:pt modelId="{E9BC7924-52E4-4D96-A229-44A0FB419963}" type="pres">
      <dgm:prSet presAssocID="{EE2EFC7B-4D3C-4E6D-9D8E-55079DA8E932}" presName="tx1" presStyleLbl="revTx" presStyleIdx="2" presStyleCnt="5"/>
      <dgm:spPr/>
    </dgm:pt>
    <dgm:pt modelId="{727A6D19-180F-4AA3-84ED-AF81C6E27B7A}" type="pres">
      <dgm:prSet presAssocID="{EE2EFC7B-4D3C-4E6D-9D8E-55079DA8E932}" presName="vert1" presStyleCnt="0"/>
      <dgm:spPr/>
    </dgm:pt>
    <dgm:pt modelId="{66883535-9862-44E5-BC70-F058EF9664FC}" type="pres">
      <dgm:prSet presAssocID="{064CAE46-7031-4834-A387-033A55415B8C}" presName="thickLine" presStyleLbl="alignNode1" presStyleIdx="3" presStyleCnt="5"/>
      <dgm:spPr/>
    </dgm:pt>
    <dgm:pt modelId="{380CD5D3-9C3C-480F-96AD-FC2C8899FF08}" type="pres">
      <dgm:prSet presAssocID="{064CAE46-7031-4834-A387-033A55415B8C}" presName="horz1" presStyleCnt="0"/>
      <dgm:spPr/>
    </dgm:pt>
    <dgm:pt modelId="{B36FEAC2-C435-4E49-A32F-7332C252290B}" type="pres">
      <dgm:prSet presAssocID="{064CAE46-7031-4834-A387-033A55415B8C}" presName="tx1" presStyleLbl="revTx" presStyleIdx="3" presStyleCnt="5"/>
      <dgm:spPr/>
    </dgm:pt>
    <dgm:pt modelId="{29A84C5E-45F5-4908-B819-D57F82633604}" type="pres">
      <dgm:prSet presAssocID="{064CAE46-7031-4834-A387-033A55415B8C}" presName="vert1" presStyleCnt="0"/>
      <dgm:spPr/>
    </dgm:pt>
    <dgm:pt modelId="{BFFC6131-9337-4EA5-A7B9-ECCDA3E7A17D}" type="pres">
      <dgm:prSet presAssocID="{8563796C-C87B-4781-A3E5-BDB290F82FF5}" presName="thickLine" presStyleLbl="alignNode1" presStyleIdx="4" presStyleCnt="5"/>
      <dgm:spPr/>
    </dgm:pt>
    <dgm:pt modelId="{C3470CAB-CD55-42C2-938A-28E4A0E9C14C}" type="pres">
      <dgm:prSet presAssocID="{8563796C-C87B-4781-A3E5-BDB290F82FF5}" presName="horz1" presStyleCnt="0"/>
      <dgm:spPr/>
    </dgm:pt>
    <dgm:pt modelId="{618E2872-B1E2-4A5D-89DA-192FBF8D3AAE}" type="pres">
      <dgm:prSet presAssocID="{8563796C-C87B-4781-A3E5-BDB290F82FF5}" presName="tx1" presStyleLbl="revTx" presStyleIdx="4" presStyleCnt="5"/>
      <dgm:spPr/>
    </dgm:pt>
    <dgm:pt modelId="{C9B075C2-976C-4F18-82D4-566A317D164D}" type="pres">
      <dgm:prSet presAssocID="{8563796C-C87B-4781-A3E5-BDB290F82FF5}" presName="vert1" presStyleCnt="0"/>
      <dgm:spPr/>
    </dgm:pt>
  </dgm:ptLst>
  <dgm:cxnLst>
    <dgm:cxn modelId="{6E398808-62BE-4053-83FF-8FDD96A8859A}" type="presOf" srcId="{68EBE662-34B1-4B5F-AB7C-2827127997E0}" destId="{38FDF03C-0DB8-4CF3-9CCF-ADF1A3123E1D}" srcOrd="0" destOrd="0" presId="urn:microsoft.com/office/officeart/2008/layout/LinedList"/>
    <dgm:cxn modelId="{08532E28-3437-435C-A6CB-9D072D4D6F58}" type="presOf" srcId="{A3F65FA3-9862-46F2-AABC-CFC503DAE98D}" destId="{5A79BCF4-A8A6-47BF-9286-9F21EEEBA975}" srcOrd="0" destOrd="0" presId="urn:microsoft.com/office/officeart/2008/layout/LinedList"/>
    <dgm:cxn modelId="{1A03425E-80D8-499B-A7B3-562C7A748B0F}" srcId="{A3F65FA3-9862-46F2-AABC-CFC503DAE98D}" destId="{064CAE46-7031-4834-A387-033A55415B8C}" srcOrd="3" destOrd="0" parTransId="{B1A38C7F-69DD-4E00-9601-6C1AEBA81F98}" sibTransId="{04156F3E-EA1D-4149-95D1-8F41EECEC22B}"/>
    <dgm:cxn modelId="{534F2A4F-0558-42B4-ADE8-16A741E08303}" type="presOf" srcId="{9CF878C7-8FAF-4A79-A859-B3AAF7608496}" destId="{B0C26D6F-2D1D-4919-BDBD-086F2F238D58}" srcOrd="0" destOrd="0" presId="urn:microsoft.com/office/officeart/2008/layout/LinedList"/>
    <dgm:cxn modelId="{0DDB7880-27B4-48A2-891C-236B3C9044B3}" type="presOf" srcId="{8563796C-C87B-4781-A3E5-BDB290F82FF5}" destId="{618E2872-B1E2-4A5D-89DA-192FBF8D3AAE}" srcOrd="0" destOrd="0" presId="urn:microsoft.com/office/officeart/2008/layout/LinedList"/>
    <dgm:cxn modelId="{D9B0B096-D499-44EE-AB06-4F1BD5238329}" srcId="{A3F65FA3-9862-46F2-AABC-CFC503DAE98D}" destId="{68EBE662-34B1-4B5F-AB7C-2827127997E0}" srcOrd="1" destOrd="0" parTransId="{60F7760D-91BB-47EE-9C6D-7F08CEC61906}" sibTransId="{0FF479AC-49B8-4DD4-BD61-2F79984CC238}"/>
    <dgm:cxn modelId="{05211BA7-7C05-4553-A6AD-F9CE1DD3624E}" type="presOf" srcId="{064CAE46-7031-4834-A387-033A55415B8C}" destId="{B36FEAC2-C435-4E49-A32F-7332C252290B}" srcOrd="0" destOrd="0" presId="urn:microsoft.com/office/officeart/2008/layout/LinedList"/>
    <dgm:cxn modelId="{ECB4ACAB-9564-444F-8009-5BEEFF4A4C05}" srcId="{A3F65FA3-9862-46F2-AABC-CFC503DAE98D}" destId="{9CF878C7-8FAF-4A79-A859-B3AAF7608496}" srcOrd="0" destOrd="0" parTransId="{180A9BC9-6E40-4904-8922-C3C134E26D65}" sibTransId="{6857F7C5-2CAB-496A-B6FD-6E1C9D965F9A}"/>
    <dgm:cxn modelId="{F52FF5AD-995A-4A89-B658-A1E8B03C5D1F}" srcId="{A3F65FA3-9862-46F2-AABC-CFC503DAE98D}" destId="{8563796C-C87B-4781-A3E5-BDB290F82FF5}" srcOrd="4" destOrd="0" parTransId="{34D47527-830B-46F4-9C76-5ADED8B80E37}" sibTransId="{4D3F5C71-15FF-4D85-AFB6-730CA86C5A5F}"/>
    <dgm:cxn modelId="{7C7CE3B7-A27A-4002-A1C4-DAA670EE6951}" type="presOf" srcId="{EE2EFC7B-4D3C-4E6D-9D8E-55079DA8E932}" destId="{E9BC7924-52E4-4D96-A229-44A0FB419963}" srcOrd="0" destOrd="0" presId="urn:microsoft.com/office/officeart/2008/layout/LinedList"/>
    <dgm:cxn modelId="{302ECDD8-11AC-4BD6-8083-5B66DF959DE4}" srcId="{A3F65FA3-9862-46F2-AABC-CFC503DAE98D}" destId="{EE2EFC7B-4D3C-4E6D-9D8E-55079DA8E932}" srcOrd="2" destOrd="0" parTransId="{EE7EBD92-A789-4CCB-AAEF-A1613D13CD7C}" sibTransId="{6A13A1D1-B4FA-401A-8D6C-E616BC2404D4}"/>
    <dgm:cxn modelId="{0CA51A9C-8CF9-4C56-BE85-40F0790F15D9}" type="presParOf" srcId="{5A79BCF4-A8A6-47BF-9286-9F21EEEBA975}" destId="{938DBF48-84B7-4FF2-BAE1-C8C44B9B6357}" srcOrd="0" destOrd="0" presId="urn:microsoft.com/office/officeart/2008/layout/LinedList"/>
    <dgm:cxn modelId="{B9C72FFC-D571-4E61-9D51-F7D0D4100B51}" type="presParOf" srcId="{5A79BCF4-A8A6-47BF-9286-9F21EEEBA975}" destId="{548D342C-61BA-4EAE-AC61-5734C207570E}" srcOrd="1" destOrd="0" presId="urn:microsoft.com/office/officeart/2008/layout/LinedList"/>
    <dgm:cxn modelId="{ABFCC5CE-A719-49B1-A618-72B3915F6206}" type="presParOf" srcId="{548D342C-61BA-4EAE-AC61-5734C207570E}" destId="{B0C26D6F-2D1D-4919-BDBD-086F2F238D58}" srcOrd="0" destOrd="0" presId="urn:microsoft.com/office/officeart/2008/layout/LinedList"/>
    <dgm:cxn modelId="{AE1253D0-C969-4736-852D-62C0440EBF47}" type="presParOf" srcId="{548D342C-61BA-4EAE-AC61-5734C207570E}" destId="{8FA03D0A-8FE7-4EF5-908A-67FD8D25D1F5}" srcOrd="1" destOrd="0" presId="urn:microsoft.com/office/officeart/2008/layout/LinedList"/>
    <dgm:cxn modelId="{6E9950E0-F42A-4F36-96E8-7C4A90EA054B}" type="presParOf" srcId="{5A79BCF4-A8A6-47BF-9286-9F21EEEBA975}" destId="{3ABBBBEA-65FE-45DF-A9DD-E2F4F2BE63B2}" srcOrd="2" destOrd="0" presId="urn:microsoft.com/office/officeart/2008/layout/LinedList"/>
    <dgm:cxn modelId="{A9D49BBE-D1A9-4DED-9AB9-E09189276B1B}" type="presParOf" srcId="{5A79BCF4-A8A6-47BF-9286-9F21EEEBA975}" destId="{79325665-0677-446C-BED9-D504CB6AE9C4}" srcOrd="3" destOrd="0" presId="urn:microsoft.com/office/officeart/2008/layout/LinedList"/>
    <dgm:cxn modelId="{519E5740-2DA4-4523-895C-BFEDCF1A97C2}" type="presParOf" srcId="{79325665-0677-446C-BED9-D504CB6AE9C4}" destId="{38FDF03C-0DB8-4CF3-9CCF-ADF1A3123E1D}" srcOrd="0" destOrd="0" presId="urn:microsoft.com/office/officeart/2008/layout/LinedList"/>
    <dgm:cxn modelId="{87B97CA2-1598-4261-9707-3FE4DCEE1F4E}" type="presParOf" srcId="{79325665-0677-446C-BED9-D504CB6AE9C4}" destId="{38C35AFB-9865-49F2-89E8-4B4E9EDAA1EA}" srcOrd="1" destOrd="0" presId="urn:microsoft.com/office/officeart/2008/layout/LinedList"/>
    <dgm:cxn modelId="{65C009BE-51E9-48AC-AECE-2235EB366AD0}" type="presParOf" srcId="{5A79BCF4-A8A6-47BF-9286-9F21EEEBA975}" destId="{AB99FDEE-3FD9-4373-822B-A80181962652}" srcOrd="4" destOrd="0" presId="urn:microsoft.com/office/officeart/2008/layout/LinedList"/>
    <dgm:cxn modelId="{E645D347-60AE-42E1-AF9F-548409672027}" type="presParOf" srcId="{5A79BCF4-A8A6-47BF-9286-9F21EEEBA975}" destId="{7F0AE8ED-D150-4E76-BE03-649686465A67}" srcOrd="5" destOrd="0" presId="urn:microsoft.com/office/officeart/2008/layout/LinedList"/>
    <dgm:cxn modelId="{FD646919-00CD-471D-8348-66B9E8D10C3E}" type="presParOf" srcId="{7F0AE8ED-D150-4E76-BE03-649686465A67}" destId="{E9BC7924-52E4-4D96-A229-44A0FB419963}" srcOrd="0" destOrd="0" presId="urn:microsoft.com/office/officeart/2008/layout/LinedList"/>
    <dgm:cxn modelId="{E23B9D03-C245-4624-AE4D-600AB324CA56}" type="presParOf" srcId="{7F0AE8ED-D150-4E76-BE03-649686465A67}" destId="{727A6D19-180F-4AA3-84ED-AF81C6E27B7A}" srcOrd="1" destOrd="0" presId="urn:microsoft.com/office/officeart/2008/layout/LinedList"/>
    <dgm:cxn modelId="{0C1686FB-1B77-469D-94CC-F506594F87A6}" type="presParOf" srcId="{5A79BCF4-A8A6-47BF-9286-9F21EEEBA975}" destId="{66883535-9862-44E5-BC70-F058EF9664FC}" srcOrd="6" destOrd="0" presId="urn:microsoft.com/office/officeart/2008/layout/LinedList"/>
    <dgm:cxn modelId="{25DBD3CF-E1B5-4A6B-83D6-9A399E7006F2}" type="presParOf" srcId="{5A79BCF4-A8A6-47BF-9286-9F21EEEBA975}" destId="{380CD5D3-9C3C-480F-96AD-FC2C8899FF08}" srcOrd="7" destOrd="0" presId="urn:microsoft.com/office/officeart/2008/layout/LinedList"/>
    <dgm:cxn modelId="{EC582EA1-6078-462A-B2FF-BF7893B53D3C}" type="presParOf" srcId="{380CD5D3-9C3C-480F-96AD-FC2C8899FF08}" destId="{B36FEAC2-C435-4E49-A32F-7332C252290B}" srcOrd="0" destOrd="0" presId="urn:microsoft.com/office/officeart/2008/layout/LinedList"/>
    <dgm:cxn modelId="{2E73AA29-1C51-451D-A382-6470AC0DA398}" type="presParOf" srcId="{380CD5D3-9C3C-480F-96AD-FC2C8899FF08}" destId="{29A84C5E-45F5-4908-B819-D57F82633604}" srcOrd="1" destOrd="0" presId="urn:microsoft.com/office/officeart/2008/layout/LinedList"/>
    <dgm:cxn modelId="{857BAD2F-9590-468A-8BDD-60896144AC1E}" type="presParOf" srcId="{5A79BCF4-A8A6-47BF-9286-9F21EEEBA975}" destId="{BFFC6131-9337-4EA5-A7B9-ECCDA3E7A17D}" srcOrd="8" destOrd="0" presId="urn:microsoft.com/office/officeart/2008/layout/LinedList"/>
    <dgm:cxn modelId="{EF75DA16-B914-4D83-9384-C33782C82E56}" type="presParOf" srcId="{5A79BCF4-A8A6-47BF-9286-9F21EEEBA975}" destId="{C3470CAB-CD55-42C2-938A-28E4A0E9C14C}" srcOrd="9" destOrd="0" presId="urn:microsoft.com/office/officeart/2008/layout/LinedList"/>
    <dgm:cxn modelId="{39D6ACF3-5C91-4B6D-B9F2-4948A8561133}" type="presParOf" srcId="{C3470CAB-CD55-42C2-938A-28E4A0E9C14C}" destId="{618E2872-B1E2-4A5D-89DA-192FBF8D3AAE}" srcOrd="0" destOrd="0" presId="urn:microsoft.com/office/officeart/2008/layout/LinedList"/>
    <dgm:cxn modelId="{28F059FB-9176-481F-9B6A-108AA3371886}" type="presParOf" srcId="{C3470CAB-CD55-42C2-938A-28E4A0E9C14C}" destId="{C9B075C2-976C-4F18-82D4-566A317D16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CEA4245-6481-43C1-8188-A6D9D6E90147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144820-3463-4FC9-8875-8DC19309A2CE}">
      <dgm:prSet/>
      <dgm:spPr/>
      <dgm:t>
        <a:bodyPr/>
        <a:lstStyle/>
        <a:p>
          <a:r>
            <a:rPr lang="en-GB"/>
            <a:t>Look for subtle typos (g00gle vs google)</a:t>
          </a:r>
          <a:endParaRPr lang="en-US"/>
        </a:p>
      </dgm:t>
    </dgm:pt>
    <dgm:pt modelId="{935D7520-D4AB-46BE-8E75-E71AC77D4554}" type="parTrans" cxnId="{392856F4-D25F-47B2-AFBA-EB14AA5A7A26}">
      <dgm:prSet/>
      <dgm:spPr/>
      <dgm:t>
        <a:bodyPr/>
        <a:lstStyle/>
        <a:p>
          <a:endParaRPr lang="en-US"/>
        </a:p>
      </dgm:t>
    </dgm:pt>
    <dgm:pt modelId="{CEF8B59E-ED80-441F-8C53-590F64114A6B}" type="sibTrans" cxnId="{392856F4-D25F-47B2-AFBA-EB14AA5A7A26}">
      <dgm:prSet/>
      <dgm:spPr/>
      <dgm:t>
        <a:bodyPr/>
        <a:lstStyle/>
        <a:p>
          <a:endParaRPr lang="en-US"/>
        </a:p>
      </dgm:t>
    </dgm:pt>
    <dgm:pt modelId="{FBCD15B3-59CA-4709-A8E4-2B0E05B94039}">
      <dgm:prSet/>
      <dgm:spPr/>
      <dgm:t>
        <a:bodyPr/>
        <a:lstStyle/>
        <a:p>
          <a:r>
            <a:rPr lang="en-GB"/>
            <a:t>Check for suspicious subdomains</a:t>
          </a:r>
          <a:endParaRPr lang="en-US"/>
        </a:p>
      </dgm:t>
    </dgm:pt>
    <dgm:pt modelId="{A6DECEE2-6F46-48DF-9A68-6EA6FBD79B3C}" type="parTrans" cxnId="{089ABA8F-8821-4ED9-90AE-0FC71B66C5B0}">
      <dgm:prSet/>
      <dgm:spPr/>
      <dgm:t>
        <a:bodyPr/>
        <a:lstStyle/>
        <a:p>
          <a:endParaRPr lang="en-US"/>
        </a:p>
      </dgm:t>
    </dgm:pt>
    <dgm:pt modelId="{36DD2C94-BC2A-4D6A-AED5-76A2F7B7CBAD}" type="sibTrans" cxnId="{089ABA8F-8821-4ED9-90AE-0FC71B66C5B0}">
      <dgm:prSet/>
      <dgm:spPr/>
      <dgm:t>
        <a:bodyPr/>
        <a:lstStyle/>
        <a:p>
          <a:endParaRPr lang="en-US"/>
        </a:p>
      </dgm:t>
    </dgm:pt>
    <dgm:pt modelId="{555A9983-280E-4E12-9142-D50D9D8B93CA}">
      <dgm:prSet/>
      <dgm:spPr/>
      <dgm:t>
        <a:bodyPr/>
        <a:lstStyle/>
        <a:p>
          <a:r>
            <a:rPr lang="en-GB"/>
            <a:t>HTTPS is not a guarantee of safety</a:t>
          </a:r>
          <a:endParaRPr lang="en-US"/>
        </a:p>
      </dgm:t>
    </dgm:pt>
    <dgm:pt modelId="{23E9C81C-F5E3-42D8-96E2-85B71E7FDC6B}" type="parTrans" cxnId="{F3FF5A2B-C8D3-4081-9154-BE97B84B3DB9}">
      <dgm:prSet/>
      <dgm:spPr/>
      <dgm:t>
        <a:bodyPr/>
        <a:lstStyle/>
        <a:p>
          <a:endParaRPr lang="en-US"/>
        </a:p>
      </dgm:t>
    </dgm:pt>
    <dgm:pt modelId="{1C8D6B91-BDD2-407B-8CB9-62C6C206CA6B}" type="sibTrans" cxnId="{F3FF5A2B-C8D3-4081-9154-BE97B84B3DB9}">
      <dgm:prSet/>
      <dgm:spPr/>
      <dgm:t>
        <a:bodyPr/>
        <a:lstStyle/>
        <a:p>
          <a:endParaRPr lang="en-US"/>
        </a:p>
      </dgm:t>
    </dgm:pt>
    <dgm:pt modelId="{133D1E63-CF2B-417A-ACB0-86BD25080488}" type="pres">
      <dgm:prSet presAssocID="{7CEA4245-6481-43C1-8188-A6D9D6E90147}" presName="Name0" presStyleCnt="0">
        <dgm:presLayoutVars>
          <dgm:dir/>
          <dgm:animLvl val="lvl"/>
          <dgm:resizeHandles val="exact"/>
        </dgm:presLayoutVars>
      </dgm:prSet>
      <dgm:spPr/>
    </dgm:pt>
    <dgm:pt modelId="{6FBE38E4-D99A-4862-B81E-7555D8FE2F79}" type="pres">
      <dgm:prSet presAssocID="{555A9983-280E-4E12-9142-D50D9D8B93CA}" presName="boxAndChildren" presStyleCnt="0"/>
      <dgm:spPr/>
    </dgm:pt>
    <dgm:pt modelId="{473D87DD-53D5-458D-A03C-20097B1452D1}" type="pres">
      <dgm:prSet presAssocID="{555A9983-280E-4E12-9142-D50D9D8B93CA}" presName="parentTextBox" presStyleLbl="node1" presStyleIdx="0" presStyleCnt="3"/>
      <dgm:spPr/>
    </dgm:pt>
    <dgm:pt modelId="{7BFEE92A-128E-4597-AC51-162B68E9FD38}" type="pres">
      <dgm:prSet presAssocID="{36DD2C94-BC2A-4D6A-AED5-76A2F7B7CBAD}" presName="sp" presStyleCnt="0"/>
      <dgm:spPr/>
    </dgm:pt>
    <dgm:pt modelId="{C91D58DE-0AA0-428B-9F87-1F5CBF523CF9}" type="pres">
      <dgm:prSet presAssocID="{FBCD15B3-59CA-4709-A8E4-2B0E05B94039}" presName="arrowAndChildren" presStyleCnt="0"/>
      <dgm:spPr/>
    </dgm:pt>
    <dgm:pt modelId="{6C5FDF27-0C3A-4755-AF81-FB51170907AD}" type="pres">
      <dgm:prSet presAssocID="{FBCD15B3-59CA-4709-A8E4-2B0E05B94039}" presName="parentTextArrow" presStyleLbl="node1" presStyleIdx="1" presStyleCnt="3"/>
      <dgm:spPr/>
    </dgm:pt>
    <dgm:pt modelId="{2DFC57B0-94C1-4FD0-8881-9D39C4D1706F}" type="pres">
      <dgm:prSet presAssocID="{CEF8B59E-ED80-441F-8C53-590F64114A6B}" presName="sp" presStyleCnt="0"/>
      <dgm:spPr/>
    </dgm:pt>
    <dgm:pt modelId="{04F8D277-9EA8-49E5-98FA-81CA52A8D7DC}" type="pres">
      <dgm:prSet presAssocID="{E0144820-3463-4FC9-8875-8DC19309A2CE}" presName="arrowAndChildren" presStyleCnt="0"/>
      <dgm:spPr/>
    </dgm:pt>
    <dgm:pt modelId="{8447DA15-32B2-476E-B5C1-0FEFE2D96339}" type="pres">
      <dgm:prSet presAssocID="{E0144820-3463-4FC9-8875-8DC19309A2CE}" presName="parentTextArrow" presStyleLbl="node1" presStyleIdx="2" presStyleCnt="3"/>
      <dgm:spPr/>
    </dgm:pt>
  </dgm:ptLst>
  <dgm:cxnLst>
    <dgm:cxn modelId="{165E4E0F-9D63-4121-BFC8-411562446610}" type="presOf" srcId="{FBCD15B3-59CA-4709-A8E4-2B0E05B94039}" destId="{6C5FDF27-0C3A-4755-AF81-FB51170907AD}" srcOrd="0" destOrd="0" presId="urn:microsoft.com/office/officeart/2005/8/layout/process4"/>
    <dgm:cxn modelId="{DCA84212-E0DB-4DC6-8E12-90EE5BFBC44C}" type="presOf" srcId="{555A9983-280E-4E12-9142-D50D9D8B93CA}" destId="{473D87DD-53D5-458D-A03C-20097B1452D1}" srcOrd="0" destOrd="0" presId="urn:microsoft.com/office/officeart/2005/8/layout/process4"/>
    <dgm:cxn modelId="{F3FF5A2B-C8D3-4081-9154-BE97B84B3DB9}" srcId="{7CEA4245-6481-43C1-8188-A6D9D6E90147}" destId="{555A9983-280E-4E12-9142-D50D9D8B93CA}" srcOrd="2" destOrd="0" parTransId="{23E9C81C-F5E3-42D8-96E2-85B71E7FDC6B}" sibTransId="{1C8D6B91-BDD2-407B-8CB9-62C6C206CA6B}"/>
    <dgm:cxn modelId="{96394173-2A9F-4600-9E2F-C4ECAF53DFDB}" type="presOf" srcId="{7CEA4245-6481-43C1-8188-A6D9D6E90147}" destId="{133D1E63-CF2B-417A-ACB0-86BD25080488}" srcOrd="0" destOrd="0" presId="urn:microsoft.com/office/officeart/2005/8/layout/process4"/>
    <dgm:cxn modelId="{089ABA8F-8821-4ED9-90AE-0FC71B66C5B0}" srcId="{7CEA4245-6481-43C1-8188-A6D9D6E90147}" destId="{FBCD15B3-59CA-4709-A8E4-2B0E05B94039}" srcOrd="1" destOrd="0" parTransId="{A6DECEE2-6F46-48DF-9A68-6EA6FBD79B3C}" sibTransId="{36DD2C94-BC2A-4D6A-AED5-76A2F7B7CBAD}"/>
    <dgm:cxn modelId="{02AE5B9E-B309-43F7-9A90-29DB6FE99F57}" type="presOf" srcId="{E0144820-3463-4FC9-8875-8DC19309A2CE}" destId="{8447DA15-32B2-476E-B5C1-0FEFE2D96339}" srcOrd="0" destOrd="0" presId="urn:microsoft.com/office/officeart/2005/8/layout/process4"/>
    <dgm:cxn modelId="{392856F4-D25F-47B2-AFBA-EB14AA5A7A26}" srcId="{7CEA4245-6481-43C1-8188-A6D9D6E90147}" destId="{E0144820-3463-4FC9-8875-8DC19309A2CE}" srcOrd="0" destOrd="0" parTransId="{935D7520-D4AB-46BE-8E75-E71AC77D4554}" sibTransId="{CEF8B59E-ED80-441F-8C53-590F64114A6B}"/>
    <dgm:cxn modelId="{5A619D4C-7ECF-4FFA-854B-7086EB019295}" type="presParOf" srcId="{133D1E63-CF2B-417A-ACB0-86BD25080488}" destId="{6FBE38E4-D99A-4862-B81E-7555D8FE2F79}" srcOrd="0" destOrd="0" presId="urn:microsoft.com/office/officeart/2005/8/layout/process4"/>
    <dgm:cxn modelId="{6858EC9C-B6EF-4107-821D-C338086307DB}" type="presParOf" srcId="{6FBE38E4-D99A-4862-B81E-7555D8FE2F79}" destId="{473D87DD-53D5-458D-A03C-20097B1452D1}" srcOrd="0" destOrd="0" presId="urn:microsoft.com/office/officeart/2005/8/layout/process4"/>
    <dgm:cxn modelId="{AB94444D-6264-450D-BA94-D2907D9CD1F8}" type="presParOf" srcId="{133D1E63-CF2B-417A-ACB0-86BD25080488}" destId="{7BFEE92A-128E-4597-AC51-162B68E9FD38}" srcOrd="1" destOrd="0" presId="urn:microsoft.com/office/officeart/2005/8/layout/process4"/>
    <dgm:cxn modelId="{58776B31-C4D3-4959-80E1-ED8812A4F0F4}" type="presParOf" srcId="{133D1E63-CF2B-417A-ACB0-86BD25080488}" destId="{C91D58DE-0AA0-428B-9F87-1F5CBF523CF9}" srcOrd="2" destOrd="0" presId="urn:microsoft.com/office/officeart/2005/8/layout/process4"/>
    <dgm:cxn modelId="{0F59107B-B436-4BB8-ACB9-E3CED59D25F3}" type="presParOf" srcId="{C91D58DE-0AA0-428B-9F87-1F5CBF523CF9}" destId="{6C5FDF27-0C3A-4755-AF81-FB51170907AD}" srcOrd="0" destOrd="0" presId="urn:microsoft.com/office/officeart/2005/8/layout/process4"/>
    <dgm:cxn modelId="{6E160A9E-FA49-4857-A213-85FDCCBA608E}" type="presParOf" srcId="{133D1E63-CF2B-417A-ACB0-86BD25080488}" destId="{2DFC57B0-94C1-4FD0-8881-9D39C4D1706F}" srcOrd="3" destOrd="0" presId="urn:microsoft.com/office/officeart/2005/8/layout/process4"/>
    <dgm:cxn modelId="{CA2294D8-CA25-4F3A-8E9E-6C1004515C45}" type="presParOf" srcId="{133D1E63-CF2B-417A-ACB0-86BD25080488}" destId="{04F8D277-9EA8-49E5-98FA-81CA52A8D7DC}" srcOrd="4" destOrd="0" presId="urn:microsoft.com/office/officeart/2005/8/layout/process4"/>
    <dgm:cxn modelId="{CC53985B-E6C6-41A0-AF50-CC9531F25925}" type="presParOf" srcId="{04F8D277-9EA8-49E5-98FA-81CA52A8D7DC}" destId="{8447DA15-32B2-476E-B5C1-0FEFE2D9633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755C72-683D-44AF-9ADF-391C271B75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0BFEA97-8772-4EC3-808A-C3CFF52481EF}">
      <dgm:prSet/>
      <dgm:spPr/>
      <dgm:t>
        <a:bodyPr/>
        <a:lstStyle/>
        <a:p>
          <a:r>
            <a:rPr lang="en-US"/>
            <a:t>Authority: pretending to be a boss</a:t>
          </a:r>
        </a:p>
      </dgm:t>
    </dgm:pt>
    <dgm:pt modelId="{BB79EC58-2AD2-415F-9458-7EC7A09279EA}" type="parTrans" cxnId="{9019738C-8D97-4B8D-A232-0E2B6F2714C2}">
      <dgm:prSet/>
      <dgm:spPr/>
      <dgm:t>
        <a:bodyPr/>
        <a:lstStyle/>
        <a:p>
          <a:endParaRPr lang="en-US"/>
        </a:p>
      </dgm:t>
    </dgm:pt>
    <dgm:pt modelId="{6EF9AD36-6327-4815-B154-0737F1735A70}" type="sibTrans" cxnId="{9019738C-8D97-4B8D-A232-0E2B6F2714C2}">
      <dgm:prSet/>
      <dgm:spPr/>
      <dgm:t>
        <a:bodyPr/>
        <a:lstStyle/>
        <a:p>
          <a:endParaRPr lang="en-US"/>
        </a:p>
      </dgm:t>
    </dgm:pt>
    <dgm:pt modelId="{B54D00B9-4841-4B05-AB28-1D7496D39AE6}">
      <dgm:prSet/>
      <dgm:spPr/>
      <dgm:t>
        <a:bodyPr/>
        <a:lstStyle/>
        <a:p>
          <a:r>
            <a:rPr lang="en-US"/>
            <a:t>Urgency: act now or lose access</a:t>
          </a:r>
        </a:p>
      </dgm:t>
    </dgm:pt>
    <dgm:pt modelId="{15D7111E-78B3-4484-9697-5F0A5EFC3919}" type="parTrans" cxnId="{1C35CC3B-648B-4002-A5AF-7EE7A1105D01}">
      <dgm:prSet/>
      <dgm:spPr/>
      <dgm:t>
        <a:bodyPr/>
        <a:lstStyle/>
        <a:p>
          <a:endParaRPr lang="en-US"/>
        </a:p>
      </dgm:t>
    </dgm:pt>
    <dgm:pt modelId="{579E5BED-DBC0-4E18-A899-5C1B1F9E96B3}" type="sibTrans" cxnId="{1C35CC3B-648B-4002-A5AF-7EE7A1105D01}">
      <dgm:prSet/>
      <dgm:spPr/>
      <dgm:t>
        <a:bodyPr/>
        <a:lstStyle/>
        <a:p>
          <a:endParaRPr lang="en-US"/>
        </a:p>
      </dgm:t>
    </dgm:pt>
    <dgm:pt modelId="{3F11005E-35D1-4F4F-9779-599184918B39}">
      <dgm:prSet/>
      <dgm:spPr/>
      <dgm:t>
        <a:bodyPr/>
        <a:lstStyle/>
        <a:p>
          <a:r>
            <a:rPr lang="en-US"/>
            <a:t>Familiarity: mentions colleague names</a:t>
          </a:r>
        </a:p>
      </dgm:t>
    </dgm:pt>
    <dgm:pt modelId="{D494DC01-D982-4339-95BA-4FABA4318375}" type="parTrans" cxnId="{620390C4-DC0F-4564-95A5-95C6E06F1E1D}">
      <dgm:prSet/>
      <dgm:spPr/>
      <dgm:t>
        <a:bodyPr/>
        <a:lstStyle/>
        <a:p>
          <a:endParaRPr lang="en-US"/>
        </a:p>
      </dgm:t>
    </dgm:pt>
    <dgm:pt modelId="{EE53B52E-B5E3-4EB3-BCBE-D5D967AB26E6}" type="sibTrans" cxnId="{620390C4-DC0F-4564-95A5-95C6E06F1E1D}">
      <dgm:prSet/>
      <dgm:spPr/>
      <dgm:t>
        <a:bodyPr/>
        <a:lstStyle/>
        <a:p>
          <a:endParaRPr lang="en-US"/>
        </a:p>
      </dgm:t>
    </dgm:pt>
    <dgm:pt modelId="{8D89381E-840E-4134-B59A-FE64A1F64C9B}">
      <dgm:prSet/>
      <dgm:spPr/>
      <dgm:t>
        <a:bodyPr/>
        <a:lstStyle/>
        <a:p>
          <a:r>
            <a:rPr lang="en-US"/>
            <a:t>Rewards: prize or gift offers</a:t>
          </a:r>
        </a:p>
      </dgm:t>
    </dgm:pt>
    <dgm:pt modelId="{C8D247D1-40C8-4B1C-9636-C63392F02759}" type="parTrans" cxnId="{A592A5B8-065A-4BC9-9098-3C25FB55C07C}">
      <dgm:prSet/>
      <dgm:spPr/>
      <dgm:t>
        <a:bodyPr/>
        <a:lstStyle/>
        <a:p>
          <a:endParaRPr lang="en-US"/>
        </a:p>
      </dgm:t>
    </dgm:pt>
    <dgm:pt modelId="{18E06236-82E3-407D-8F05-C975F40E23CD}" type="sibTrans" cxnId="{A592A5B8-065A-4BC9-9098-3C25FB55C07C}">
      <dgm:prSet/>
      <dgm:spPr/>
      <dgm:t>
        <a:bodyPr/>
        <a:lstStyle/>
        <a:p>
          <a:endParaRPr lang="en-US"/>
        </a:p>
      </dgm:t>
    </dgm:pt>
    <dgm:pt modelId="{6B2C9A3C-8F40-461E-AC74-42C72C51B288}" type="pres">
      <dgm:prSet presAssocID="{15755C72-683D-44AF-9ADF-391C271B7568}" presName="root" presStyleCnt="0">
        <dgm:presLayoutVars>
          <dgm:dir/>
          <dgm:resizeHandles val="exact"/>
        </dgm:presLayoutVars>
      </dgm:prSet>
      <dgm:spPr/>
    </dgm:pt>
    <dgm:pt modelId="{7CEEFBF0-91F2-4ADC-A06E-73D0C0F35286}" type="pres">
      <dgm:prSet presAssocID="{C0BFEA97-8772-4EC3-808A-C3CFF52481EF}" presName="compNode" presStyleCnt="0"/>
      <dgm:spPr/>
    </dgm:pt>
    <dgm:pt modelId="{AB5B0652-0D4E-4780-873D-4ED678D662EA}" type="pres">
      <dgm:prSet presAssocID="{C0BFEA97-8772-4EC3-808A-C3CFF52481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42217A6-4495-4E05-9CC2-DB43023D3845}" type="pres">
      <dgm:prSet presAssocID="{C0BFEA97-8772-4EC3-808A-C3CFF52481EF}" presName="spaceRect" presStyleCnt="0"/>
      <dgm:spPr/>
    </dgm:pt>
    <dgm:pt modelId="{A8F9C238-F8BE-4681-BD6F-8673DABC2E5C}" type="pres">
      <dgm:prSet presAssocID="{C0BFEA97-8772-4EC3-808A-C3CFF52481EF}" presName="textRect" presStyleLbl="revTx" presStyleIdx="0" presStyleCnt="4">
        <dgm:presLayoutVars>
          <dgm:chMax val="1"/>
          <dgm:chPref val="1"/>
        </dgm:presLayoutVars>
      </dgm:prSet>
      <dgm:spPr/>
    </dgm:pt>
    <dgm:pt modelId="{D4210844-ED18-4760-9C6C-2E95BBDA7935}" type="pres">
      <dgm:prSet presAssocID="{6EF9AD36-6327-4815-B154-0737F1735A70}" presName="sibTrans" presStyleCnt="0"/>
      <dgm:spPr/>
    </dgm:pt>
    <dgm:pt modelId="{A14B45C9-E12E-40E3-A051-D89E474878A0}" type="pres">
      <dgm:prSet presAssocID="{B54D00B9-4841-4B05-AB28-1D7496D39AE6}" presName="compNode" presStyleCnt="0"/>
      <dgm:spPr/>
    </dgm:pt>
    <dgm:pt modelId="{D2ACF6F7-6E25-4C02-A4C5-4E62614A5BB0}" type="pres">
      <dgm:prSet presAssocID="{B54D00B9-4841-4B05-AB28-1D7496D39A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4A4D2A5-DF6D-42CE-ADE7-9C4EA3285098}" type="pres">
      <dgm:prSet presAssocID="{B54D00B9-4841-4B05-AB28-1D7496D39AE6}" presName="spaceRect" presStyleCnt="0"/>
      <dgm:spPr/>
    </dgm:pt>
    <dgm:pt modelId="{29B493CE-0FA6-46FA-BD54-C303B27360BF}" type="pres">
      <dgm:prSet presAssocID="{B54D00B9-4841-4B05-AB28-1D7496D39AE6}" presName="textRect" presStyleLbl="revTx" presStyleIdx="1" presStyleCnt="4">
        <dgm:presLayoutVars>
          <dgm:chMax val="1"/>
          <dgm:chPref val="1"/>
        </dgm:presLayoutVars>
      </dgm:prSet>
      <dgm:spPr/>
    </dgm:pt>
    <dgm:pt modelId="{3452386E-85F3-452D-BD75-C2FC49568C1C}" type="pres">
      <dgm:prSet presAssocID="{579E5BED-DBC0-4E18-A899-5C1B1F9E96B3}" presName="sibTrans" presStyleCnt="0"/>
      <dgm:spPr/>
    </dgm:pt>
    <dgm:pt modelId="{04FE71E4-99BD-482E-96E4-5D73444A3543}" type="pres">
      <dgm:prSet presAssocID="{3F11005E-35D1-4F4F-9779-599184918B39}" presName="compNode" presStyleCnt="0"/>
      <dgm:spPr/>
    </dgm:pt>
    <dgm:pt modelId="{9A53CD18-70A0-47CC-A38F-528F83D74AFA}" type="pres">
      <dgm:prSet presAssocID="{3F11005E-35D1-4F4F-9779-599184918B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06200C9-866E-43A4-8761-77BFB527E228}" type="pres">
      <dgm:prSet presAssocID="{3F11005E-35D1-4F4F-9779-599184918B39}" presName="spaceRect" presStyleCnt="0"/>
      <dgm:spPr/>
    </dgm:pt>
    <dgm:pt modelId="{B3B9767A-2D39-4C63-90FC-131F3CBAB8A6}" type="pres">
      <dgm:prSet presAssocID="{3F11005E-35D1-4F4F-9779-599184918B39}" presName="textRect" presStyleLbl="revTx" presStyleIdx="2" presStyleCnt="4">
        <dgm:presLayoutVars>
          <dgm:chMax val="1"/>
          <dgm:chPref val="1"/>
        </dgm:presLayoutVars>
      </dgm:prSet>
      <dgm:spPr/>
    </dgm:pt>
    <dgm:pt modelId="{D35C3532-A79D-4D0F-9852-E2A5A4DE43EA}" type="pres">
      <dgm:prSet presAssocID="{EE53B52E-B5E3-4EB3-BCBE-D5D967AB26E6}" presName="sibTrans" presStyleCnt="0"/>
      <dgm:spPr/>
    </dgm:pt>
    <dgm:pt modelId="{966120A0-AF7C-435D-9532-28CAC773EA44}" type="pres">
      <dgm:prSet presAssocID="{8D89381E-840E-4134-B59A-FE64A1F64C9B}" presName="compNode" presStyleCnt="0"/>
      <dgm:spPr/>
    </dgm:pt>
    <dgm:pt modelId="{483863F3-A287-4219-B7CA-543F80015084}" type="pres">
      <dgm:prSet presAssocID="{8D89381E-840E-4134-B59A-FE64A1F64C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"/>
        </a:ext>
      </dgm:extLst>
    </dgm:pt>
    <dgm:pt modelId="{BE09E5FC-4A6E-468D-BEB1-D623EA2E31CD}" type="pres">
      <dgm:prSet presAssocID="{8D89381E-840E-4134-B59A-FE64A1F64C9B}" presName="spaceRect" presStyleCnt="0"/>
      <dgm:spPr/>
    </dgm:pt>
    <dgm:pt modelId="{CB7FBF27-91F3-43D4-BADB-E41CC89074BD}" type="pres">
      <dgm:prSet presAssocID="{8D89381E-840E-4134-B59A-FE64A1F64C9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35CC3B-648B-4002-A5AF-7EE7A1105D01}" srcId="{15755C72-683D-44AF-9ADF-391C271B7568}" destId="{B54D00B9-4841-4B05-AB28-1D7496D39AE6}" srcOrd="1" destOrd="0" parTransId="{15D7111E-78B3-4484-9697-5F0A5EFC3919}" sibTransId="{579E5BED-DBC0-4E18-A899-5C1B1F9E96B3}"/>
    <dgm:cxn modelId="{8C333064-23AB-4BCB-8CB6-E2499E6C1D04}" type="presOf" srcId="{B54D00B9-4841-4B05-AB28-1D7496D39AE6}" destId="{29B493CE-0FA6-46FA-BD54-C303B27360BF}" srcOrd="0" destOrd="0" presId="urn:microsoft.com/office/officeart/2018/2/layout/IconLabelList"/>
    <dgm:cxn modelId="{4DDC4986-8C1F-42B9-B010-8A3A967AD57E}" type="presOf" srcId="{8D89381E-840E-4134-B59A-FE64A1F64C9B}" destId="{CB7FBF27-91F3-43D4-BADB-E41CC89074BD}" srcOrd="0" destOrd="0" presId="urn:microsoft.com/office/officeart/2018/2/layout/IconLabelList"/>
    <dgm:cxn modelId="{9019738C-8D97-4B8D-A232-0E2B6F2714C2}" srcId="{15755C72-683D-44AF-9ADF-391C271B7568}" destId="{C0BFEA97-8772-4EC3-808A-C3CFF52481EF}" srcOrd="0" destOrd="0" parTransId="{BB79EC58-2AD2-415F-9458-7EC7A09279EA}" sibTransId="{6EF9AD36-6327-4815-B154-0737F1735A70}"/>
    <dgm:cxn modelId="{A592A5B8-065A-4BC9-9098-3C25FB55C07C}" srcId="{15755C72-683D-44AF-9ADF-391C271B7568}" destId="{8D89381E-840E-4134-B59A-FE64A1F64C9B}" srcOrd="3" destOrd="0" parTransId="{C8D247D1-40C8-4B1C-9636-C63392F02759}" sibTransId="{18E06236-82E3-407D-8F05-C975F40E23CD}"/>
    <dgm:cxn modelId="{620390C4-DC0F-4564-95A5-95C6E06F1E1D}" srcId="{15755C72-683D-44AF-9ADF-391C271B7568}" destId="{3F11005E-35D1-4F4F-9779-599184918B39}" srcOrd="2" destOrd="0" parTransId="{D494DC01-D982-4339-95BA-4FABA4318375}" sibTransId="{EE53B52E-B5E3-4EB3-BCBE-D5D967AB26E6}"/>
    <dgm:cxn modelId="{ACE994DC-5AC4-4955-B672-C4D560CD9CF7}" type="presOf" srcId="{C0BFEA97-8772-4EC3-808A-C3CFF52481EF}" destId="{A8F9C238-F8BE-4681-BD6F-8673DABC2E5C}" srcOrd="0" destOrd="0" presId="urn:microsoft.com/office/officeart/2018/2/layout/IconLabelList"/>
    <dgm:cxn modelId="{0BD181EA-85ED-4B83-8270-2C236D99C9BB}" type="presOf" srcId="{15755C72-683D-44AF-9ADF-391C271B7568}" destId="{6B2C9A3C-8F40-461E-AC74-42C72C51B288}" srcOrd="0" destOrd="0" presId="urn:microsoft.com/office/officeart/2018/2/layout/IconLabelList"/>
    <dgm:cxn modelId="{B2F193F6-3827-439C-8475-81B135603C1F}" type="presOf" srcId="{3F11005E-35D1-4F4F-9779-599184918B39}" destId="{B3B9767A-2D39-4C63-90FC-131F3CBAB8A6}" srcOrd="0" destOrd="0" presId="urn:microsoft.com/office/officeart/2018/2/layout/IconLabelList"/>
    <dgm:cxn modelId="{B3D38777-AA08-4CC7-BB38-7B9754765313}" type="presParOf" srcId="{6B2C9A3C-8F40-461E-AC74-42C72C51B288}" destId="{7CEEFBF0-91F2-4ADC-A06E-73D0C0F35286}" srcOrd="0" destOrd="0" presId="urn:microsoft.com/office/officeart/2018/2/layout/IconLabelList"/>
    <dgm:cxn modelId="{B1DED780-8115-4033-B893-3719D26DA629}" type="presParOf" srcId="{7CEEFBF0-91F2-4ADC-A06E-73D0C0F35286}" destId="{AB5B0652-0D4E-4780-873D-4ED678D662EA}" srcOrd="0" destOrd="0" presId="urn:microsoft.com/office/officeart/2018/2/layout/IconLabelList"/>
    <dgm:cxn modelId="{4A19BB48-F035-4A3C-84D3-A0C4E621FF6C}" type="presParOf" srcId="{7CEEFBF0-91F2-4ADC-A06E-73D0C0F35286}" destId="{742217A6-4495-4E05-9CC2-DB43023D3845}" srcOrd="1" destOrd="0" presId="urn:microsoft.com/office/officeart/2018/2/layout/IconLabelList"/>
    <dgm:cxn modelId="{75BDAE5D-FE0E-44AD-9614-6F146985F662}" type="presParOf" srcId="{7CEEFBF0-91F2-4ADC-A06E-73D0C0F35286}" destId="{A8F9C238-F8BE-4681-BD6F-8673DABC2E5C}" srcOrd="2" destOrd="0" presId="urn:microsoft.com/office/officeart/2018/2/layout/IconLabelList"/>
    <dgm:cxn modelId="{C1C73980-AC75-40A5-B510-F86E00D85CAE}" type="presParOf" srcId="{6B2C9A3C-8F40-461E-AC74-42C72C51B288}" destId="{D4210844-ED18-4760-9C6C-2E95BBDA7935}" srcOrd="1" destOrd="0" presId="urn:microsoft.com/office/officeart/2018/2/layout/IconLabelList"/>
    <dgm:cxn modelId="{9BA56FC9-BEBD-43E4-8CAD-0F1DED524A0F}" type="presParOf" srcId="{6B2C9A3C-8F40-461E-AC74-42C72C51B288}" destId="{A14B45C9-E12E-40E3-A051-D89E474878A0}" srcOrd="2" destOrd="0" presId="urn:microsoft.com/office/officeart/2018/2/layout/IconLabelList"/>
    <dgm:cxn modelId="{F500B307-B3FB-4868-8BA2-EB80E4291DCF}" type="presParOf" srcId="{A14B45C9-E12E-40E3-A051-D89E474878A0}" destId="{D2ACF6F7-6E25-4C02-A4C5-4E62614A5BB0}" srcOrd="0" destOrd="0" presId="urn:microsoft.com/office/officeart/2018/2/layout/IconLabelList"/>
    <dgm:cxn modelId="{8673FCDF-EAE4-4F73-A6EA-5497C5A0358E}" type="presParOf" srcId="{A14B45C9-E12E-40E3-A051-D89E474878A0}" destId="{B4A4D2A5-DF6D-42CE-ADE7-9C4EA3285098}" srcOrd="1" destOrd="0" presId="urn:microsoft.com/office/officeart/2018/2/layout/IconLabelList"/>
    <dgm:cxn modelId="{B64D9C0D-8A04-49DE-99BB-1004074BA353}" type="presParOf" srcId="{A14B45C9-E12E-40E3-A051-D89E474878A0}" destId="{29B493CE-0FA6-46FA-BD54-C303B27360BF}" srcOrd="2" destOrd="0" presId="urn:microsoft.com/office/officeart/2018/2/layout/IconLabelList"/>
    <dgm:cxn modelId="{2D570D7F-803E-451E-899E-B15314E718C7}" type="presParOf" srcId="{6B2C9A3C-8F40-461E-AC74-42C72C51B288}" destId="{3452386E-85F3-452D-BD75-C2FC49568C1C}" srcOrd="3" destOrd="0" presId="urn:microsoft.com/office/officeart/2018/2/layout/IconLabelList"/>
    <dgm:cxn modelId="{F2DC3138-7510-46E4-A8E7-654BEFF98053}" type="presParOf" srcId="{6B2C9A3C-8F40-461E-AC74-42C72C51B288}" destId="{04FE71E4-99BD-482E-96E4-5D73444A3543}" srcOrd="4" destOrd="0" presId="urn:microsoft.com/office/officeart/2018/2/layout/IconLabelList"/>
    <dgm:cxn modelId="{741BD10B-0725-442D-9FFE-ACEEB2ED3043}" type="presParOf" srcId="{04FE71E4-99BD-482E-96E4-5D73444A3543}" destId="{9A53CD18-70A0-47CC-A38F-528F83D74AFA}" srcOrd="0" destOrd="0" presId="urn:microsoft.com/office/officeart/2018/2/layout/IconLabelList"/>
    <dgm:cxn modelId="{B9A2B63C-B965-481D-B8BB-5ECC8C91E632}" type="presParOf" srcId="{04FE71E4-99BD-482E-96E4-5D73444A3543}" destId="{206200C9-866E-43A4-8761-77BFB527E228}" srcOrd="1" destOrd="0" presId="urn:microsoft.com/office/officeart/2018/2/layout/IconLabelList"/>
    <dgm:cxn modelId="{CB3A303E-CD91-438C-9D55-CB70ED34F9B3}" type="presParOf" srcId="{04FE71E4-99BD-482E-96E4-5D73444A3543}" destId="{B3B9767A-2D39-4C63-90FC-131F3CBAB8A6}" srcOrd="2" destOrd="0" presId="urn:microsoft.com/office/officeart/2018/2/layout/IconLabelList"/>
    <dgm:cxn modelId="{6D6A2066-D5E2-4A78-AE01-5FD67FB8874E}" type="presParOf" srcId="{6B2C9A3C-8F40-461E-AC74-42C72C51B288}" destId="{D35C3532-A79D-4D0F-9852-E2A5A4DE43EA}" srcOrd="5" destOrd="0" presId="urn:microsoft.com/office/officeart/2018/2/layout/IconLabelList"/>
    <dgm:cxn modelId="{86750404-C811-4442-9E70-213422052BEE}" type="presParOf" srcId="{6B2C9A3C-8F40-461E-AC74-42C72C51B288}" destId="{966120A0-AF7C-435D-9532-28CAC773EA44}" srcOrd="6" destOrd="0" presId="urn:microsoft.com/office/officeart/2018/2/layout/IconLabelList"/>
    <dgm:cxn modelId="{6586CA6F-DBC6-4148-8F56-8AE122CF920F}" type="presParOf" srcId="{966120A0-AF7C-435D-9532-28CAC773EA44}" destId="{483863F3-A287-4219-B7CA-543F80015084}" srcOrd="0" destOrd="0" presId="urn:microsoft.com/office/officeart/2018/2/layout/IconLabelList"/>
    <dgm:cxn modelId="{F6662E6F-B036-4CD0-BFF2-87C5613BC79C}" type="presParOf" srcId="{966120A0-AF7C-435D-9532-28CAC773EA44}" destId="{BE09E5FC-4A6E-468D-BEB1-D623EA2E31CD}" srcOrd="1" destOrd="0" presId="urn:microsoft.com/office/officeart/2018/2/layout/IconLabelList"/>
    <dgm:cxn modelId="{F44168B8-EAD1-4F49-B954-0150AE0B429B}" type="presParOf" srcId="{966120A0-AF7C-435D-9532-28CAC773EA44}" destId="{CB7FBF27-91F3-43D4-BADB-E41CC89074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BDA382-09E7-4AE4-8AD9-11624BF0363D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8C26F6-EEC6-481E-B0C5-0A3B29196F05}">
      <dgm:prSet/>
      <dgm:spPr/>
      <dgm:t>
        <a:bodyPr/>
        <a:lstStyle/>
        <a:p>
          <a:r>
            <a:rPr lang="en-US"/>
            <a:t>Do NOT click links or download attachments</a:t>
          </a:r>
        </a:p>
      </dgm:t>
    </dgm:pt>
    <dgm:pt modelId="{EE17C2AD-01AA-400E-A295-5F98DEC85EE5}" type="parTrans" cxnId="{8C6EB326-0504-434B-8569-9CAA5F0B6309}">
      <dgm:prSet/>
      <dgm:spPr/>
      <dgm:t>
        <a:bodyPr/>
        <a:lstStyle/>
        <a:p>
          <a:endParaRPr lang="en-US"/>
        </a:p>
      </dgm:t>
    </dgm:pt>
    <dgm:pt modelId="{78EF3E1B-6E75-480D-893C-4850A9E57501}" type="sibTrans" cxnId="{8C6EB326-0504-434B-8569-9CAA5F0B630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59A06A6-D04E-4A1B-8B71-07D85DBDAE49}">
      <dgm:prSet/>
      <dgm:spPr/>
      <dgm:t>
        <a:bodyPr/>
        <a:lstStyle/>
        <a:p>
          <a:r>
            <a:rPr lang="en-US"/>
            <a:t>Report to security team</a:t>
          </a:r>
        </a:p>
      </dgm:t>
    </dgm:pt>
    <dgm:pt modelId="{CDD1F89E-6C9A-4BA1-984D-5C754A2D6CD4}" type="parTrans" cxnId="{C20D963A-CA9D-48D9-8732-8A78E301CD7D}">
      <dgm:prSet/>
      <dgm:spPr/>
      <dgm:t>
        <a:bodyPr/>
        <a:lstStyle/>
        <a:p>
          <a:endParaRPr lang="en-US"/>
        </a:p>
      </dgm:t>
    </dgm:pt>
    <dgm:pt modelId="{4079BF9C-EDAA-4D24-AB86-453F67C94E1F}" type="sibTrans" cxnId="{C20D963A-CA9D-48D9-8732-8A78E301CD7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33AACD6-73F9-4132-B526-3ADA042779BF}">
      <dgm:prSet/>
      <dgm:spPr/>
      <dgm:t>
        <a:bodyPr/>
        <a:lstStyle/>
        <a:p>
          <a:r>
            <a:rPr lang="en-US"/>
            <a:t>Change passwords if credentials were entered</a:t>
          </a:r>
        </a:p>
      </dgm:t>
    </dgm:pt>
    <dgm:pt modelId="{44B6C36B-245C-42E6-A45D-44C988E8505D}" type="parTrans" cxnId="{4D31843C-5179-42F0-8D39-B95D80871FD0}">
      <dgm:prSet/>
      <dgm:spPr/>
      <dgm:t>
        <a:bodyPr/>
        <a:lstStyle/>
        <a:p>
          <a:endParaRPr lang="en-US"/>
        </a:p>
      </dgm:t>
    </dgm:pt>
    <dgm:pt modelId="{DB065AB6-A06D-44D6-A343-36D46DD0A2E9}" type="sibTrans" cxnId="{4D31843C-5179-42F0-8D39-B95D80871FD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A1F78D-BA4D-4B57-BA05-820DE283D2C8}" type="pres">
      <dgm:prSet presAssocID="{36BDA382-09E7-4AE4-8AD9-11624BF0363D}" presName="Name0" presStyleCnt="0">
        <dgm:presLayoutVars>
          <dgm:animLvl val="lvl"/>
          <dgm:resizeHandles val="exact"/>
        </dgm:presLayoutVars>
      </dgm:prSet>
      <dgm:spPr/>
    </dgm:pt>
    <dgm:pt modelId="{C9E8D611-CA9C-477E-924E-6240C0D143C2}" type="pres">
      <dgm:prSet presAssocID="{4E8C26F6-EEC6-481E-B0C5-0A3B29196F05}" presName="compositeNode" presStyleCnt="0">
        <dgm:presLayoutVars>
          <dgm:bulletEnabled val="1"/>
        </dgm:presLayoutVars>
      </dgm:prSet>
      <dgm:spPr/>
    </dgm:pt>
    <dgm:pt modelId="{D5367EDC-FBF7-4556-A765-DCD0A38CDD9D}" type="pres">
      <dgm:prSet presAssocID="{4E8C26F6-EEC6-481E-B0C5-0A3B29196F05}" presName="bgRect" presStyleLbl="bgAccFollowNode1" presStyleIdx="0" presStyleCnt="3"/>
      <dgm:spPr/>
    </dgm:pt>
    <dgm:pt modelId="{04705999-13B2-40AE-9D46-F00A4840574A}" type="pres">
      <dgm:prSet presAssocID="{78EF3E1B-6E75-480D-893C-4850A9E5750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961415D-7876-4899-BC0A-EA6052EF146F}" type="pres">
      <dgm:prSet presAssocID="{4E8C26F6-EEC6-481E-B0C5-0A3B29196F05}" presName="bottomLine" presStyleLbl="alignNode1" presStyleIdx="1" presStyleCnt="6">
        <dgm:presLayoutVars/>
      </dgm:prSet>
      <dgm:spPr/>
    </dgm:pt>
    <dgm:pt modelId="{285165D9-5B29-488D-8D20-584171553302}" type="pres">
      <dgm:prSet presAssocID="{4E8C26F6-EEC6-481E-B0C5-0A3B29196F05}" presName="nodeText" presStyleLbl="bgAccFollowNode1" presStyleIdx="0" presStyleCnt="3">
        <dgm:presLayoutVars>
          <dgm:bulletEnabled val="1"/>
        </dgm:presLayoutVars>
      </dgm:prSet>
      <dgm:spPr/>
    </dgm:pt>
    <dgm:pt modelId="{53D1C257-4172-4E7C-8FBB-6582E6A4158E}" type="pres">
      <dgm:prSet presAssocID="{78EF3E1B-6E75-480D-893C-4850A9E57501}" presName="sibTrans" presStyleCnt="0"/>
      <dgm:spPr/>
    </dgm:pt>
    <dgm:pt modelId="{DC7BC224-9538-41A7-A080-71835D0A9407}" type="pres">
      <dgm:prSet presAssocID="{559A06A6-D04E-4A1B-8B71-07D85DBDAE49}" presName="compositeNode" presStyleCnt="0">
        <dgm:presLayoutVars>
          <dgm:bulletEnabled val="1"/>
        </dgm:presLayoutVars>
      </dgm:prSet>
      <dgm:spPr/>
    </dgm:pt>
    <dgm:pt modelId="{9FEEF21B-95EC-49E5-8C08-00818B1AC264}" type="pres">
      <dgm:prSet presAssocID="{559A06A6-D04E-4A1B-8B71-07D85DBDAE49}" presName="bgRect" presStyleLbl="bgAccFollowNode1" presStyleIdx="1" presStyleCnt="3"/>
      <dgm:spPr/>
    </dgm:pt>
    <dgm:pt modelId="{7A2B7025-AA6F-4BB2-BC08-1080A53A3190}" type="pres">
      <dgm:prSet presAssocID="{4079BF9C-EDAA-4D24-AB86-453F67C94E1F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FC6F04A-6753-4B70-9620-38F6781815DA}" type="pres">
      <dgm:prSet presAssocID="{559A06A6-D04E-4A1B-8B71-07D85DBDAE49}" presName="bottomLine" presStyleLbl="alignNode1" presStyleIdx="3" presStyleCnt="6">
        <dgm:presLayoutVars/>
      </dgm:prSet>
      <dgm:spPr/>
    </dgm:pt>
    <dgm:pt modelId="{89086E96-2332-4094-9FC8-48F878D0890B}" type="pres">
      <dgm:prSet presAssocID="{559A06A6-D04E-4A1B-8B71-07D85DBDAE49}" presName="nodeText" presStyleLbl="bgAccFollowNode1" presStyleIdx="1" presStyleCnt="3">
        <dgm:presLayoutVars>
          <dgm:bulletEnabled val="1"/>
        </dgm:presLayoutVars>
      </dgm:prSet>
      <dgm:spPr/>
    </dgm:pt>
    <dgm:pt modelId="{26AFBDDF-9620-4447-A0E7-7BCBF001A424}" type="pres">
      <dgm:prSet presAssocID="{4079BF9C-EDAA-4D24-AB86-453F67C94E1F}" presName="sibTrans" presStyleCnt="0"/>
      <dgm:spPr/>
    </dgm:pt>
    <dgm:pt modelId="{E95B6F05-58F3-490F-A314-6251BC147078}" type="pres">
      <dgm:prSet presAssocID="{B33AACD6-73F9-4132-B526-3ADA042779BF}" presName="compositeNode" presStyleCnt="0">
        <dgm:presLayoutVars>
          <dgm:bulletEnabled val="1"/>
        </dgm:presLayoutVars>
      </dgm:prSet>
      <dgm:spPr/>
    </dgm:pt>
    <dgm:pt modelId="{4C5DA5B5-2779-46DF-90A9-905E84BC5FB5}" type="pres">
      <dgm:prSet presAssocID="{B33AACD6-73F9-4132-B526-3ADA042779BF}" presName="bgRect" presStyleLbl="bgAccFollowNode1" presStyleIdx="2" presStyleCnt="3"/>
      <dgm:spPr/>
    </dgm:pt>
    <dgm:pt modelId="{64EF6EBF-084D-4DD0-ABB7-1690D1707C21}" type="pres">
      <dgm:prSet presAssocID="{DB065AB6-A06D-44D6-A343-36D46DD0A2E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707CC26-7D24-4581-AA5E-50278EB31913}" type="pres">
      <dgm:prSet presAssocID="{B33AACD6-73F9-4132-B526-3ADA042779BF}" presName="bottomLine" presStyleLbl="alignNode1" presStyleIdx="5" presStyleCnt="6">
        <dgm:presLayoutVars/>
      </dgm:prSet>
      <dgm:spPr/>
    </dgm:pt>
    <dgm:pt modelId="{DAE29A6F-077E-4C45-B865-BEE9F26D7DC7}" type="pres">
      <dgm:prSet presAssocID="{B33AACD6-73F9-4132-B526-3ADA042779B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BE60B04-A1C1-41F5-ABFD-FBECFE6D5D17}" type="presOf" srcId="{36BDA382-09E7-4AE4-8AD9-11624BF0363D}" destId="{BAA1F78D-BA4D-4B57-BA05-820DE283D2C8}" srcOrd="0" destOrd="0" presId="urn:microsoft.com/office/officeart/2016/7/layout/BasicLinearProcessNumbered"/>
    <dgm:cxn modelId="{5806F919-541E-48FE-A282-77A6AB90BAE1}" type="presOf" srcId="{78EF3E1B-6E75-480D-893C-4850A9E57501}" destId="{04705999-13B2-40AE-9D46-F00A4840574A}" srcOrd="0" destOrd="0" presId="urn:microsoft.com/office/officeart/2016/7/layout/BasicLinearProcessNumbered"/>
    <dgm:cxn modelId="{A2D4E024-C8C1-44F1-9D39-592F5378B166}" type="presOf" srcId="{4E8C26F6-EEC6-481E-B0C5-0A3B29196F05}" destId="{285165D9-5B29-488D-8D20-584171553302}" srcOrd="1" destOrd="0" presId="urn:microsoft.com/office/officeart/2016/7/layout/BasicLinearProcessNumbered"/>
    <dgm:cxn modelId="{8C6EB326-0504-434B-8569-9CAA5F0B6309}" srcId="{36BDA382-09E7-4AE4-8AD9-11624BF0363D}" destId="{4E8C26F6-EEC6-481E-B0C5-0A3B29196F05}" srcOrd="0" destOrd="0" parTransId="{EE17C2AD-01AA-400E-A295-5F98DEC85EE5}" sibTransId="{78EF3E1B-6E75-480D-893C-4850A9E57501}"/>
    <dgm:cxn modelId="{9319592E-BA76-46F9-A949-3BCA41BF57A5}" type="presOf" srcId="{DB065AB6-A06D-44D6-A343-36D46DD0A2E9}" destId="{64EF6EBF-084D-4DD0-ABB7-1690D1707C21}" srcOrd="0" destOrd="0" presId="urn:microsoft.com/office/officeart/2016/7/layout/BasicLinearProcessNumbered"/>
    <dgm:cxn modelId="{BC6C5535-9E65-46A4-81EC-216169010773}" type="presOf" srcId="{B33AACD6-73F9-4132-B526-3ADA042779BF}" destId="{DAE29A6F-077E-4C45-B865-BEE9F26D7DC7}" srcOrd="1" destOrd="0" presId="urn:microsoft.com/office/officeart/2016/7/layout/BasicLinearProcessNumbered"/>
    <dgm:cxn modelId="{C20D963A-CA9D-48D9-8732-8A78E301CD7D}" srcId="{36BDA382-09E7-4AE4-8AD9-11624BF0363D}" destId="{559A06A6-D04E-4A1B-8B71-07D85DBDAE49}" srcOrd="1" destOrd="0" parTransId="{CDD1F89E-6C9A-4BA1-984D-5C754A2D6CD4}" sibTransId="{4079BF9C-EDAA-4D24-AB86-453F67C94E1F}"/>
    <dgm:cxn modelId="{4D31843C-5179-42F0-8D39-B95D80871FD0}" srcId="{36BDA382-09E7-4AE4-8AD9-11624BF0363D}" destId="{B33AACD6-73F9-4132-B526-3ADA042779BF}" srcOrd="2" destOrd="0" parTransId="{44B6C36B-245C-42E6-A45D-44C988E8505D}" sibTransId="{DB065AB6-A06D-44D6-A343-36D46DD0A2E9}"/>
    <dgm:cxn modelId="{3E34CA84-DA6D-4EB2-9272-B6ED1C482621}" type="presOf" srcId="{559A06A6-D04E-4A1B-8B71-07D85DBDAE49}" destId="{9FEEF21B-95EC-49E5-8C08-00818B1AC264}" srcOrd="0" destOrd="0" presId="urn:microsoft.com/office/officeart/2016/7/layout/BasicLinearProcessNumbered"/>
    <dgm:cxn modelId="{FC3A0DA8-4076-4477-AA8E-FF985F8F9777}" type="presOf" srcId="{B33AACD6-73F9-4132-B526-3ADA042779BF}" destId="{4C5DA5B5-2779-46DF-90A9-905E84BC5FB5}" srcOrd="0" destOrd="0" presId="urn:microsoft.com/office/officeart/2016/7/layout/BasicLinearProcessNumbered"/>
    <dgm:cxn modelId="{38D4D9AA-F5D1-4C42-AF47-8F92E8F38C6E}" type="presOf" srcId="{4079BF9C-EDAA-4D24-AB86-453F67C94E1F}" destId="{7A2B7025-AA6F-4BB2-BC08-1080A53A3190}" srcOrd="0" destOrd="0" presId="urn:microsoft.com/office/officeart/2016/7/layout/BasicLinearProcessNumbered"/>
    <dgm:cxn modelId="{C94E64B6-B44C-4E65-8056-7E6DEDF2C9C5}" type="presOf" srcId="{559A06A6-D04E-4A1B-8B71-07D85DBDAE49}" destId="{89086E96-2332-4094-9FC8-48F878D0890B}" srcOrd="1" destOrd="0" presId="urn:microsoft.com/office/officeart/2016/7/layout/BasicLinearProcessNumbered"/>
    <dgm:cxn modelId="{22A10EE0-0F64-41B9-9F17-A4890B99F375}" type="presOf" srcId="{4E8C26F6-EEC6-481E-B0C5-0A3B29196F05}" destId="{D5367EDC-FBF7-4556-A765-DCD0A38CDD9D}" srcOrd="0" destOrd="0" presId="urn:microsoft.com/office/officeart/2016/7/layout/BasicLinearProcessNumbered"/>
    <dgm:cxn modelId="{E214824D-5FF5-430E-B8F2-621623190C05}" type="presParOf" srcId="{BAA1F78D-BA4D-4B57-BA05-820DE283D2C8}" destId="{C9E8D611-CA9C-477E-924E-6240C0D143C2}" srcOrd="0" destOrd="0" presId="urn:microsoft.com/office/officeart/2016/7/layout/BasicLinearProcessNumbered"/>
    <dgm:cxn modelId="{9211F770-65BF-4C15-A503-65F536A7ED4E}" type="presParOf" srcId="{C9E8D611-CA9C-477E-924E-6240C0D143C2}" destId="{D5367EDC-FBF7-4556-A765-DCD0A38CDD9D}" srcOrd="0" destOrd="0" presId="urn:microsoft.com/office/officeart/2016/7/layout/BasicLinearProcessNumbered"/>
    <dgm:cxn modelId="{64D6D5DA-A005-4673-8576-A81ACDE4C0DD}" type="presParOf" srcId="{C9E8D611-CA9C-477E-924E-6240C0D143C2}" destId="{04705999-13B2-40AE-9D46-F00A4840574A}" srcOrd="1" destOrd="0" presId="urn:microsoft.com/office/officeart/2016/7/layout/BasicLinearProcessNumbered"/>
    <dgm:cxn modelId="{4844185D-A74C-4FCE-AA18-7820DB0EADC7}" type="presParOf" srcId="{C9E8D611-CA9C-477E-924E-6240C0D143C2}" destId="{3961415D-7876-4899-BC0A-EA6052EF146F}" srcOrd="2" destOrd="0" presId="urn:microsoft.com/office/officeart/2016/7/layout/BasicLinearProcessNumbered"/>
    <dgm:cxn modelId="{319569D9-E04C-47A0-830E-76D2AF548E4C}" type="presParOf" srcId="{C9E8D611-CA9C-477E-924E-6240C0D143C2}" destId="{285165D9-5B29-488D-8D20-584171553302}" srcOrd="3" destOrd="0" presId="urn:microsoft.com/office/officeart/2016/7/layout/BasicLinearProcessNumbered"/>
    <dgm:cxn modelId="{60DFE436-EA6B-40CD-BFCC-D6E02A0B49E8}" type="presParOf" srcId="{BAA1F78D-BA4D-4B57-BA05-820DE283D2C8}" destId="{53D1C257-4172-4E7C-8FBB-6582E6A4158E}" srcOrd="1" destOrd="0" presId="urn:microsoft.com/office/officeart/2016/7/layout/BasicLinearProcessNumbered"/>
    <dgm:cxn modelId="{BEEC7D37-C338-4FAD-B082-43BAF06B9449}" type="presParOf" srcId="{BAA1F78D-BA4D-4B57-BA05-820DE283D2C8}" destId="{DC7BC224-9538-41A7-A080-71835D0A9407}" srcOrd="2" destOrd="0" presId="urn:microsoft.com/office/officeart/2016/7/layout/BasicLinearProcessNumbered"/>
    <dgm:cxn modelId="{5068DCF6-61C4-4BDA-B538-86CE6755D245}" type="presParOf" srcId="{DC7BC224-9538-41A7-A080-71835D0A9407}" destId="{9FEEF21B-95EC-49E5-8C08-00818B1AC264}" srcOrd="0" destOrd="0" presId="urn:microsoft.com/office/officeart/2016/7/layout/BasicLinearProcessNumbered"/>
    <dgm:cxn modelId="{5CEF2735-5CC8-4D33-835C-85F142A79A38}" type="presParOf" srcId="{DC7BC224-9538-41A7-A080-71835D0A9407}" destId="{7A2B7025-AA6F-4BB2-BC08-1080A53A3190}" srcOrd="1" destOrd="0" presId="urn:microsoft.com/office/officeart/2016/7/layout/BasicLinearProcessNumbered"/>
    <dgm:cxn modelId="{E444BD35-B825-4FAB-AA7D-462583AE6116}" type="presParOf" srcId="{DC7BC224-9538-41A7-A080-71835D0A9407}" destId="{6FC6F04A-6753-4B70-9620-38F6781815DA}" srcOrd="2" destOrd="0" presId="urn:microsoft.com/office/officeart/2016/7/layout/BasicLinearProcessNumbered"/>
    <dgm:cxn modelId="{E5C1F091-79C8-4B74-8D55-EB3097808901}" type="presParOf" srcId="{DC7BC224-9538-41A7-A080-71835D0A9407}" destId="{89086E96-2332-4094-9FC8-48F878D0890B}" srcOrd="3" destOrd="0" presId="urn:microsoft.com/office/officeart/2016/7/layout/BasicLinearProcessNumbered"/>
    <dgm:cxn modelId="{578CB0D7-D2F7-41AA-B411-98204082232C}" type="presParOf" srcId="{BAA1F78D-BA4D-4B57-BA05-820DE283D2C8}" destId="{26AFBDDF-9620-4447-A0E7-7BCBF001A424}" srcOrd="3" destOrd="0" presId="urn:microsoft.com/office/officeart/2016/7/layout/BasicLinearProcessNumbered"/>
    <dgm:cxn modelId="{D9A0CF83-0BEC-4571-AC1E-549B05CB7995}" type="presParOf" srcId="{BAA1F78D-BA4D-4B57-BA05-820DE283D2C8}" destId="{E95B6F05-58F3-490F-A314-6251BC147078}" srcOrd="4" destOrd="0" presId="urn:microsoft.com/office/officeart/2016/7/layout/BasicLinearProcessNumbered"/>
    <dgm:cxn modelId="{B3227407-0E91-4AFE-BF9B-C3D507874BF5}" type="presParOf" srcId="{E95B6F05-58F3-490F-A314-6251BC147078}" destId="{4C5DA5B5-2779-46DF-90A9-905E84BC5FB5}" srcOrd="0" destOrd="0" presId="urn:microsoft.com/office/officeart/2016/7/layout/BasicLinearProcessNumbered"/>
    <dgm:cxn modelId="{938D6573-056F-461F-B723-362D5616C722}" type="presParOf" srcId="{E95B6F05-58F3-490F-A314-6251BC147078}" destId="{64EF6EBF-084D-4DD0-ABB7-1690D1707C21}" srcOrd="1" destOrd="0" presId="urn:microsoft.com/office/officeart/2016/7/layout/BasicLinearProcessNumbered"/>
    <dgm:cxn modelId="{10BF21AF-400B-4F1E-B5BB-93DCCF5715D9}" type="presParOf" srcId="{E95B6F05-58F3-490F-A314-6251BC147078}" destId="{3707CC26-7D24-4581-AA5E-50278EB31913}" srcOrd="2" destOrd="0" presId="urn:microsoft.com/office/officeart/2016/7/layout/BasicLinearProcessNumbered"/>
    <dgm:cxn modelId="{B06D4CE4-D08C-4493-BCEA-D68F72C54037}" type="presParOf" srcId="{E95B6F05-58F3-490F-A314-6251BC147078}" destId="{DAE29A6F-077E-4C45-B865-BEE9F26D7D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5DD479-9041-4CF3-9426-A7AA7102D10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A9F0AF-42AC-40BA-A76E-FCF2DDEE5DAF}">
      <dgm:prSet/>
      <dgm:spPr/>
      <dgm:t>
        <a:bodyPr/>
        <a:lstStyle/>
        <a:p>
          <a:r>
            <a:rPr lang="en-US"/>
            <a:t>Enable</a:t>
          </a:r>
        </a:p>
      </dgm:t>
    </dgm:pt>
    <dgm:pt modelId="{4157B59D-2E4A-4037-9D5D-AE75B0F71BF7}" type="parTrans" cxnId="{06022125-E12E-4B48-AAAA-29BF09C1557D}">
      <dgm:prSet/>
      <dgm:spPr/>
      <dgm:t>
        <a:bodyPr/>
        <a:lstStyle/>
        <a:p>
          <a:endParaRPr lang="en-US"/>
        </a:p>
      </dgm:t>
    </dgm:pt>
    <dgm:pt modelId="{170BA5FE-2085-4718-9293-E4A3597C5C0B}" type="sibTrans" cxnId="{06022125-E12E-4B48-AAAA-29BF09C1557D}">
      <dgm:prSet/>
      <dgm:spPr/>
      <dgm:t>
        <a:bodyPr/>
        <a:lstStyle/>
        <a:p>
          <a:endParaRPr lang="en-US"/>
        </a:p>
      </dgm:t>
    </dgm:pt>
    <dgm:pt modelId="{E1ABD7E5-8643-4FF6-A83B-E7AE235FB3B7}">
      <dgm:prSet/>
      <dgm:spPr/>
      <dgm:t>
        <a:bodyPr/>
        <a:lstStyle/>
        <a:p>
          <a:r>
            <a:rPr lang="en-US"/>
            <a:t>Enable multi-factor authentication</a:t>
          </a:r>
        </a:p>
      </dgm:t>
    </dgm:pt>
    <dgm:pt modelId="{142EAA25-5B21-4698-B732-AD64396D2889}" type="parTrans" cxnId="{8B7A0FB1-63B2-4B4F-8497-D31C259A83EB}">
      <dgm:prSet/>
      <dgm:spPr/>
      <dgm:t>
        <a:bodyPr/>
        <a:lstStyle/>
        <a:p>
          <a:endParaRPr lang="en-US"/>
        </a:p>
      </dgm:t>
    </dgm:pt>
    <dgm:pt modelId="{01BCA195-8688-4358-8DAD-0AA949325F13}" type="sibTrans" cxnId="{8B7A0FB1-63B2-4B4F-8497-D31C259A83EB}">
      <dgm:prSet/>
      <dgm:spPr/>
      <dgm:t>
        <a:bodyPr/>
        <a:lstStyle/>
        <a:p>
          <a:endParaRPr lang="en-US"/>
        </a:p>
      </dgm:t>
    </dgm:pt>
    <dgm:pt modelId="{06A07832-3B9C-478B-AF68-0E20377E68C5}">
      <dgm:prSet/>
      <dgm:spPr/>
      <dgm:t>
        <a:bodyPr/>
        <a:lstStyle/>
        <a:p>
          <a:r>
            <a:rPr lang="en-US"/>
            <a:t>Keep</a:t>
          </a:r>
        </a:p>
      </dgm:t>
    </dgm:pt>
    <dgm:pt modelId="{E571645E-B2A2-4C36-B00A-69CAB56B1DEF}" type="parTrans" cxnId="{54A73D60-15EB-41E4-AD53-F5929534D4F4}">
      <dgm:prSet/>
      <dgm:spPr/>
      <dgm:t>
        <a:bodyPr/>
        <a:lstStyle/>
        <a:p>
          <a:endParaRPr lang="en-US"/>
        </a:p>
      </dgm:t>
    </dgm:pt>
    <dgm:pt modelId="{57135652-0938-4E4F-AB78-704C18358C96}" type="sibTrans" cxnId="{54A73D60-15EB-41E4-AD53-F5929534D4F4}">
      <dgm:prSet/>
      <dgm:spPr/>
      <dgm:t>
        <a:bodyPr/>
        <a:lstStyle/>
        <a:p>
          <a:endParaRPr lang="en-US"/>
        </a:p>
      </dgm:t>
    </dgm:pt>
    <dgm:pt modelId="{328823AB-305A-444F-97F9-AB260AFDC9EE}">
      <dgm:prSet/>
      <dgm:spPr/>
      <dgm:t>
        <a:bodyPr/>
        <a:lstStyle/>
        <a:p>
          <a:r>
            <a:rPr lang="en-US"/>
            <a:t>Keep systems updated</a:t>
          </a:r>
        </a:p>
      </dgm:t>
    </dgm:pt>
    <dgm:pt modelId="{C7DD1E96-214B-4130-853C-35C08FC30EE0}" type="parTrans" cxnId="{068CCA69-8DE2-48C5-B4D9-DEAE7032D629}">
      <dgm:prSet/>
      <dgm:spPr/>
      <dgm:t>
        <a:bodyPr/>
        <a:lstStyle/>
        <a:p>
          <a:endParaRPr lang="en-US"/>
        </a:p>
      </dgm:t>
    </dgm:pt>
    <dgm:pt modelId="{67482C10-3968-4B03-9064-78A87C21341B}" type="sibTrans" cxnId="{068CCA69-8DE2-48C5-B4D9-DEAE7032D629}">
      <dgm:prSet/>
      <dgm:spPr/>
      <dgm:t>
        <a:bodyPr/>
        <a:lstStyle/>
        <a:p>
          <a:endParaRPr lang="en-US"/>
        </a:p>
      </dgm:t>
    </dgm:pt>
    <dgm:pt modelId="{05D7F214-64D7-4F2C-960D-6100C06A02E8}">
      <dgm:prSet/>
      <dgm:spPr/>
      <dgm:t>
        <a:bodyPr/>
        <a:lstStyle/>
        <a:p>
          <a:r>
            <a:rPr lang="en-US"/>
            <a:t>Use</a:t>
          </a:r>
        </a:p>
      </dgm:t>
    </dgm:pt>
    <dgm:pt modelId="{B1567913-B2AB-44F7-8CE8-ADADF5B56E02}" type="parTrans" cxnId="{FC0F9601-99C2-43B1-A788-AF08FA631CF9}">
      <dgm:prSet/>
      <dgm:spPr/>
      <dgm:t>
        <a:bodyPr/>
        <a:lstStyle/>
        <a:p>
          <a:endParaRPr lang="en-US"/>
        </a:p>
      </dgm:t>
    </dgm:pt>
    <dgm:pt modelId="{6E60BED0-B110-4A22-BEAC-DDED19718C37}" type="sibTrans" cxnId="{FC0F9601-99C2-43B1-A788-AF08FA631CF9}">
      <dgm:prSet/>
      <dgm:spPr/>
      <dgm:t>
        <a:bodyPr/>
        <a:lstStyle/>
        <a:p>
          <a:endParaRPr lang="en-US"/>
        </a:p>
      </dgm:t>
    </dgm:pt>
    <dgm:pt modelId="{91706CA0-FABC-4018-9632-9A2B2A2F1A70}">
      <dgm:prSet/>
      <dgm:spPr/>
      <dgm:t>
        <a:bodyPr/>
        <a:lstStyle/>
        <a:p>
          <a:r>
            <a:rPr lang="en-US"/>
            <a:t>Use unique passwords</a:t>
          </a:r>
        </a:p>
      </dgm:t>
    </dgm:pt>
    <dgm:pt modelId="{467D64B9-2778-436F-B499-FDD775BCBB74}" type="parTrans" cxnId="{1D17A1DD-E647-49DC-9DAF-F5C0603D9F0E}">
      <dgm:prSet/>
      <dgm:spPr/>
      <dgm:t>
        <a:bodyPr/>
        <a:lstStyle/>
        <a:p>
          <a:endParaRPr lang="en-US"/>
        </a:p>
      </dgm:t>
    </dgm:pt>
    <dgm:pt modelId="{9991D6F7-3DDE-4595-BB9F-08F767B81781}" type="sibTrans" cxnId="{1D17A1DD-E647-49DC-9DAF-F5C0603D9F0E}">
      <dgm:prSet/>
      <dgm:spPr/>
      <dgm:t>
        <a:bodyPr/>
        <a:lstStyle/>
        <a:p>
          <a:endParaRPr lang="en-US"/>
        </a:p>
      </dgm:t>
    </dgm:pt>
    <dgm:pt modelId="{94E5CC0C-FD31-4EC4-A920-9227F0FFB8BB}">
      <dgm:prSet/>
      <dgm:spPr/>
      <dgm:t>
        <a:bodyPr/>
        <a:lstStyle/>
        <a:p>
          <a:r>
            <a:rPr lang="en-US"/>
            <a:t>Verify</a:t>
          </a:r>
        </a:p>
      </dgm:t>
    </dgm:pt>
    <dgm:pt modelId="{6AD2EF58-C87C-40A8-BA88-EAA70DC13962}" type="parTrans" cxnId="{C4E052FE-25E1-4935-B130-535FD4BE3FC1}">
      <dgm:prSet/>
      <dgm:spPr/>
      <dgm:t>
        <a:bodyPr/>
        <a:lstStyle/>
        <a:p>
          <a:endParaRPr lang="en-US"/>
        </a:p>
      </dgm:t>
    </dgm:pt>
    <dgm:pt modelId="{1C069F77-7E54-47D5-8537-8652B3DF734A}" type="sibTrans" cxnId="{C4E052FE-25E1-4935-B130-535FD4BE3FC1}">
      <dgm:prSet/>
      <dgm:spPr/>
      <dgm:t>
        <a:bodyPr/>
        <a:lstStyle/>
        <a:p>
          <a:endParaRPr lang="en-US"/>
        </a:p>
      </dgm:t>
    </dgm:pt>
    <dgm:pt modelId="{35AE1342-3ABB-4795-B18F-090B963A026E}">
      <dgm:prSet/>
      <dgm:spPr/>
      <dgm:t>
        <a:bodyPr/>
        <a:lstStyle/>
        <a:p>
          <a:r>
            <a:rPr lang="en-US"/>
            <a:t>Verify sensitive requests through known channels</a:t>
          </a:r>
        </a:p>
      </dgm:t>
    </dgm:pt>
    <dgm:pt modelId="{F2BE52D6-3A9C-40FF-AF7C-8655508F1BB8}" type="parTrans" cxnId="{ED9C8A85-16E6-42EB-B24B-10B29081C967}">
      <dgm:prSet/>
      <dgm:spPr/>
      <dgm:t>
        <a:bodyPr/>
        <a:lstStyle/>
        <a:p>
          <a:endParaRPr lang="en-US"/>
        </a:p>
      </dgm:t>
    </dgm:pt>
    <dgm:pt modelId="{2FA674C6-BEB8-46E5-BD18-51A0B9F5AE54}" type="sibTrans" cxnId="{ED9C8A85-16E6-42EB-B24B-10B29081C967}">
      <dgm:prSet/>
      <dgm:spPr/>
      <dgm:t>
        <a:bodyPr/>
        <a:lstStyle/>
        <a:p>
          <a:endParaRPr lang="en-US"/>
        </a:p>
      </dgm:t>
    </dgm:pt>
    <dgm:pt modelId="{A63AFE3C-3769-492B-9EB6-62E1FF8193E1}" type="pres">
      <dgm:prSet presAssocID="{B05DD479-9041-4CF3-9426-A7AA7102D106}" presName="Name0" presStyleCnt="0">
        <dgm:presLayoutVars>
          <dgm:dir/>
          <dgm:animLvl val="lvl"/>
          <dgm:resizeHandles val="exact"/>
        </dgm:presLayoutVars>
      </dgm:prSet>
      <dgm:spPr/>
    </dgm:pt>
    <dgm:pt modelId="{CFAEE3AA-426A-48CF-ABE2-AA94721A0DDE}" type="pres">
      <dgm:prSet presAssocID="{CCA9F0AF-42AC-40BA-A76E-FCF2DDEE5DAF}" presName="linNode" presStyleCnt="0"/>
      <dgm:spPr/>
    </dgm:pt>
    <dgm:pt modelId="{696683A7-667A-4C83-B93B-F78D09871A7D}" type="pres">
      <dgm:prSet presAssocID="{CCA9F0AF-42AC-40BA-A76E-FCF2DDEE5DAF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70564A6E-B433-4401-A829-AE19F9561831}" type="pres">
      <dgm:prSet presAssocID="{CCA9F0AF-42AC-40BA-A76E-FCF2DDEE5DAF}" presName="descendantText" presStyleLbl="alignAccFollowNode1" presStyleIdx="0" presStyleCnt="4">
        <dgm:presLayoutVars>
          <dgm:bulletEnabled/>
        </dgm:presLayoutVars>
      </dgm:prSet>
      <dgm:spPr/>
    </dgm:pt>
    <dgm:pt modelId="{25D9CECC-EC50-4965-BF2B-BFE59B56B55A}" type="pres">
      <dgm:prSet presAssocID="{170BA5FE-2085-4718-9293-E4A3597C5C0B}" presName="sp" presStyleCnt="0"/>
      <dgm:spPr/>
    </dgm:pt>
    <dgm:pt modelId="{33ECDE97-C61E-46F3-9974-BB9B06F09E2F}" type="pres">
      <dgm:prSet presAssocID="{06A07832-3B9C-478B-AF68-0E20377E68C5}" presName="linNode" presStyleCnt="0"/>
      <dgm:spPr/>
    </dgm:pt>
    <dgm:pt modelId="{57641774-354C-470B-B40C-DD0DE61D466A}" type="pres">
      <dgm:prSet presAssocID="{06A07832-3B9C-478B-AF68-0E20377E68C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82C9087A-4276-415B-86F3-2680F6A64942}" type="pres">
      <dgm:prSet presAssocID="{06A07832-3B9C-478B-AF68-0E20377E68C5}" presName="descendantText" presStyleLbl="alignAccFollowNode1" presStyleIdx="1" presStyleCnt="4">
        <dgm:presLayoutVars>
          <dgm:bulletEnabled/>
        </dgm:presLayoutVars>
      </dgm:prSet>
      <dgm:spPr/>
    </dgm:pt>
    <dgm:pt modelId="{C670040A-EEBE-42D2-94E6-F748C56708A1}" type="pres">
      <dgm:prSet presAssocID="{57135652-0938-4E4F-AB78-704C18358C96}" presName="sp" presStyleCnt="0"/>
      <dgm:spPr/>
    </dgm:pt>
    <dgm:pt modelId="{5AAFAA53-1BFE-4C63-8BB8-5F3CDE803542}" type="pres">
      <dgm:prSet presAssocID="{05D7F214-64D7-4F2C-960D-6100C06A02E8}" presName="linNode" presStyleCnt="0"/>
      <dgm:spPr/>
    </dgm:pt>
    <dgm:pt modelId="{41E1FCD9-31F4-44C8-88FB-8AD8900253E9}" type="pres">
      <dgm:prSet presAssocID="{05D7F214-64D7-4F2C-960D-6100C06A02E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D9A3C037-8220-4303-B19C-64E09670397D}" type="pres">
      <dgm:prSet presAssocID="{05D7F214-64D7-4F2C-960D-6100C06A02E8}" presName="descendantText" presStyleLbl="alignAccFollowNode1" presStyleIdx="2" presStyleCnt="4">
        <dgm:presLayoutVars>
          <dgm:bulletEnabled/>
        </dgm:presLayoutVars>
      </dgm:prSet>
      <dgm:spPr/>
    </dgm:pt>
    <dgm:pt modelId="{3D6E40A4-A743-401B-A722-D775AA7FF28B}" type="pres">
      <dgm:prSet presAssocID="{6E60BED0-B110-4A22-BEAC-DDED19718C37}" presName="sp" presStyleCnt="0"/>
      <dgm:spPr/>
    </dgm:pt>
    <dgm:pt modelId="{5FA96B17-DC04-46FE-A60C-B5E966CD2CC2}" type="pres">
      <dgm:prSet presAssocID="{94E5CC0C-FD31-4EC4-A920-9227F0FFB8BB}" presName="linNode" presStyleCnt="0"/>
      <dgm:spPr/>
    </dgm:pt>
    <dgm:pt modelId="{F999A101-BFBD-4E63-8982-1ADFA65A5D67}" type="pres">
      <dgm:prSet presAssocID="{94E5CC0C-FD31-4EC4-A920-9227F0FFB8B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0BE7C3B8-E2E1-427F-B5A5-996E1A4A8A8A}" type="pres">
      <dgm:prSet presAssocID="{94E5CC0C-FD31-4EC4-A920-9227F0FFB8B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C0F9601-99C2-43B1-A788-AF08FA631CF9}" srcId="{B05DD479-9041-4CF3-9426-A7AA7102D106}" destId="{05D7F214-64D7-4F2C-960D-6100C06A02E8}" srcOrd="2" destOrd="0" parTransId="{B1567913-B2AB-44F7-8CE8-ADADF5B56E02}" sibTransId="{6E60BED0-B110-4A22-BEAC-DDED19718C37}"/>
    <dgm:cxn modelId="{AF2F6507-FE7D-4F3C-AEA9-8A92561A8732}" type="presOf" srcId="{91706CA0-FABC-4018-9632-9A2B2A2F1A70}" destId="{D9A3C037-8220-4303-B19C-64E09670397D}" srcOrd="0" destOrd="0" presId="urn:microsoft.com/office/officeart/2016/7/layout/VerticalSolidActionList"/>
    <dgm:cxn modelId="{06022125-E12E-4B48-AAAA-29BF09C1557D}" srcId="{B05DD479-9041-4CF3-9426-A7AA7102D106}" destId="{CCA9F0AF-42AC-40BA-A76E-FCF2DDEE5DAF}" srcOrd="0" destOrd="0" parTransId="{4157B59D-2E4A-4037-9D5D-AE75B0F71BF7}" sibTransId="{170BA5FE-2085-4718-9293-E4A3597C5C0B}"/>
    <dgm:cxn modelId="{54A73D60-15EB-41E4-AD53-F5929534D4F4}" srcId="{B05DD479-9041-4CF3-9426-A7AA7102D106}" destId="{06A07832-3B9C-478B-AF68-0E20377E68C5}" srcOrd="1" destOrd="0" parTransId="{E571645E-B2A2-4C36-B00A-69CAB56B1DEF}" sibTransId="{57135652-0938-4E4F-AB78-704C18358C96}"/>
    <dgm:cxn modelId="{068CCA69-8DE2-48C5-B4D9-DEAE7032D629}" srcId="{06A07832-3B9C-478B-AF68-0E20377E68C5}" destId="{328823AB-305A-444F-97F9-AB260AFDC9EE}" srcOrd="0" destOrd="0" parTransId="{C7DD1E96-214B-4130-853C-35C08FC30EE0}" sibTransId="{67482C10-3968-4B03-9064-78A87C21341B}"/>
    <dgm:cxn modelId="{E5F13273-AB21-4504-82E6-EFE562ADAC34}" type="presOf" srcId="{06A07832-3B9C-478B-AF68-0E20377E68C5}" destId="{57641774-354C-470B-B40C-DD0DE61D466A}" srcOrd="0" destOrd="0" presId="urn:microsoft.com/office/officeart/2016/7/layout/VerticalSolidActionList"/>
    <dgm:cxn modelId="{0A013575-4B98-40D3-87F6-AD6DF75821C8}" type="presOf" srcId="{94E5CC0C-FD31-4EC4-A920-9227F0FFB8BB}" destId="{F999A101-BFBD-4E63-8982-1ADFA65A5D67}" srcOrd="0" destOrd="0" presId="urn:microsoft.com/office/officeart/2016/7/layout/VerticalSolidActionList"/>
    <dgm:cxn modelId="{ED9C8A85-16E6-42EB-B24B-10B29081C967}" srcId="{94E5CC0C-FD31-4EC4-A920-9227F0FFB8BB}" destId="{35AE1342-3ABB-4795-B18F-090B963A026E}" srcOrd="0" destOrd="0" parTransId="{F2BE52D6-3A9C-40FF-AF7C-8655508F1BB8}" sibTransId="{2FA674C6-BEB8-46E5-BD18-51A0B9F5AE54}"/>
    <dgm:cxn modelId="{F6214BA0-7664-431D-8248-3FADDA931528}" type="presOf" srcId="{328823AB-305A-444F-97F9-AB260AFDC9EE}" destId="{82C9087A-4276-415B-86F3-2680F6A64942}" srcOrd="0" destOrd="0" presId="urn:microsoft.com/office/officeart/2016/7/layout/VerticalSolidActionList"/>
    <dgm:cxn modelId="{C4614AA3-ABF5-450F-BDFF-C4ADE67B121C}" type="presOf" srcId="{B05DD479-9041-4CF3-9426-A7AA7102D106}" destId="{A63AFE3C-3769-492B-9EB6-62E1FF8193E1}" srcOrd="0" destOrd="0" presId="urn:microsoft.com/office/officeart/2016/7/layout/VerticalSolidActionList"/>
    <dgm:cxn modelId="{4BC123A8-7EB6-436D-A5DE-31197877FC6E}" type="presOf" srcId="{E1ABD7E5-8643-4FF6-A83B-E7AE235FB3B7}" destId="{70564A6E-B433-4401-A829-AE19F9561831}" srcOrd="0" destOrd="0" presId="urn:microsoft.com/office/officeart/2016/7/layout/VerticalSolidActionList"/>
    <dgm:cxn modelId="{8B7A0FB1-63B2-4B4F-8497-D31C259A83EB}" srcId="{CCA9F0AF-42AC-40BA-A76E-FCF2DDEE5DAF}" destId="{E1ABD7E5-8643-4FF6-A83B-E7AE235FB3B7}" srcOrd="0" destOrd="0" parTransId="{142EAA25-5B21-4698-B732-AD64396D2889}" sibTransId="{01BCA195-8688-4358-8DAD-0AA949325F13}"/>
    <dgm:cxn modelId="{AD0873C4-8D70-4F0F-A938-8A2D574BF67D}" type="presOf" srcId="{35AE1342-3ABB-4795-B18F-090B963A026E}" destId="{0BE7C3B8-E2E1-427F-B5A5-996E1A4A8A8A}" srcOrd="0" destOrd="0" presId="urn:microsoft.com/office/officeart/2016/7/layout/VerticalSolidActionList"/>
    <dgm:cxn modelId="{144009D2-DA72-40E7-A4A9-88C6D660C2CF}" type="presOf" srcId="{05D7F214-64D7-4F2C-960D-6100C06A02E8}" destId="{41E1FCD9-31F4-44C8-88FB-8AD8900253E9}" srcOrd="0" destOrd="0" presId="urn:microsoft.com/office/officeart/2016/7/layout/VerticalSolidActionList"/>
    <dgm:cxn modelId="{1D17A1DD-E647-49DC-9DAF-F5C0603D9F0E}" srcId="{05D7F214-64D7-4F2C-960D-6100C06A02E8}" destId="{91706CA0-FABC-4018-9632-9A2B2A2F1A70}" srcOrd="0" destOrd="0" parTransId="{467D64B9-2778-436F-B499-FDD775BCBB74}" sibTransId="{9991D6F7-3DDE-4595-BB9F-08F767B81781}"/>
    <dgm:cxn modelId="{AEDC69FB-48AA-4692-9C7C-20E38EE6DA85}" type="presOf" srcId="{CCA9F0AF-42AC-40BA-A76E-FCF2DDEE5DAF}" destId="{696683A7-667A-4C83-B93B-F78D09871A7D}" srcOrd="0" destOrd="0" presId="urn:microsoft.com/office/officeart/2016/7/layout/VerticalSolidActionList"/>
    <dgm:cxn modelId="{C4E052FE-25E1-4935-B130-535FD4BE3FC1}" srcId="{B05DD479-9041-4CF3-9426-A7AA7102D106}" destId="{94E5CC0C-FD31-4EC4-A920-9227F0FFB8BB}" srcOrd="3" destOrd="0" parTransId="{6AD2EF58-C87C-40A8-BA88-EAA70DC13962}" sibTransId="{1C069F77-7E54-47D5-8537-8652B3DF734A}"/>
    <dgm:cxn modelId="{DC5AE8A4-71A0-457E-9F62-F48E222E9805}" type="presParOf" srcId="{A63AFE3C-3769-492B-9EB6-62E1FF8193E1}" destId="{CFAEE3AA-426A-48CF-ABE2-AA94721A0DDE}" srcOrd="0" destOrd="0" presId="urn:microsoft.com/office/officeart/2016/7/layout/VerticalSolidActionList"/>
    <dgm:cxn modelId="{48E7297E-22A4-4CD5-8187-216B0BA9C8E4}" type="presParOf" srcId="{CFAEE3AA-426A-48CF-ABE2-AA94721A0DDE}" destId="{696683A7-667A-4C83-B93B-F78D09871A7D}" srcOrd="0" destOrd="0" presId="urn:microsoft.com/office/officeart/2016/7/layout/VerticalSolidActionList"/>
    <dgm:cxn modelId="{32A51010-4059-45C9-8555-67C4114F4F6E}" type="presParOf" srcId="{CFAEE3AA-426A-48CF-ABE2-AA94721A0DDE}" destId="{70564A6E-B433-4401-A829-AE19F9561831}" srcOrd="1" destOrd="0" presId="urn:microsoft.com/office/officeart/2016/7/layout/VerticalSolidActionList"/>
    <dgm:cxn modelId="{ADD9413D-C436-4207-8018-7DE4F02BABCE}" type="presParOf" srcId="{A63AFE3C-3769-492B-9EB6-62E1FF8193E1}" destId="{25D9CECC-EC50-4965-BF2B-BFE59B56B55A}" srcOrd="1" destOrd="0" presId="urn:microsoft.com/office/officeart/2016/7/layout/VerticalSolidActionList"/>
    <dgm:cxn modelId="{4F844A93-A35F-4B16-BFC5-E06E7BB2CD35}" type="presParOf" srcId="{A63AFE3C-3769-492B-9EB6-62E1FF8193E1}" destId="{33ECDE97-C61E-46F3-9974-BB9B06F09E2F}" srcOrd="2" destOrd="0" presId="urn:microsoft.com/office/officeart/2016/7/layout/VerticalSolidActionList"/>
    <dgm:cxn modelId="{EF750EAE-F0E4-4B5A-AA7C-985D2B2F821F}" type="presParOf" srcId="{33ECDE97-C61E-46F3-9974-BB9B06F09E2F}" destId="{57641774-354C-470B-B40C-DD0DE61D466A}" srcOrd="0" destOrd="0" presId="urn:microsoft.com/office/officeart/2016/7/layout/VerticalSolidActionList"/>
    <dgm:cxn modelId="{ADA8DAF3-1A72-4570-A8AB-34D4301D2759}" type="presParOf" srcId="{33ECDE97-C61E-46F3-9974-BB9B06F09E2F}" destId="{82C9087A-4276-415B-86F3-2680F6A64942}" srcOrd="1" destOrd="0" presId="urn:microsoft.com/office/officeart/2016/7/layout/VerticalSolidActionList"/>
    <dgm:cxn modelId="{19853B07-B025-49E5-93F1-7349876D46E9}" type="presParOf" srcId="{A63AFE3C-3769-492B-9EB6-62E1FF8193E1}" destId="{C670040A-EEBE-42D2-94E6-F748C56708A1}" srcOrd="3" destOrd="0" presId="urn:microsoft.com/office/officeart/2016/7/layout/VerticalSolidActionList"/>
    <dgm:cxn modelId="{87275937-DFCD-4736-A45D-1BF17342C294}" type="presParOf" srcId="{A63AFE3C-3769-492B-9EB6-62E1FF8193E1}" destId="{5AAFAA53-1BFE-4C63-8BB8-5F3CDE803542}" srcOrd="4" destOrd="0" presId="urn:microsoft.com/office/officeart/2016/7/layout/VerticalSolidActionList"/>
    <dgm:cxn modelId="{A3699EEA-8C18-4A8B-A344-538A82151515}" type="presParOf" srcId="{5AAFAA53-1BFE-4C63-8BB8-5F3CDE803542}" destId="{41E1FCD9-31F4-44C8-88FB-8AD8900253E9}" srcOrd="0" destOrd="0" presId="urn:microsoft.com/office/officeart/2016/7/layout/VerticalSolidActionList"/>
    <dgm:cxn modelId="{A6ADB097-104F-4F2A-B1C2-E3CBA7544310}" type="presParOf" srcId="{5AAFAA53-1BFE-4C63-8BB8-5F3CDE803542}" destId="{D9A3C037-8220-4303-B19C-64E09670397D}" srcOrd="1" destOrd="0" presId="urn:microsoft.com/office/officeart/2016/7/layout/VerticalSolidActionList"/>
    <dgm:cxn modelId="{9240BBBE-BE93-455D-866D-0E171A95A4F4}" type="presParOf" srcId="{A63AFE3C-3769-492B-9EB6-62E1FF8193E1}" destId="{3D6E40A4-A743-401B-A722-D775AA7FF28B}" srcOrd="5" destOrd="0" presId="urn:microsoft.com/office/officeart/2016/7/layout/VerticalSolidActionList"/>
    <dgm:cxn modelId="{8B5BFC18-737D-449E-A712-FE0CD9B89DF1}" type="presParOf" srcId="{A63AFE3C-3769-492B-9EB6-62E1FF8193E1}" destId="{5FA96B17-DC04-46FE-A60C-B5E966CD2CC2}" srcOrd="6" destOrd="0" presId="urn:microsoft.com/office/officeart/2016/7/layout/VerticalSolidActionList"/>
    <dgm:cxn modelId="{55E13298-5257-41DE-BF6D-4DCFC2F4B227}" type="presParOf" srcId="{5FA96B17-DC04-46FE-A60C-B5E966CD2CC2}" destId="{F999A101-BFBD-4E63-8982-1ADFA65A5D67}" srcOrd="0" destOrd="0" presId="urn:microsoft.com/office/officeart/2016/7/layout/VerticalSolidActionList"/>
    <dgm:cxn modelId="{0DD27500-93D4-4B7C-8690-3DC58172034C}" type="presParOf" srcId="{5FA96B17-DC04-46FE-A60C-B5E966CD2CC2}" destId="{0BE7C3B8-E2E1-427F-B5A5-996E1A4A8A8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675D0-DE96-4A28-9301-F710D673EA1D}">
      <dsp:nvSpPr>
        <dsp:cNvPr id="0" name=""/>
        <dsp:cNvSpPr/>
      </dsp:nvSpPr>
      <dsp:spPr>
        <a:xfrm>
          <a:off x="1377477" y="1660"/>
          <a:ext cx="5509911" cy="86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08" tIns="218513" rIns="106908" bIns="2185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 what phishing is and why it’s dangerous</a:t>
          </a:r>
        </a:p>
      </dsp:txBody>
      <dsp:txXfrm>
        <a:off x="1377477" y="1660"/>
        <a:ext cx="5509911" cy="860285"/>
      </dsp:txXfrm>
    </dsp:sp>
    <dsp:sp modelId="{00A37FB4-B311-4162-8919-2E561A2122E8}">
      <dsp:nvSpPr>
        <dsp:cNvPr id="0" name=""/>
        <dsp:cNvSpPr/>
      </dsp:nvSpPr>
      <dsp:spPr>
        <a:xfrm>
          <a:off x="0" y="1660"/>
          <a:ext cx="1377477" cy="86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92" tIns="84977" rIns="72892" bIns="849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</a:t>
          </a:r>
        </a:p>
      </dsp:txBody>
      <dsp:txXfrm>
        <a:off x="0" y="1660"/>
        <a:ext cx="1377477" cy="860285"/>
      </dsp:txXfrm>
    </dsp:sp>
    <dsp:sp modelId="{E86E5CE0-7C50-4E7C-95C1-E4BA3F4F0943}">
      <dsp:nvSpPr>
        <dsp:cNvPr id="0" name=""/>
        <dsp:cNvSpPr/>
      </dsp:nvSpPr>
      <dsp:spPr>
        <a:xfrm>
          <a:off x="1377477" y="913563"/>
          <a:ext cx="5509911" cy="86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08" tIns="218513" rIns="106908" bIns="2185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Recognize common phishing traits</a:t>
          </a:r>
        </a:p>
      </dsp:txBody>
      <dsp:txXfrm>
        <a:off x="1377477" y="913563"/>
        <a:ext cx="5509911" cy="860285"/>
      </dsp:txXfrm>
    </dsp:sp>
    <dsp:sp modelId="{4F9FEF77-CBA1-42AF-9BA3-01723FBAA16A}">
      <dsp:nvSpPr>
        <dsp:cNvPr id="0" name=""/>
        <dsp:cNvSpPr/>
      </dsp:nvSpPr>
      <dsp:spPr>
        <a:xfrm>
          <a:off x="0" y="913563"/>
          <a:ext cx="1377477" cy="86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92" tIns="84977" rIns="72892" bIns="849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Recognize</a:t>
          </a:r>
        </a:p>
      </dsp:txBody>
      <dsp:txXfrm>
        <a:off x="0" y="913563"/>
        <a:ext cx="1377477" cy="860285"/>
      </dsp:txXfrm>
    </dsp:sp>
    <dsp:sp modelId="{BEC038E2-EECE-4586-91B2-641487018550}">
      <dsp:nvSpPr>
        <dsp:cNvPr id="0" name=""/>
        <dsp:cNvSpPr/>
      </dsp:nvSpPr>
      <dsp:spPr>
        <a:xfrm>
          <a:off x="1377477" y="1825466"/>
          <a:ext cx="5509911" cy="86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08" tIns="218513" rIns="106908" bIns="2185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Learn immediate steps to take if you suspect phishing</a:t>
          </a:r>
        </a:p>
      </dsp:txBody>
      <dsp:txXfrm>
        <a:off x="1377477" y="1825466"/>
        <a:ext cx="5509911" cy="860285"/>
      </dsp:txXfrm>
    </dsp:sp>
    <dsp:sp modelId="{5F4249AC-0B0A-4877-A779-6000F074293A}">
      <dsp:nvSpPr>
        <dsp:cNvPr id="0" name=""/>
        <dsp:cNvSpPr/>
      </dsp:nvSpPr>
      <dsp:spPr>
        <a:xfrm>
          <a:off x="0" y="1825466"/>
          <a:ext cx="1377477" cy="86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92" tIns="84977" rIns="72892" bIns="849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</a:t>
          </a:r>
        </a:p>
      </dsp:txBody>
      <dsp:txXfrm>
        <a:off x="0" y="1825466"/>
        <a:ext cx="1377477" cy="860285"/>
      </dsp:txXfrm>
    </dsp:sp>
    <dsp:sp modelId="{37B678DC-D4C6-471F-B557-506527E61A06}">
      <dsp:nvSpPr>
        <dsp:cNvPr id="0" name=""/>
        <dsp:cNvSpPr/>
      </dsp:nvSpPr>
      <dsp:spPr>
        <a:xfrm>
          <a:off x="1377477" y="2737369"/>
          <a:ext cx="5509911" cy="860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908" tIns="218513" rIns="106908" bIns="21851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Practice with a short quiz</a:t>
          </a:r>
        </a:p>
      </dsp:txBody>
      <dsp:txXfrm>
        <a:off x="1377477" y="2737369"/>
        <a:ext cx="5509911" cy="860285"/>
      </dsp:txXfrm>
    </dsp:sp>
    <dsp:sp modelId="{124BBBAE-271A-4055-833E-1B44DD8082DE}">
      <dsp:nvSpPr>
        <dsp:cNvPr id="0" name=""/>
        <dsp:cNvSpPr/>
      </dsp:nvSpPr>
      <dsp:spPr>
        <a:xfrm>
          <a:off x="0" y="2737369"/>
          <a:ext cx="1377477" cy="8602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92" tIns="84977" rIns="72892" bIns="8497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Practice</a:t>
          </a:r>
        </a:p>
      </dsp:txBody>
      <dsp:txXfrm>
        <a:off x="0" y="2737369"/>
        <a:ext cx="1377477" cy="860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3B6D3-6463-495A-AC45-AD16EEB09CD9}">
      <dsp:nvSpPr>
        <dsp:cNvPr id="0" name=""/>
        <dsp:cNvSpPr/>
      </dsp:nvSpPr>
      <dsp:spPr>
        <a:xfrm>
          <a:off x="0" y="906502"/>
          <a:ext cx="4695825" cy="16735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A9F84-078D-4A05-BE16-742880732CC8}">
      <dsp:nvSpPr>
        <dsp:cNvPr id="0" name=""/>
        <dsp:cNvSpPr/>
      </dsp:nvSpPr>
      <dsp:spPr>
        <a:xfrm>
          <a:off x="506246" y="1283049"/>
          <a:ext cx="920448" cy="920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B465C-8776-4F3B-98E4-5597F641FE2B}">
      <dsp:nvSpPr>
        <dsp:cNvPr id="0" name=""/>
        <dsp:cNvSpPr/>
      </dsp:nvSpPr>
      <dsp:spPr>
        <a:xfrm>
          <a:off x="1932941" y="906502"/>
          <a:ext cx="2762883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Fraudulent attempt to obtain sensitive info by pretending to be a trusted source</a:t>
          </a:r>
        </a:p>
      </dsp:txBody>
      <dsp:txXfrm>
        <a:off x="1932941" y="906502"/>
        <a:ext cx="2762883" cy="1673542"/>
      </dsp:txXfrm>
    </dsp:sp>
    <dsp:sp modelId="{A3711CEA-D2A1-4FC3-A74D-6FE3AAF89C43}">
      <dsp:nvSpPr>
        <dsp:cNvPr id="0" name=""/>
        <dsp:cNvSpPr/>
      </dsp:nvSpPr>
      <dsp:spPr>
        <a:xfrm>
          <a:off x="0" y="2998430"/>
          <a:ext cx="4695825" cy="16735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139A-34FB-4D90-986D-4194ED209277}">
      <dsp:nvSpPr>
        <dsp:cNvPr id="0" name=""/>
        <dsp:cNvSpPr/>
      </dsp:nvSpPr>
      <dsp:spPr>
        <a:xfrm>
          <a:off x="506246" y="3374977"/>
          <a:ext cx="920448" cy="920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DB097-332E-4B46-BEE0-ADB0E67410A9}">
      <dsp:nvSpPr>
        <dsp:cNvPr id="0" name=""/>
        <dsp:cNvSpPr/>
      </dsp:nvSpPr>
      <dsp:spPr>
        <a:xfrm>
          <a:off x="1932941" y="2998430"/>
          <a:ext cx="2762883" cy="1673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117" tIns="177117" rIns="177117" bIns="1771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Common channels: Email, SMS (smishing), phone (vishing), social media, fake websites</a:t>
          </a:r>
        </a:p>
      </dsp:txBody>
      <dsp:txXfrm>
        <a:off x="1932941" y="2998430"/>
        <a:ext cx="2762883" cy="1673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93601-2B45-4D2D-8FAA-39F552BC4B17}">
      <dsp:nvSpPr>
        <dsp:cNvPr id="0" name=""/>
        <dsp:cNvSpPr/>
      </dsp:nvSpPr>
      <dsp:spPr>
        <a:xfrm>
          <a:off x="0" y="4358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2A0C1-BEC3-43C4-80FB-F10B6E1E6736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1468-A1A7-4A66-B7F3-F1C3E88CDB07}">
      <dsp:nvSpPr>
        <dsp:cNvPr id="0" name=""/>
        <dsp:cNvSpPr/>
      </dsp:nvSpPr>
      <dsp:spPr>
        <a:xfrm>
          <a:off x="1072178" y="4358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 phishing: fake bank or service emails</a:t>
          </a:r>
        </a:p>
      </dsp:txBody>
      <dsp:txXfrm>
        <a:off x="1072178" y="4358"/>
        <a:ext cx="3623646" cy="928293"/>
      </dsp:txXfrm>
    </dsp:sp>
    <dsp:sp modelId="{7FC19B24-FFAC-44CB-A666-0FD1097454B8}">
      <dsp:nvSpPr>
        <dsp:cNvPr id="0" name=""/>
        <dsp:cNvSpPr/>
      </dsp:nvSpPr>
      <dsp:spPr>
        <a:xfrm>
          <a:off x="0" y="1164724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F3496-2260-4D71-A699-FB7D8EEB09A9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1227B-500B-48CB-A3B4-39787200F40A}">
      <dsp:nvSpPr>
        <dsp:cNvPr id="0" name=""/>
        <dsp:cNvSpPr/>
      </dsp:nvSpPr>
      <dsp:spPr>
        <a:xfrm>
          <a:off x="1072178" y="1164724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Spear phishing: targeted attack</a:t>
          </a:r>
        </a:p>
      </dsp:txBody>
      <dsp:txXfrm>
        <a:off x="1072178" y="1164724"/>
        <a:ext cx="3623646" cy="928293"/>
      </dsp:txXfrm>
    </dsp:sp>
    <dsp:sp modelId="{7C731F0E-2165-4C2B-8B49-8449C6C5DBBE}">
      <dsp:nvSpPr>
        <dsp:cNvPr id="0" name=""/>
        <dsp:cNvSpPr/>
      </dsp:nvSpPr>
      <dsp:spPr>
        <a:xfrm>
          <a:off x="0" y="2325090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4F2F7-B212-474A-B212-5AFAAD9BAA15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45C3E-A36B-45C8-8018-49CFEBA68057}">
      <dsp:nvSpPr>
        <dsp:cNvPr id="0" name=""/>
        <dsp:cNvSpPr/>
      </dsp:nvSpPr>
      <dsp:spPr>
        <a:xfrm>
          <a:off x="1072178" y="2325090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Smishing &amp; Vishing: SMS and voice phishing</a:t>
          </a:r>
        </a:p>
      </dsp:txBody>
      <dsp:txXfrm>
        <a:off x="1072178" y="2325090"/>
        <a:ext cx="3623646" cy="928293"/>
      </dsp:txXfrm>
    </dsp:sp>
    <dsp:sp modelId="{8BF87BE9-640D-4685-BD62-674E5A9A78E2}">
      <dsp:nvSpPr>
        <dsp:cNvPr id="0" name=""/>
        <dsp:cNvSpPr/>
      </dsp:nvSpPr>
      <dsp:spPr>
        <a:xfrm>
          <a:off x="0" y="3485457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4C6A-FE69-4849-B519-1BF9CDB35FB7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A131-A94E-415F-826E-64B444DE7099}">
      <dsp:nvSpPr>
        <dsp:cNvPr id="0" name=""/>
        <dsp:cNvSpPr/>
      </dsp:nvSpPr>
      <dsp:spPr>
        <a:xfrm>
          <a:off x="1072178" y="3485457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Clone phishing: modified copy of a legitimate email</a:t>
          </a:r>
        </a:p>
      </dsp:txBody>
      <dsp:txXfrm>
        <a:off x="1072178" y="3485457"/>
        <a:ext cx="3623646" cy="928293"/>
      </dsp:txXfrm>
    </dsp:sp>
    <dsp:sp modelId="{E0380B69-BB59-44AD-838C-CEFDCF6EEEEA}">
      <dsp:nvSpPr>
        <dsp:cNvPr id="0" name=""/>
        <dsp:cNvSpPr/>
      </dsp:nvSpPr>
      <dsp:spPr>
        <a:xfrm>
          <a:off x="0" y="4645823"/>
          <a:ext cx="4695825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D80FF-871F-4B4E-9842-83A0BA350DC9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C1AC-1B53-4BA6-A514-FF888723B5D4}">
      <dsp:nvSpPr>
        <dsp:cNvPr id="0" name=""/>
        <dsp:cNvSpPr/>
      </dsp:nvSpPr>
      <dsp:spPr>
        <a:xfrm>
          <a:off x="1072178" y="4645823"/>
          <a:ext cx="3623646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Website phishing: fake login pages</a:t>
          </a:r>
        </a:p>
      </dsp:txBody>
      <dsp:txXfrm>
        <a:off x="1072178" y="4645823"/>
        <a:ext cx="3623646" cy="928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743CF-B58A-4975-A067-ED41D90768EF}">
      <dsp:nvSpPr>
        <dsp:cNvPr id="0" name=""/>
        <dsp:cNvSpPr/>
      </dsp:nvSpPr>
      <dsp:spPr>
        <a:xfrm>
          <a:off x="481740" y="471931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1F4E7-F4EE-4E62-83D1-AAE965F5D473}">
      <dsp:nvSpPr>
        <dsp:cNvPr id="0" name=""/>
        <dsp:cNvSpPr/>
      </dsp:nvSpPr>
      <dsp:spPr>
        <a:xfrm>
          <a:off x="796178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12685-7AF5-4013-AC16-8D04954C06D3}">
      <dsp:nvSpPr>
        <dsp:cNvPr id="0" name=""/>
        <dsp:cNvSpPr/>
      </dsp:nvSpPr>
      <dsp:spPr>
        <a:xfrm>
          <a:off x="10084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From: support@yourbank.example.com</a:t>
          </a:r>
        </a:p>
      </dsp:txBody>
      <dsp:txXfrm>
        <a:off x="10084" y="2406931"/>
        <a:ext cx="2418750" cy="720000"/>
      </dsp:txXfrm>
    </dsp:sp>
    <dsp:sp modelId="{B2A40EA2-9BE4-41F3-848B-37B09198ADBA}">
      <dsp:nvSpPr>
        <dsp:cNvPr id="0" name=""/>
        <dsp:cNvSpPr/>
      </dsp:nvSpPr>
      <dsp:spPr>
        <a:xfrm>
          <a:off x="3323771" y="471931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CD79A-2BA6-4E1B-84E0-B7650097810F}">
      <dsp:nvSpPr>
        <dsp:cNvPr id="0" name=""/>
        <dsp:cNvSpPr/>
      </dsp:nvSpPr>
      <dsp:spPr>
        <a:xfrm>
          <a:off x="3638209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79F6E-579D-4BBF-986B-256F453140FC}">
      <dsp:nvSpPr>
        <dsp:cNvPr id="0" name=""/>
        <dsp:cNvSpPr/>
      </dsp:nvSpPr>
      <dsp:spPr>
        <a:xfrm>
          <a:off x="2852115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Urgent request to verify account</a:t>
          </a:r>
        </a:p>
      </dsp:txBody>
      <dsp:txXfrm>
        <a:off x="2852115" y="2406931"/>
        <a:ext cx="2418750" cy="720000"/>
      </dsp:txXfrm>
    </dsp:sp>
    <dsp:sp modelId="{FF2BA26A-67C6-457A-A34A-DE5DDE0437A2}">
      <dsp:nvSpPr>
        <dsp:cNvPr id="0" name=""/>
        <dsp:cNvSpPr/>
      </dsp:nvSpPr>
      <dsp:spPr>
        <a:xfrm>
          <a:off x="6165803" y="471931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6686A-9456-40AE-9365-512DEAE517A4}">
      <dsp:nvSpPr>
        <dsp:cNvPr id="0" name=""/>
        <dsp:cNvSpPr/>
      </dsp:nvSpPr>
      <dsp:spPr>
        <a:xfrm>
          <a:off x="6480240" y="78636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466C1-7A98-4890-A10A-620FD8FE5C60}">
      <dsp:nvSpPr>
        <dsp:cNvPr id="0" name=""/>
        <dsp:cNvSpPr/>
      </dsp:nvSpPr>
      <dsp:spPr>
        <a:xfrm>
          <a:off x="5694146" y="24069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Suspicious link: http://yourbank.verify-example.com/login</a:t>
          </a:r>
        </a:p>
      </dsp:txBody>
      <dsp:txXfrm>
        <a:off x="5694146" y="2406931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DBF48-84B7-4FF2-BAE1-C8C44B9B6357}">
      <dsp:nvSpPr>
        <dsp:cNvPr id="0" name=""/>
        <dsp:cNvSpPr/>
      </dsp:nvSpPr>
      <dsp:spPr>
        <a:xfrm>
          <a:off x="0" y="596"/>
          <a:ext cx="4057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26D6F-2D1D-4919-BDBD-086F2F238D58}">
      <dsp:nvSpPr>
        <dsp:cNvPr id="0" name=""/>
        <dsp:cNvSpPr/>
      </dsp:nvSpPr>
      <dsp:spPr>
        <a:xfrm>
          <a:off x="0" y="596"/>
          <a:ext cx="4057656" cy="97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Sender address mismatch</a:t>
          </a:r>
          <a:endParaRPr lang="en-US" sz="2800" kern="1200"/>
        </a:p>
      </dsp:txBody>
      <dsp:txXfrm>
        <a:off x="0" y="596"/>
        <a:ext cx="4057656" cy="976603"/>
      </dsp:txXfrm>
    </dsp:sp>
    <dsp:sp modelId="{3ABBBBEA-65FE-45DF-A9DD-E2F4F2BE63B2}">
      <dsp:nvSpPr>
        <dsp:cNvPr id="0" name=""/>
        <dsp:cNvSpPr/>
      </dsp:nvSpPr>
      <dsp:spPr>
        <a:xfrm>
          <a:off x="0" y="977199"/>
          <a:ext cx="4057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DF03C-0DB8-4CF3-9CCF-ADF1A3123E1D}">
      <dsp:nvSpPr>
        <dsp:cNvPr id="0" name=""/>
        <dsp:cNvSpPr/>
      </dsp:nvSpPr>
      <dsp:spPr>
        <a:xfrm>
          <a:off x="0" y="977199"/>
          <a:ext cx="4057656" cy="97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Generic greeting (Dear Customer)</a:t>
          </a:r>
          <a:endParaRPr lang="en-US" sz="2800" kern="1200"/>
        </a:p>
      </dsp:txBody>
      <dsp:txXfrm>
        <a:off x="0" y="977199"/>
        <a:ext cx="4057656" cy="976603"/>
      </dsp:txXfrm>
    </dsp:sp>
    <dsp:sp modelId="{AB99FDEE-3FD9-4373-822B-A80181962652}">
      <dsp:nvSpPr>
        <dsp:cNvPr id="0" name=""/>
        <dsp:cNvSpPr/>
      </dsp:nvSpPr>
      <dsp:spPr>
        <a:xfrm>
          <a:off x="0" y="1953802"/>
          <a:ext cx="4057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C7924-52E4-4D96-A229-44A0FB419963}">
      <dsp:nvSpPr>
        <dsp:cNvPr id="0" name=""/>
        <dsp:cNvSpPr/>
      </dsp:nvSpPr>
      <dsp:spPr>
        <a:xfrm>
          <a:off x="0" y="1953802"/>
          <a:ext cx="4057656" cy="97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Urgency or threatening language</a:t>
          </a:r>
          <a:endParaRPr lang="en-US" sz="2800" kern="1200"/>
        </a:p>
      </dsp:txBody>
      <dsp:txXfrm>
        <a:off x="0" y="1953802"/>
        <a:ext cx="4057656" cy="976603"/>
      </dsp:txXfrm>
    </dsp:sp>
    <dsp:sp modelId="{66883535-9862-44E5-BC70-F058EF9664FC}">
      <dsp:nvSpPr>
        <dsp:cNvPr id="0" name=""/>
        <dsp:cNvSpPr/>
      </dsp:nvSpPr>
      <dsp:spPr>
        <a:xfrm>
          <a:off x="0" y="2930406"/>
          <a:ext cx="4057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FEAC2-C435-4E49-A32F-7332C252290B}">
      <dsp:nvSpPr>
        <dsp:cNvPr id="0" name=""/>
        <dsp:cNvSpPr/>
      </dsp:nvSpPr>
      <dsp:spPr>
        <a:xfrm>
          <a:off x="0" y="2930406"/>
          <a:ext cx="4057656" cy="97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Unexpected attachments or links</a:t>
          </a:r>
          <a:endParaRPr lang="en-US" sz="2800" kern="1200"/>
        </a:p>
      </dsp:txBody>
      <dsp:txXfrm>
        <a:off x="0" y="2930406"/>
        <a:ext cx="4057656" cy="976603"/>
      </dsp:txXfrm>
    </dsp:sp>
    <dsp:sp modelId="{BFFC6131-9337-4EA5-A7B9-ECCDA3E7A17D}">
      <dsp:nvSpPr>
        <dsp:cNvPr id="0" name=""/>
        <dsp:cNvSpPr/>
      </dsp:nvSpPr>
      <dsp:spPr>
        <a:xfrm>
          <a:off x="0" y="3907009"/>
          <a:ext cx="40576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2872-B1E2-4A5D-89DA-192FBF8D3AAE}">
      <dsp:nvSpPr>
        <dsp:cNvPr id="0" name=""/>
        <dsp:cNvSpPr/>
      </dsp:nvSpPr>
      <dsp:spPr>
        <a:xfrm>
          <a:off x="0" y="3907009"/>
          <a:ext cx="4057656" cy="976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Poor grammar or formatting</a:t>
          </a:r>
          <a:endParaRPr lang="en-US" sz="2800" kern="1200"/>
        </a:p>
      </dsp:txBody>
      <dsp:txXfrm>
        <a:off x="0" y="3907009"/>
        <a:ext cx="4057656" cy="9766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D87DD-53D5-458D-A03C-20097B1452D1}">
      <dsp:nvSpPr>
        <dsp:cNvPr id="0" name=""/>
        <dsp:cNvSpPr/>
      </dsp:nvSpPr>
      <dsp:spPr>
        <a:xfrm>
          <a:off x="0" y="4053841"/>
          <a:ext cx="4466744" cy="133056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HTTPS is not a guarantee of safety</a:t>
          </a:r>
          <a:endParaRPr lang="en-US" sz="3200" kern="1200"/>
        </a:p>
      </dsp:txBody>
      <dsp:txXfrm>
        <a:off x="0" y="4053841"/>
        <a:ext cx="4466744" cy="1330561"/>
      </dsp:txXfrm>
    </dsp:sp>
    <dsp:sp modelId="{6C5FDF27-0C3A-4755-AF81-FB51170907AD}">
      <dsp:nvSpPr>
        <dsp:cNvPr id="0" name=""/>
        <dsp:cNvSpPr/>
      </dsp:nvSpPr>
      <dsp:spPr>
        <a:xfrm rot="10800000">
          <a:off x="0" y="2027396"/>
          <a:ext cx="4466744" cy="2046402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Check for suspicious subdomains</a:t>
          </a:r>
          <a:endParaRPr lang="en-US" sz="3200" kern="1200"/>
        </a:p>
      </dsp:txBody>
      <dsp:txXfrm rot="10800000">
        <a:off x="0" y="2027396"/>
        <a:ext cx="4466744" cy="1329691"/>
      </dsp:txXfrm>
    </dsp:sp>
    <dsp:sp modelId="{8447DA15-32B2-476E-B5C1-0FEFE2D96339}">
      <dsp:nvSpPr>
        <dsp:cNvPr id="0" name=""/>
        <dsp:cNvSpPr/>
      </dsp:nvSpPr>
      <dsp:spPr>
        <a:xfrm rot="10800000">
          <a:off x="0" y="951"/>
          <a:ext cx="4466744" cy="2046402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Look for subtle typos (g00gle vs google)</a:t>
          </a:r>
          <a:endParaRPr lang="en-US" sz="3200" kern="1200"/>
        </a:p>
      </dsp:txBody>
      <dsp:txXfrm rot="10800000">
        <a:off x="0" y="951"/>
        <a:ext cx="4466744" cy="13296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B0652-0D4E-4780-873D-4ED678D662EA}">
      <dsp:nvSpPr>
        <dsp:cNvPr id="0" name=""/>
        <dsp:cNvSpPr/>
      </dsp:nvSpPr>
      <dsp:spPr>
        <a:xfrm>
          <a:off x="494471" y="902031"/>
          <a:ext cx="807626" cy="80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9C238-F8BE-4681-BD6F-8673DABC2E5C}">
      <dsp:nvSpPr>
        <dsp:cNvPr id="0" name=""/>
        <dsp:cNvSpPr/>
      </dsp:nvSpPr>
      <dsp:spPr>
        <a:xfrm>
          <a:off x="921" y="1978940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Authority: pretending to be a boss</a:t>
          </a:r>
        </a:p>
      </dsp:txBody>
      <dsp:txXfrm>
        <a:off x="921" y="1978940"/>
        <a:ext cx="1794726" cy="717890"/>
      </dsp:txXfrm>
    </dsp:sp>
    <dsp:sp modelId="{D2ACF6F7-6E25-4C02-A4C5-4E62614A5BB0}">
      <dsp:nvSpPr>
        <dsp:cNvPr id="0" name=""/>
        <dsp:cNvSpPr/>
      </dsp:nvSpPr>
      <dsp:spPr>
        <a:xfrm>
          <a:off x="2603275" y="902031"/>
          <a:ext cx="807626" cy="80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493CE-0FA6-46FA-BD54-C303B27360BF}">
      <dsp:nvSpPr>
        <dsp:cNvPr id="0" name=""/>
        <dsp:cNvSpPr/>
      </dsp:nvSpPr>
      <dsp:spPr>
        <a:xfrm>
          <a:off x="2109725" y="1978940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Urgency: act now or lose access</a:t>
          </a:r>
        </a:p>
      </dsp:txBody>
      <dsp:txXfrm>
        <a:off x="2109725" y="1978940"/>
        <a:ext cx="1794726" cy="717890"/>
      </dsp:txXfrm>
    </dsp:sp>
    <dsp:sp modelId="{9A53CD18-70A0-47CC-A38F-528F83D74AFA}">
      <dsp:nvSpPr>
        <dsp:cNvPr id="0" name=""/>
        <dsp:cNvSpPr/>
      </dsp:nvSpPr>
      <dsp:spPr>
        <a:xfrm>
          <a:off x="4712078" y="902031"/>
          <a:ext cx="807626" cy="80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9767A-2D39-4C63-90FC-131F3CBAB8A6}">
      <dsp:nvSpPr>
        <dsp:cNvPr id="0" name=""/>
        <dsp:cNvSpPr/>
      </dsp:nvSpPr>
      <dsp:spPr>
        <a:xfrm>
          <a:off x="4218529" y="1978940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Familiarity: mentions colleague names</a:t>
          </a:r>
        </a:p>
      </dsp:txBody>
      <dsp:txXfrm>
        <a:off x="4218529" y="1978940"/>
        <a:ext cx="1794726" cy="717890"/>
      </dsp:txXfrm>
    </dsp:sp>
    <dsp:sp modelId="{483863F3-A287-4219-B7CA-543F80015084}">
      <dsp:nvSpPr>
        <dsp:cNvPr id="0" name=""/>
        <dsp:cNvSpPr/>
      </dsp:nvSpPr>
      <dsp:spPr>
        <a:xfrm>
          <a:off x="6820882" y="902031"/>
          <a:ext cx="807626" cy="807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FBF27-91F3-43D4-BADB-E41CC89074BD}">
      <dsp:nvSpPr>
        <dsp:cNvPr id="0" name=""/>
        <dsp:cNvSpPr/>
      </dsp:nvSpPr>
      <dsp:spPr>
        <a:xfrm>
          <a:off x="6327332" y="1978940"/>
          <a:ext cx="1794726" cy="7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Rewards: prize or gift offers</a:t>
          </a:r>
        </a:p>
      </dsp:txBody>
      <dsp:txXfrm>
        <a:off x="6327332" y="1978940"/>
        <a:ext cx="1794726" cy="7178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67EDC-FBF7-4556-A765-DCD0A38CDD9D}">
      <dsp:nvSpPr>
        <dsp:cNvPr id="0" name=""/>
        <dsp:cNvSpPr/>
      </dsp:nvSpPr>
      <dsp:spPr>
        <a:xfrm>
          <a:off x="0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NOT click links or download attachments</a:t>
          </a:r>
        </a:p>
      </dsp:txBody>
      <dsp:txXfrm>
        <a:off x="0" y="1372974"/>
        <a:ext cx="2538431" cy="2132282"/>
      </dsp:txXfrm>
    </dsp:sp>
    <dsp:sp modelId="{04705999-13B2-40AE-9D46-F00A4840574A}">
      <dsp:nvSpPr>
        <dsp:cNvPr id="0" name=""/>
        <dsp:cNvSpPr/>
      </dsp:nvSpPr>
      <dsp:spPr>
        <a:xfrm>
          <a:off x="736145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2278" y="534042"/>
        <a:ext cx="753875" cy="753875"/>
      </dsp:txXfrm>
    </dsp:sp>
    <dsp:sp modelId="{3961415D-7876-4899-BC0A-EA6052EF146F}">
      <dsp:nvSpPr>
        <dsp:cNvPr id="0" name=""/>
        <dsp:cNvSpPr/>
      </dsp:nvSpPr>
      <dsp:spPr>
        <a:xfrm>
          <a:off x="0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924018"/>
                <a:satOff val="-321"/>
                <a:lumOff val="11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24018"/>
                <a:satOff val="-321"/>
                <a:lumOff val="11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24018"/>
                <a:satOff val="-321"/>
                <a:lumOff val="11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24018"/>
              <a:satOff val="-321"/>
              <a:lumOff val="11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EEF21B-95EC-49E5-8C08-00818B1AC264}">
      <dsp:nvSpPr>
        <dsp:cNvPr id="0" name=""/>
        <dsp:cNvSpPr/>
      </dsp:nvSpPr>
      <dsp:spPr>
        <a:xfrm>
          <a:off x="2792274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-2299808"/>
            <a:satOff val="-719"/>
            <a:lumOff val="2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299808"/>
              <a:satOff val="-719"/>
              <a:lumOff val="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Report to security team</a:t>
          </a:r>
        </a:p>
      </dsp:txBody>
      <dsp:txXfrm>
        <a:off x="2792274" y="1372974"/>
        <a:ext cx="2538431" cy="2132282"/>
      </dsp:txXfrm>
    </dsp:sp>
    <dsp:sp modelId="{7A2B7025-AA6F-4BB2-BC08-1080A53A3190}">
      <dsp:nvSpPr>
        <dsp:cNvPr id="0" name=""/>
        <dsp:cNvSpPr/>
      </dsp:nvSpPr>
      <dsp:spPr>
        <a:xfrm>
          <a:off x="3528419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-1848036"/>
                <a:satOff val="-641"/>
                <a:lumOff val="23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848036"/>
                <a:satOff val="-641"/>
                <a:lumOff val="23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848036"/>
                <a:satOff val="-641"/>
                <a:lumOff val="23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8036"/>
              <a:satOff val="-641"/>
              <a:lumOff val="235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4552" y="534042"/>
        <a:ext cx="753875" cy="753875"/>
      </dsp:txXfrm>
    </dsp:sp>
    <dsp:sp modelId="{6FC6F04A-6753-4B70-9620-38F6781815DA}">
      <dsp:nvSpPr>
        <dsp:cNvPr id="0" name=""/>
        <dsp:cNvSpPr/>
      </dsp:nvSpPr>
      <dsp:spPr>
        <a:xfrm>
          <a:off x="2792274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2772055"/>
                <a:satOff val="-962"/>
                <a:lumOff val="35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772055"/>
                <a:satOff val="-962"/>
                <a:lumOff val="35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772055"/>
                <a:satOff val="-962"/>
                <a:lumOff val="35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72055"/>
              <a:satOff val="-962"/>
              <a:lumOff val="353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5DA5B5-2779-46DF-90A9-905E84BC5FB5}">
      <dsp:nvSpPr>
        <dsp:cNvPr id="0" name=""/>
        <dsp:cNvSpPr/>
      </dsp:nvSpPr>
      <dsp:spPr>
        <a:xfrm>
          <a:off x="5584549" y="22529"/>
          <a:ext cx="2538431" cy="3553804"/>
        </a:xfrm>
        <a:prstGeom prst="rect">
          <a:avLst/>
        </a:prstGeom>
        <a:solidFill>
          <a:schemeClr val="accent2">
            <a:tint val="40000"/>
            <a:alpha val="90000"/>
            <a:hueOff val="-4599616"/>
            <a:satOff val="-1439"/>
            <a:lumOff val="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599616"/>
              <a:satOff val="-1439"/>
              <a:lumOff val="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7906" tIns="330200" rIns="19790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Change passwords if credentials were entered</a:t>
          </a:r>
        </a:p>
      </dsp:txBody>
      <dsp:txXfrm>
        <a:off x="5584549" y="1372974"/>
        <a:ext cx="2538431" cy="2132282"/>
      </dsp:txXfrm>
    </dsp:sp>
    <dsp:sp modelId="{64EF6EBF-084D-4DD0-ABB7-1690D1707C21}">
      <dsp:nvSpPr>
        <dsp:cNvPr id="0" name=""/>
        <dsp:cNvSpPr/>
      </dsp:nvSpPr>
      <dsp:spPr>
        <a:xfrm>
          <a:off x="6320694" y="377909"/>
          <a:ext cx="1066141" cy="1066141"/>
        </a:xfrm>
        <a:prstGeom prst="ellipse">
          <a:avLst/>
        </a:prstGeom>
        <a:gradFill rotWithShape="0">
          <a:gsLst>
            <a:gs pos="0">
              <a:schemeClr val="accent2">
                <a:hueOff val="-3696072"/>
                <a:satOff val="-1282"/>
                <a:lumOff val="47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696072"/>
                <a:satOff val="-1282"/>
                <a:lumOff val="47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696072"/>
                <a:satOff val="-1282"/>
                <a:lumOff val="47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96072"/>
              <a:satOff val="-1282"/>
              <a:lumOff val="47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121" tIns="12700" rIns="8312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6827" y="534042"/>
        <a:ext cx="753875" cy="753875"/>
      </dsp:txXfrm>
    </dsp:sp>
    <dsp:sp modelId="{3707CC26-7D24-4581-AA5E-50278EB31913}">
      <dsp:nvSpPr>
        <dsp:cNvPr id="0" name=""/>
        <dsp:cNvSpPr/>
      </dsp:nvSpPr>
      <dsp:spPr>
        <a:xfrm>
          <a:off x="5584549" y="3576261"/>
          <a:ext cx="2538431" cy="72"/>
        </a:xfrm>
        <a:prstGeom prst="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64A6E-B433-4401-A829-AE19F9561831}">
      <dsp:nvSpPr>
        <dsp:cNvPr id="0" name=""/>
        <dsp:cNvSpPr/>
      </dsp:nvSpPr>
      <dsp:spPr>
        <a:xfrm>
          <a:off x="893348" y="2484"/>
          <a:ext cx="3573395" cy="128717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34" tIns="326942" rIns="69334" bIns="326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 multi-factor authentication</a:t>
          </a:r>
        </a:p>
      </dsp:txBody>
      <dsp:txXfrm>
        <a:off x="893348" y="2484"/>
        <a:ext cx="3573395" cy="1287173"/>
      </dsp:txXfrm>
    </dsp:sp>
    <dsp:sp modelId="{696683A7-667A-4C83-B93B-F78D09871A7D}">
      <dsp:nvSpPr>
        <dsp:cNvPr id="0" name=""/>
        <dsp:cNvSpPr/>
      </dsp:nvSpPr>
      <dsp:spPr>
        <a:xfrm>
          <a:off x="0" y="2484"/>
          <a:ext cx="893348" cy="12871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3" tIns="127144" rIns="47273" bIns="1271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</a:t>
          </a:r>
        </a:p>
      </dsp:txBody>
      <dsp:txXfrm>
        <a:off x="0" y="2484"/>
        <a:ext cx="893348" cy="1287173"/>
      </dsp:txXfrm>
    </dsp:sp>
    <dsp:sp modelId="{82C9087A-4276-415B-86F3-2680F6A64942}">
      <dsp:nvSpPr>
        <dsp:cNvPr id="0" name=""/>
        <dsp:cNvSpPr/>
      </dsp:nvSpPr>
      <dsp:spPr>
        <a:xfrm>
          <a:off x="893348" y="1366888"/>
          <a:ext cx="3573395" cy="1287173"/>
        </a:xfrm>
        <a:prstGeom prst="rect">
          <a:avLst/>
        </a:prstGeom>
        <a:solidFill>
          <a:schemeClr val="accent2">
            <a:tint val="40000"/>
            <a:alpha val="90000"/>
            <a:hueOff val="-1533205"/>
            <a:satOff val="-480"/>
            <a:lumOff val="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533205"/>
              <a:satOff val="-480"/>
              <a:lumOff val="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34" tIns="326942" rIns="69334" bIns="326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Keep systems updated</a:t>
          </a:r>
        </a:p>
      </dsp:txBody>
      <dsp:txXfrm>
        <a:off x="893348" y="1366888"/>
        <a:ext cx="3573395" cy="1287173"/>
      </dsp:txXfrm>
    </dsp:sp>
    <dsp:sp modelId="{57641774-354C-470B-B40C-DD0DE61D466A}">
      <dsp:nvSpPr>
        <dsp:cNvPr id="0" name=""/>
        <dsp:cNvSpPr/>
      </dsp:nvSpPr>
      <dsp:spPr>
        <a:xfrm>
          <a:off x="0" y="1366888"/>
          <a:ext cx="893348" cy="1287173"/>
        </a:xfrm>
        <a:prstGeom prst="rect">
          <a:avLst/>
        </a:prstGeom>
        <a:gradFill rotWithShape="0">
          <a:gsLst>
            <a:gs pos="0">
              <a:schemeClr val="accent2">
                <a:hueOff val="-1540030"/>
                <a:satOff val="-534"/>
                <a:lumOff val="19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540030"/>
                <a:satOff val="-534"/>
                <a:lumOff val="19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540030"/>
                <a:satOff val="-534"/>
                <a:lumOff val="19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540030"/>
              <a:satOff val="-534"/>
              <a:lumOff val="19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3" tIns="127144" rIns="47273" bIns="1271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Keep</a:t>
          </a:r>
        </a:p>
      </dsp:txBody>
      <dsp:txXfrm>
        <a:off x="0" y="1366888"/>
        <a:ext cx="893348" cy="1287173"/>
      </dsp:txXfrm>
    </dsp:sp>
    <dsp:sp modelId="{D9A3C037-8220-4303-B19C-64E09670397D}">
      <dsp:nvSpPr>
        <dsp:cNvPr id="0" name=""/>
        <dsp:cNvSpPr/>
      </dsp:nvSpPr>
      <dsp:spPr>
        <a:xfrm>
          <a:off x="893348" y="2731292"/>
          <a:ext cx="3573395" cy="1287173"/>
        </a:xfrm>
        <a:prstGeom prst="rect">
          <a:avLst/>
        </a:prstGeom>
        <a:solidFill>
          <a:schemeClr val="accent2">
            <a:tint val="40000"/>
            <a:alpha val="90000"/>
            <a:hueOff val="-3066411"/>
            <a:satOff val="-959"/>
            <a:lumOff val="3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3066411"/>
              <a:satOff val="-959"/>
              <a:lumOff val="3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34" tIns="326942" rIns="69334" bIns="326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unique passwords</a:t>
          </a:r>
        </a:p>
      </dsp:txBody>
      <dsp:txXfrm>
        <a:off x="893348" y="2731292"/>
        <a:ext cx="3573395" cy="1287173"/>
      </dsp:txXfrm>
    </dsp:sp>
    <dsp:sp modelId="{41E1FCD9-31F4-44C8-88FB-8AD8900253E9}">
      <dsp:nvSpPr>
        <dsp:cNvPr id="0" name=""/>
        <dsp:cNvSpPr/>
      </dsp:nvSpPr>
      <dsp:spPr>
        <a:xfrm>
          <a:off x="0" y="2731292"/>
          <a:ext cx="893348" cy="1287173"/>
        </a:xfrm>
        <a:prstGeom prst="rect">
          <a:avLst/>
        </a:prstGeom>
        <a:gradFill rotWithShape="0">
          <a:gsLst>
            <a:gs pos="0">
              <a:schemeClr val="accent2">
                <a:hueOff val="-3080061"/>
                <a:satOff val="-1069"/>
                <a:lumOff val="3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080061"/>
                <a:satOff val="-1069"/>
                <a:lumOff val="3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080061"/>
                <a:satOff val="-1069"/>
                <a:lumOff val="3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080061"/>
              <a:satOff val="-1069"/>
              <a:lumOff val="392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3" tIns="127144" rIns="47273" bIns="1271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</a:t>
          </a:r>
        </a:p>
      </dsp:txBody>
      <dsp:txXfrm>
        <a:off x="0" y="2731292"/>
        <a:ext cx="893348" cy="1287173"/>
      </dsp:txXfrm>
    </dsp:sp>
    <dsp:sp modelId="{0BE7C3B8-E2E1-427F-B5A5-996E1A4A8A8A}">
      <dsp:nvSpPr>
        <dsp:cNvPr id="0" name=""/>
        <dsp:cNvSpPr/>
      </dsp:nvSpPr>
      <dsp:spPr>
        <a:xfrm>
          <a:off x="893348" y="4095695"/>
          <a:ext cx="3573395" cy="1287173"/>
        </a:xfrm>
        <a:prstGeom prst="rect">
          <a:avLst/>
        </a:prstGeom>
        <a:solidFill>
          <a:schemeClr val="accent2">
            <a:tint val="40000"/>
            <a:alpha val="90000"/>
            <a:hueOff val="-4599616"/>
            <a:satOff val="-1439"/>
            <a:lumOff val="4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599616"/>
              <a:satOff val="-1439"/>
              <a:lumOff val="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34" tIns="326942" rIns="69334" bIns="32694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sensitive requests through known channels</a:t>
          </a:r>
        </a:p>
      </dsp:txBody>
      <dsp:txXfrm>
        <a:off x="893348" y="4095695"/>
        <a:ext cx="3573395" cy="1287173"/>
      </dsp:txXfrm>
    </dsp:sp>
    <dsp:sp modelId="{F999A101-BFBD-4E63-8982-1ADFA65A5D67}">
      <dsp:nvSpPr>
        <dsp:cNvPr id="0" name=""/>
        <dsp:cNvSpPr/>
      </dsp:nvSpPr>
      <dsp:spPr>
        <a:xfrm>
          <a:off x="0" y="4095695"/>
          <a:ext cx="893348" cy="1287173"/>
        </a:xfrm>
        <a:prstGeom prst="rect">
          <a:avLst/>
        </a:prstGeom>
        <a:gradFill rotWithShape="0">
          <a:gsLst>
            <a:gs pos="0">
              <a:schemeClr val="accent2">
                <a:hueOff val="-4620091"/>
                <a:satOff val="-1603"/>
                <a:lumOff val="58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620091"/>
                <a:satOff val="-1603"/>
                <a:lumOff val="58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620091"/>
                <a:satOff val="-1603"/>
                <a:lumOff val="58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620091"/>
              <a:satOff val="-1603"/>
              <a:lumOff val="58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7273" tIns="127144" rIns="47273" bIns="1271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Verify</a:t>
          </a:r>
        </a:p>
      </dsp:txBody>
      <dsp:txXfrm>
        <a:off x="0" y="4095695"/>
        <a:ext cx="893348" cy="1287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28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8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5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989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1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1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16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3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5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33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7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6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8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666999"/>
            <a:ext cx="6064730" cy="1493427"/>
          </a:xfrm>
        </p:spPr>
        <p:txBody>
          <a:bodyPr>
            <a:normAutofit/>
          </a:bodyPr>
          <a:lstStyle/>
          <a:p>
            <a:r>
              <a:rPr lang="en-PK" dirty="0"/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6242" y="4458975"/>
            <a:ext cx="3894705" cy="1117687"/>
          </a:xfrm>
        </p:spPr>
        <p:txBody>
          <a:bodyPr>
            <a:normAutofit/>
          </a:bodyPr>
          <a:lstStyle/>
          <a:p>
            <a:r>
              <a:rPr dirty="0"/>
              <a:t>Recognize, Avoid, and Report Phishing Attacks</a:t>
            </a:r>
          </a:p>
          <a:p>
            <a:r>
              <a:rPr lang="en-US" dirty="0"/>
              <a:t>Name </a:t>
            </a:r>
            <a:r>
              <a:rPr dirty="0"/>
              <a:t>: LARAIB KAWNAL</a:t>
            </a:r>
          </a:p>
        </p:txBody>
      </p:sp>
      <p:pic>
        <p:nvPicPr>
          <p:cNvPr id="21" name="Graphic 20" descr="Lock">
            <a:extLst>
              <a:ext uri="{FF2B5EF4-FFF2-40B4-BE49-F238E27FC236}">
                <a16:creationId xmlns:a16="http://schemas.microsoft.com/office/drawing/2014/main" id="{7332720F-9132-80D2-066C-C353D8578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3293" y="-78961"/>
            <a:ext cx="2609194" cy="2609194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D13521-EAD4-4B23-AE18-3B70AAE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EAC6A1-B9AD-4F52-8BFC-D974236C5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2991A-5881-4C0B-BE55-86E6541D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F107A9-A609-4BE3-AC8C-8A7ABC2E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AB5407-0F8D-4F52-80FD-7B7BCB7D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PK" sz="3800"/>
              <a:t>Best Practices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FDF202-89D5-BFEF-ADC9-6B0BF15A4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253860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PK" sz="380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endParaRPr lang="en-GB" sz="1700">
              <a:solidFill>
                <a:srgbClr val="FFFFFF"/>
              </a:solidFill>
            </a:endParaRPr>
          </a:p>
          <a:p>
            <a:pPr>
              <a:defRPr sz="1400"/>
            </a:pPr>
            <a:r>
              <a:rPr lang="en-GB" sz="1700">
                <a:solidFill>
                  <a:srgbClr val="FFFFFF"/>
                </a:solidFill>
              </a:rPr>
              <a:t>OWASP Phishing Guidance</a:t>
            </a:r>
          </a:p>
          <a:p>
            <a:pPr>
              <a:defRPr sz="1400"/>
            </a:pPr>
            <a:r>
              <a:rPr lang="en-GB" sz="1700">
                <a:solidFill>
                  <a:srgbClr val="FFFFFF"/>
                </a:solidFill>
              </a:rPr>
              <a:t>Google Safety Center - phishing</a:t>
            </a:r>
          </a:p>
          <a:p>
            <a:pPr>
              <a:defRPr sz="1400"/>
            </a:pPr>
            <a:r>
              <a:rPr lang="en-GB" sz="1700">
                <a:solidFill>
                  <a:srgbClr val="FFFFFF"/>
                </a:solidFill>
              </a:rPr>
              <a:t>Microsoft Security - phishing &amp; spoofing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/>
              <a:t>Learning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B945CA-574F-1D97-930D-E1BA9F0F29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2336873"/>
          <a:ext cx="6887389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PK" sz="3800"/>
              <a:t>What is Phishing?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CBD06E-3270-CB10-540B-22865A98D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228025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85FFDC-0CAD-450C-A1F1-75E392CC8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672BDB-4ABD-40E5-A8B8-F7340E3B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A2BC7-3F19-4E1C-B3D1-19995D9F6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FF40B5-1E36-4442-8D28-D1AA571A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3C09592-2DB2-47C0-A5CB-BD39288D1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PK" sz="3800"/>
              <a:t>Common Types of Phishing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3D1E34-0616-FD04-61CF-747AE0F1E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03502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Example Phishing Email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3C7D73-1AE0-D945-52C2-975127DE2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6883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1332" y="0"/>
            <a:ext cx="688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133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136" y="643466"/>
            <a:ext cx="2884719" cy="5205943"/>
          </a:xfrm>
        </p:spPr>
        <p:txBody>
          <a:bodyPr anchor="b">
            <a:normAutofit/>
          </a:bodyPr>
          <a:lstStyle/>
          <a:p>
            <a:pPr algn="r"/>
            <a:r>
              <a:rPr lang="en-GB" sz="4200">
                <a:solidFill>
                  <a:schemeClr val="accent1"/>
                </a:solidFill>
              </a:rPr>
              <a:t>How to Spot a Phishing Email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134CD2F-C30E-75C0-79EF-6C065DFB48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240" y="965200"/>
          <a:ext cx="4057656" cy="488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D13521-EAD4-4B23-AE18-3B70AAE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EAC6A1-B9AD-4F52-8BFC-D974236C5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632991A-5881-4C0B-BE55-86E6541D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FF107A9-A609-4BE3-AC8C-8A7ABC2E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5AB5407-0F8D-4F52-80FD-7B7BCB7D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PK" sz="3800"/>
              <a:t>URL &amp; Domain Red Flags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3758034-9826-6825-75F5-22BC22DB2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453715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Social Engineering Tactics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8BD610-C022-AA4F-2EF0-CD11669C7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9341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What To Do If You Suspect Phishing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754D1A-A4D5-E7FB-AC76-4B8F2AB02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38132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</TotalTime>
  <Words>294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Phishing Awareness Training</vt:lpstr>
      <vt:lpstr>Learning Objectives</vt:lpstr>
      <vt:lpstr>What is Phishing?</vt:lpstr>
      <vt:lpstr>Common Types of Phishing</vt:lpstr>
      <vt:lpstr>Example Phishing Email</vt:lpstr>
      <vt:lpstr>How to Spot a Phishing Email</vt:lpstr>
      <vt:lpstr>URL &amp; Domain Red Flags</vt:lpstr>
      <vt:lpstr>Social Engineering Tactics</vt:lpstr>
      <vt:lpstr>What To Do If You Suspect Phishing</vt:lpstr>
      <vt:lpstr>Best Practices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Laraib Kanwal</dc:creator>
  <cp:keywords/>
  <dc:description>generated using python-pptx</dc:description>
  <cp:lastModifiedBy>Laraib Kanwal</cp:lastModifiedBy>
  <cp:revision>2</cp:revision>
  <dcterms:created xsi:type="dcterms:W3CDTF">2013-01-27T09:14:16Z</dcterms:created>
  <dcterms:modified xsi:type="dcterms:W3CDTF">2025-08-10T16:08:09Z</dcterms:modified>
  <cp:category/>
</cp:coreProperties>
</file>