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0"/>
    <p:restoredTop sz="94691"/>
  </p:normalViewPr>
  <p:slideViewPr>
    <p:cSldViewPr snapToGrid="0" snapToObjects="1">
      <p:cViewPr varScale="1">
        <p:scale>
          <a:sx n="142" d="100"/>
          <a:sy n="14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9F042-D0B1-443B-8F18-2A4714BC3F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E8C93B-FB91-4544-B974-05DA7F406927}">
      <dgm:prSet/>
      <dgm:spPr/>
      <dgm:t>
        <a:bodyPr/>
        <a:lstStyle/>
        <a:p>
          <a:r>
            <a:rPr lang="en-IN" dirty="0"/>
            <a:t>Container is a standard unit of software that packages up code and all its dependencies so the application runs quickly and reliably from one computing environment to another.</a:t>
          </a:r>
          <a:endParaRPr lang="en-US" dirty="0"/>
        </a:p>
      </dgm:t>
    </dgm:pt>
    <dgm:pt modelId="{5419E715-FAB9-406F-9F5C-F65C2EDA8777}" type="parTrans" cxnId="{76EEB76F-56B1-493D-B821-91EDFC5A69F8}">
      <dgm:prSet/>
      <dgm:spPr/>
      <dgm:t>
        <a:bodyPr/>
        <a:lstStyle/>
        <a:p>
          <a:endParaRPr lang="en-US"/>
        </a:p>
      </dgm:t>
    </dgm:pt>
    <dgm:pt modelId="{62078E34-6E18-46A8-860B-5C00736D467C}" type="sibTrans" cxnId="{76EEB76F-56B1-493D-B821-91EDFC5A69F8}">
      <dgm:prSet/>
      <dgm:spPr/>
      <dgm:t>
        <a:bodyPr/>
        <a:lstStyle/>
        <a:p>
          <a:endParaRPr lang="en-US"/>
        </a:p>
      </dgm:t>
    </dgm:pt>
    <dgm:pt modelId="{146DCD38-1A54-4435-821E-17D797749980}">
      <dgm:prSet/>
      <dgm:spPr/>
      <dgm:t>
        <a:bodyPr/>
        <a:lstStyle/>
        <a:p>
          <a:r>
            <a:rPr lang="en-IN" dirty="0"/>
            <a:t>Docker container image is a lightweight, standalone, executable package of software that includes everything needed to run an application: code, runtime, system tools, system libraries and settings.</a:t>
          </a:r>
          <a:endParaRPr lang="en-US" dirty="0"/>
        </a:p>
      </dgm:t>
    </dgm:pt>
    <dgm:pt modelId="{425BD35D-29B5-4674-877D-70E8614FE876}" type="parTrans" cxnId="{7D3BB220-0CB4-42E1-9537-99CDBB53A181}">
      <dgm:prSet/>
      <dgm:spPr/>
      <dgm:t>
        <a:bodyPr/>
        <a:lstStyle/>
        <a:p>
          <a:endParaRPr lang="en-US"/>
        </a:p>
      </dgm:t>
    </dgm:pt>
    <dgm:pt modelId="{726C0660-989D-411B-86AC-5A94DB4215E2}" type="sibTrans" cxnId="{7D3BB220-0CB4-42E1-9537-99CDBB53A181}">
      <dgm:prSet/>
      <dgm:spPr/>
      <dgm:t>
        <a:bodyPr/>
        <a:lstStyle/>
        <a:p>
          <a:endParaRPr lang="en-US"/>
        </a:p>
      </dgm:t>
    </dgm:pt>
    <dgm:pt modelId="{635A61E7-2367-4435-91AE-DE423F3A4CCE}" type="pres">
      <dgm:prSet presAssocID="{E8A9F042-D0B1-443B-8F18-2A4714BC3F3B}" presName="root" presStyleCnt="0">
        <dgm:presLayoutVars>
          <dgm:dir/>
          <dgm:resizeHandles val="exact"/>
        </dgm:presLayoutVars>
      </dgm:prSet>
      <dgm:spPr/>
    </dgm:pt>
    <dgm:pt modelId="{0461498E-A8DF-46A1-A770-0DBA6A8341F4}" type="pres">
      <dgm:prSet presAssocID="{40E8C93B-FB91-4544-B974-05DA7F406927}" presName="compNode" presStyleCnt="0"/>
      <dgm:spPr/>
    </dgm:pt>
    <dgm:pt modelId="{098DF044-D351-438B-9206-391358B40C3D}" type="pres">
      <dgm:prSet presAssocID="{40E8C93B-FB91-4544-B974-05DA7F406927}" presName="iconRect" presStyleLbl="node1" presStyleIdx="0" presStyleCnt="2" custScaleX="58295" custScaleY="643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303EC2-B176-434A-841F-8513323C6368}" type="pres">
      <dgm:prSet presAssocID="{40E8C93B-FB91-4544-B974-05DA7F406927}" presName="spaceRect" presStyleCnt="0"/>
      <dgm:spPr/>
    </dgm:pt>
    <dgm:pt modelId="{B652DB91-73A5-4E10-B90D-2EB41D20CE5F}" type="pres">
      <dgm:prSet presAssocID="{40E8C93B-FB91-4544-B974-05DA7F406927}" presName="textRect" presStyleLbl="revTx" presStyleIdx="0" presStyleCnt="2">
        <dgm:presLayoutVars>
          <dgm:chMax val="1"/>
          <dgm:chPref val="1"/>
        </dgm:presLayoutVars>
      </dgm:prSet>
      <dgm:spPr/>
    </dgm:pt>
    <dgm:pt modelId="{8184D9ED-821C-4D6C-A36A-438165E9D66E}" type="pres">
      <dgm:prSet presAssocID="{62078E34-6E18-46A8-860B-5C00736D467C}" presName="sibTrans" presStyleCnt="0"/>
      <dgm:spPr/>
    </dgm:pt>
    <dgm:pt modelId="{BFC16BE0-D3C6-436C-9442-E900A259AED1}" type="pres">
      <dgm:prSet presAssocID="{146DCD38-1A54-4435-821E-17D797749980}" presName="compNode" presStyleCnt="0"/>
      <dgm:spPr/>
    </dgm:pt>
    <dgm:pt modelId="{53948880-2B48-4B3E-8B4C-F5D71FAB8199}" type="pres">
      <dgm:prSet presAssocID="{146DCD38-1A54-4435-821E-17D797749980}" presName="iconRect" presStyleLbl="node1" presStyleIdx="1" presStyleCnt="2" custScaleX="30232" custScaleY="35931" custLinFactNeighborY="82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1DC2990-0A5D-45EA-846A-CFF117DBE44B}" type="pres">
      <dgm:prSet presAssocID="{146DCD38-1A54-4435-821E-17D797749980}" presName="spaceRect" presStyleCnt="0"/>
      <dgm:spPr/>
    </dgm:pt>
    <dgm:pt modelId="{C3AF6766-F7E4-4283-9B19-E9D216280B26}" type="pres">
      <dgm:prSet presAssocID="{146DCD38-1A54-4435-821E-17D797749980}" presName="textRect" presStyleLbl="revTx" presStyleIdx="1" presStyleCnt="2" custLinFactNeighborY="-25743">
        <dgm:presLayoutVars>
          <dgm:chMax val="1"/>
          <dgm:chPref val="1"/>
        </dgm:presLayoutVars>
      </dgm:prSet>
      <dgm:spPr/>
    </dgm:pt>
  </dgm:ptLst>
  <dgm:cxnLst>
    <dgm:cxn modelId="{CE9D6B0D-C70A-4BAD-8C58-2F565643F992}" type="presOf" srcId="{40E8C93B-FB91-4544-B974-05DA7F406927}" destId="{B652DB91-73A5-4E10-B90D-2EB41D20CE5F}" srcOrd="0" destOrd="0" presId="urn:microsoft.com/office/officeart/2018/2/layout/IconLabelList"/>
    <dgm:cxn modelId="{7D3BB220-0CB4-42E1-9537-99CDBB53A181}" srcId="{E8A9F042-D0B1-443B-8F18-2A4714BC3F3B}" destId="{146DCD38-1A54-4435-821E-17D797749980}" srcOrd="1" destOrd="0" parTransId="{425BD35D-29B5-4674-877D-70E8614FE876}" sibTransId="{726C0660-989D-411B-86AC-5A94DB4215E2}"/>
    <dgm:cxn modelId="{76EEB76F-56B1-493D-B821-91EDFC5A69F8}" srcId="{E8A9F042-D0B1-443B-8F18-2A4714BC3F3B}" destId="{40E8C93B-FB91-4544-B974-05DA7F406927}" srcOrd="0" destOrd="0" parTransId="{5419E715-FAB9-406F-9F5C-F65C2EDA8777}" sibTransId="{62078E34-6E18-46A8-860B-5C00736D467C}"/>
    <dgm:cxn modelId="{2472DEC6-1AD7-4A10-8831-3B3F247FBF33}" type="presOf" srcId="{E8A9F042-D0B1-443B-8F18-2A4714BC3F3B}" destId="{635A61E7-2367-4435-91AE-DE423F3A4CCE}" srcOrd="0" destOrd="0" presId="urn:microsoft.com/office/officeart/2018/2/layout/IconLabelList"/>
    <dgm:cxn modelId="{96F94CF0-9196-4BA1-8F26-FF086047ABE9}" type="presOf" srcId="{146DCD38-1A54-4435-821E-17D797749980}" destId="{C3AF6766-F7E4-4283-9B19-E9D216280B26}" srcOrd="0" destOrd="0" presId="urn:microsoft.com/office/officeart/2018/2/layout/IconLabelList"/>
    <dgm:cxn modelId="{39585238-5806-490B-8B0C-5CE7FEA5B1FE}" type="presParOf" srcId="{635A61E7-2367-4435-91AE-DE423F3A4CCE}" destId="{0461498E-A8DF-46A1-A770-0DBA6A8341F4}" srcOrd="0" destOrd="0" presId="urn:microsoft.com/office/officeart/2018/2/layout/IconLabelList"/>
    <dgm:cxn modelId="{7FAAA1FC-D09F-4970-BF52-0E694D084ABE}" type="presParOf" srcId="{0461498E-A8DF-46A1-A770-0DBA6A8341F4}" destId="{098DF044-D351-438B-9206-391358B40C3D}" srcOrd="0" destOrd="0" presId="urn:microsoft.com/office/officeart/2018/2/layout/IconLabelList"/>
    <dgm:cxn modelId="{99417087-2D4D-46DB-99C1-24D267D9F191}" type="presParOf" srcId="{0461498E-A8DF-46A1-A770-0DBA6A8341F4}" destId="{30303EC2-B176-434A-841F-8513323C6368}" srcOrd="1" destOrd="0" presId="urn:microsoft.com/office/officeart/2018/2/layout/IconLabelList"/>
    <dgm:cxn modelId="{DD8C203D-1E11-47A8-A50F-D7F725ABA906}" type="presParOf" srcId="{0461498E-A8DF-46A1-A770-0DBA6A8341F4}" destId="{B652DB91-73A5-4E10-B90D-2EB41D20CE5F}" srcOrd="2" destOrd="0" presId="urn:microsoft.com/office/officeart/2018/2/layout/IconLabelList"/>
    <dgm:cxn modelId="{4DC87443-B0DC-4299-91DD-0859BFA35B48}" type="presParOf" srcId="{635A61E7-2367-4435-91AE-DE423F3A4CCE}" destId="{8184D9ED-821C-4D6C-A36A-438165E9D66E}" srcOrd="1" destOrd="0" presId="urn:microsoft.com/office/officeart/2018/2/layout/IconLabelList"/>
    <dgm:cxn modelId="{4A81EE0A-A423-4D97-A563-0B48EE9F8FA8}" type="presParOf" srcId="{635A61E7-2367-4435-91AE-DE423F3A4CCE}" destId="{BFC16BE0-D3C6-436C-9442-E900A259AED1}" srcOrd="2" destOrd="0" presId="urn:microsoft.com/office/officeart/2018/2/layout/IconLabelList"/>
    <dgm:cxn modelId="{69B6D86A-2C10-4D2E-A849-270F84801982}" type="presParOf" srcId="{BFC16BE0-D3C6-436C-9442-E900A259AED1}" destId="{53948880-2B48-4B3E-8B4C-F5D71FAB8199}" srcOrd="0" destOrd="0" presId="urn:microsoft.com/office/officeart/2018/2/layout/IconLabelList"/>
    <dgm:cxn modelId="{06B8C48F-12DC-484C-8AEC-394395E1DB6A}" type="presParOf" srcId="{BFC16BE0-D3C6-436C-9442-E900A259AED1}" destId="{51DC2990-0A5D-45EA-846A-CFF117DBE44B}" srcOrd="1" destOrd="0" presId="urn:microsoft.com/office/officeart/2018/2/layout/IconLabelList"/>
    <dgm:cxn modelId="{8D30DF6F-5E53-4A33-8781-238B24D5BAFB}" type="presParOf" srcId="{BFC16BE0-D3C6-436C-9442-E900A259AED1}" destId="{C3AF6766-F7E4-4283-9B19-E9D216280B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01999-E140-4FA8-A917-CCD3D47B57E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DC3CD3-3F7D-4697-BDBE-30C5BB45446D}">
      <dgm:prSet/>
      <dgm:spPr/>
      <dgm:t>
        <a:bodyPr/>
        <a:lstStyle/>
        <a:p>
          <a:r>
            <a:rPr lang="en-US" dirty="0"/>
            <a:t>docker build . -t </a:t>
          </a:r>
          <a:r>
            <a:rPr lang="en-US" dirty="0" err="1"/>
            <a:t>kanwalnainsingh</a:t>
          </a:r>
          <a:r>
            <a:rPr lang="en-US" dirty="0"/>
            <a:t>/</a:t>
          </a:r>
          <a:r>
            <a:rPr lang="en-US" dirty="0" err="1"/>
            <a:t>opendesk-web-ui:latest</a:t>
          </a:r>
          <a:r>
            <a:rPr lang="en-US" dirty="0"/>
            <a:t> </a:t>
          </a:r>
        </a:p>
      </dgm:t>
    </dgm:pt>
    <dgm:pt modelId="{751A98EC-C287-419B-96DF-B36C49EFBB9E}" type="parTrans" cxnId="{8C23E24A-1E16-4211-91BC-C36998B3C6B7}">
      <dgm:prSet/>
      <dgm:spPr/>
      <dgm:t>
        <a:bodyPr/>
        <a:lstStyle/>
        <a:p>
          <a:endParaRPr lang="en-US"/>
        </a:p>
      </dgm:t>
    </dgm:pt>
    <dgm:pt modelId="{CCB9A5CB-274C-4BAD-A891-AC965DFA0FF2}" type="sibTrans" cxnId="{8C23E24A-1E16-4211-91BC-C36998B3C6B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287928-71D6-4FC9-B306-5547D244BA13}">
      <dgm:prSet/>
      <dgm:spPr/>
      <dgm:t>
        <a:bodyPr/>
        <a:lstStyle/>
        <a:p>
          <a:r>
            <a:rPr lang="en-US"/>
            <a:t>docker push kanwalnainsingh/opendesk-web-ui:latest</a:t>
          </a:r>
        </a:p>
      </dgm:t>
    </dgm:pt>
    <dgm:pt modelId="{2441F776-298F-407C-8AC0-4D2ECED9A039}" type="parTrans" cxnId="{8ACDE305-D269-4A9D-BF12-D1A1903CEC9B}">
      <dgm:prSet/>
      <dgm:spPr/>
      <dgm:t>
        <a:bodyPr/>
        <a:lstStyle/>
        <a:p>
          <a:endParaRPr lang="en-US"/>
        </a:p>
      </dgm:t>
    </dgm:pt>
    <dgm:pt modelId="{6586486A-5C1C-45C3-879B-0B715B7535DD}" type="sibTrans" cxnId="{8ACDE305-D269-4A9D-BF12-D1A1903CEC9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20C887-FA43-B948-BF3D-F7DA86669C43}" type="pres">
      <dgm:prSet presAssocID="{BF701999-E140-4FA8-A917-CCD3D47B57E7}" presName="Name0" presStyleCnt="0">
        <dgm:presLayoutVars>
          <dgm:animLvl val="lvl"/>
          <dgm:resizeHandles val="exact"/>
        </dgm:presLayoutVars>
      </dgm:prSet>
      <dgm:spPr/>
    </dgm:pt>
    <dgm:pt modelId="{1FD46EFD-3862-084E-8B09-CE91DF85244D}" type="pres">
      <dgm:prSet presAssocID="{B9DC3CD3-3F7D-4697-BDBE-30C5BB45446D}" presName="compositeNode" presStyleCnt="0">
        <dgm:presLayoutVars>
          <dgm:bulletEnabled val="1"/>
        </dgm:presLayoutVars>
      </dgm:prSet>
      <dgm:spPr/>
    </dgm:pt>
    <dgm:pt modelId="{2D09D156-AED8-CD42-A300-9A0996C1EDBD}" type="pres">
      <dgm:prSet presAssocID="{B9DC3CD3-3F7D-4697-BDBE-30C5BB45446D}" presName="bgRect" presStyleLbl="bgAccFollowNode1" presStyleIdx="0" presStyleCnt="2"/>
      <dgm:spPr/>
    </dgm:pt>
    <dgm:pt modelId="{094756A8-84ED-2A47-86E5-8CAF7B3397BD}" type="pres">
      <dgm:prSet presAssocID="{CCB9A5CB-274C-4BAD-A891-AC965DFA0FF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6ECB397-82E2-2447-A8FC-4255364847F4}" type="pres">
      <dgm:prSet presAssocID="{B9DC3CD3-3F7D-4697-BDBE-30C5BB45446D}" presName="bottomLine" presStyleLbl="alignNode1" presStyleIdx="1" presStyleCnt="4">
        <dgm:presLayoutVars/>
      </dgm:prSet>
      <dgm:spPr/>
    </dgm:pt>
    <dgm:pt modelId="{DC5292BB-3CCE-0E4F-B4A7-160F378EDB0F}" type="pres">
      <dgm:prSet presAssocID="{B9DC3CD3-3F7D-4697-BDBE-30C5BB45446D}" presName="nodeText" presStyleLbl="bgAccFollowNode1" presStyleIdx="0" presStyleCnt="2">
        <dgm:presLayoutVars>
          <dgm:bulletEnabled val="1"/>
        </dgm:presLayoutVars>
      </dgm:prSet>
      <dgm:spPr/>
    </dgm:pt>
    <dgm:pt modelId="{4367A867-6082-924A-B3E3-0D53C0EF88AC}" type="pres">
      <dgm:prSet presAssocID="{CCB9A5CB-274C-4BAD-A891-AC965DFA0FF2}" presName="sibTrans" presStyleCnt="0"/>
      <dgm:spPr/>
    </dgm:pt>
    <dgm:pt modelId="{1D70B406-395C-7641-B377-B182EA4F09FC}" type="pres">
      <dgm:prSet presAssocID="{D4287928-71D6-4FC9-B306-5547D244BA13}" presName="compositeNode" presStyleCnt="0">
        <dgm:presLayoutVars>
          <dgm:bulletEnabled val="1"/>
        </dgm:presLayoutVars>
      </dgm:prSet>
      <dgm:spPr/>
    </dgm:pt>
    <dgm:pt modelId="{367AE127-7C5D-874B-8E04-F7605531ABDA}" type="pres">
      <dgm:prSet presAssocID="{D4287928-71D6-4FC9-B306-5547D244BA13}" presName="bgRect" presStyleLbl="bgAccFollowNode1" presStyleIdx="1" presStyleCnt="2"/>
      <dgm:spPr/>
    </dgm:pt>
    <dgm:pt modelId="{2C4E701C-B455-7D4B-BAF6-CA08724A842E}" type="pres">
      <dgm:prSet presAssocID="{6586486A-5C1C-45C3-879B-0B715B7535D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7EEAF43-AD92-F848-896E-E8D500864B50}" type="pres">
      <dgm:prSet presAssocID="{D4287928-71D6-4FC9-B306-5547D244BA13}" presName="bottomLine" presStyleLbl="alignNode1" presStyleIdx="3" presStyleCnt="4">
        <dgm:presLayoutVars/>
      </dgm:prSet>
      <dgm:spPr/>
    </dgm:pt>
    <dgm:pt modelId="{3B8B5E6E-6F5A-3740-99FF-463D5547B127}" type="pres">
      <dgm:prSet presAssocID="{D4287928-71D6-4FC9-B306-5547D244BA1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C508D405-4759-924C-B8F5-BAC41AE6627E}" type="presOf" srcId="{CCB9A5CB-274C-4BAD-A891-AC965DFA0FF2}" destId="{094756A8-84ED-2A47-86E5-8CAF7B3397BD}" srcOrd="0" destOrd="0" presId="urn:microsoft.com/office/officeart/2016/7/layout/BasicLinearProcessNumbered"/>
    <dgm:cxn modelId="{8ACDE305-D269-4A9D-BF12-D1A1903CEC9B}" srcId="{BF701999-E140-4FA8-A917-CCD3D47B57E7}" destId="{D4287928-71D6-4FC9-B306-5547D244BA13}" srcOrd="1" destOrd="0" parTransId="{2441F776-298F-407C-8AC0-4D2ECED9A039}" sibTransId="{6586486A-5C1C-45C3-879B-0B715B7535DD}"/>
    <dgm:cxn modelId="{BF4D460C-6017-4F45-BC6C-69DD56A032CE}" type="presOf" srcId="{B9DC3CD3-3F7D-4697-BDBE-30C5BB45446D}" destId="{2D09D156-AED8-CD42-A300-9A0996C1EDBD}" srcOrd="0" destOrd="0" presId="urn:microsoft.com/office/officeart/2016/7/layout/BasicLinearProcessNumbered"/>
    <dgm:cxn modelId="{B2DD2F10-DCB5-E64C-80D7-14843C1235FA}" type="presOf" srcId="{D4287928-71D6-4FC9-B306-5547D244BA13}" destId="{3B8B5E6E-6F5A-3740-99FF-463D5547B127}" srcOrd="1" destOrd="0" presId="urn:microsoft.com/office/officeart/2016/7/layout/BasicLinearProcessNumbered"/>
    <dgm:cxn modelId="{9F3B9A28-B8DC-4845-9AC3-33FD71CD1F47}" type="presOf" srcId="{6586486A-5C1C-45C3-879B-0B715B7535DD}" destId="{2C4E701C-B455-7D4B-BAF6-CA08724A842E}" srcOrd="0" destOrd="0" presId="urn:microsoft.com/office/officeart/2016/7/layout/BasicLinearProcessNumbered"/>
    <dgm:cxn modelId="{8C23E24A-1E16-4211-91BC-C36998B3C6B7}" srcId="{BF701999-E140-4FA8-A917-CCD3D47B57E7}" destId="{B9DC3CD3-3F7D-4697-BDBE-30C5BB45446D}" srcOrd="0" destOrd="0" parTransId="{751A98EC-C287-419B-96DF-B36C49EFBB9E}" sibTransId="{CCB9A5CB-274C-4BAD-A891-AC965DFA0FF2}"/>
    <dgm:cxn modelId="{B4457B8D-1C91-954C-82D1-AB27F2904EB0}" type="presOf" srcId="{B9DC3CD3-3F7D-4697-BDBE-30C5BB45446D}" destId="{DC5292BB-3CCE-0E4F-B4A7-160F378EDB0F}" srcOrd="1" destOrd="0" presId="urn:microsoft.com/office/officeart/2016/7/layout/BasicLinearProcessNumbered"/>
    <dgm:cxn modelId="{123DEAE1-8384-FC42-8430-891ECBC2F37C}" type="presOf" srcId="{D4287928-71D6-4FC9-B306-5547D244BA13}" destId="{367AE127-7C5D-874B-8E04-F7605531ABDA}" srcOrd="0" destOrd="0" presId="urn:microsoft.com/office/officeart/2016/7/layout/BasicLinearProcessNumbered"/>
    <dgm:cxn modelId="{370C13ED-F766-2B47-A399-94183EF184D8}" type="presOf" srcId="{BF701999-E140-4FA8-A917-CCD3D47B57E7}" destId="{E820C887-FA43-B948-BF3D-F7DA86669C43}" srcOrd="0" destOrd="0" presId="urn:microsoft.com/office/officeart/2016/7/layout/BasicLinearProcessNumbered"/>
    <dgm:cxn modelId="{EAFA3E55-8115-3C4B-B983-D21F8DC50AF7}" type="presParOf" srcId="{E820C887-FA43-B948-BF3D-F7DA86669C43}" destId="{1FD46EFD-3862-084E-8B09-CE91DF85244D}" srcOrd="0" destOrd="0" presId="urn:microsoft.com/office/officeart/2016/7/layout/BasicLinearProcessNumbered"/>
    <dgm:cxn modelId="{512017E2-ECFB-C340-B399-75E5F4972BBF}" type="presParOf" srcId="{1FD46EFD-3862-084E-8B09-CE91DF85244D}" destId="{2D09D156-AED8-CD42-A300-9A0996C1EDBD}" srcOrd="0" destOrd="0" presId="urn:microsoft.com/office/officeart/2016/7/layout/BasicLinearProcessNumbered"/>
    <dgm:cxn modelId="{98BC4A53-6FF8-9347-8027-98392985D310}" type="presParOf" srcId="{1FD46EFD-3862-084E-8B09-CE91DF85244D}" destId="{094756A8-84ED-2A47-86E5-8CAF7B3397BD}" srcOrd="1" destOrd="0" presId="urn:microsoft.com/office/officeart/2016/7/layout/BasicLinearProcessNumbered"/>
    <dgm:cxn modelId="{7205BC68-CB83-D244-B892-CD924F52E577}" type="presParOf" srcId="{1FD46EFD-3862-084E-8B09-CE91DF85244D}" destId="{E6ECB397-82E2-2447-A8FC-4255364847F4}" srcOrd="2" destOrd="0" presId="urn:microsoft.com/office/officeart/2016/7/layout/BasicLinearProcessNumbered"/>
    <dgm:cxn modelId="{78A2C92B-5B79-9A41-AC68-B0D0BB44C217}" type="presParOf" srcId="{1FD46EFD-3862-084E-8B09-CE91DF85244D}" destId="{DC5292BB-3CCE-0E4F-B4A7-160F378EDB0F}" srcOrd="3" destOrd="0" presId="urn:microsoft.com/office/officeart/2016/7/layout/BasicLinearProcessNumbered"/>
    <dgm:cxn modelId="{774A361E-1474-544C-B155-599D18A51C28}" type="presParOf" srcId="{E820C887-FA43-B948-BF3D-F7DA86669C43}" destId="{4367A867-6082-924A-B3E3-0D53C0EF88AC}" srcOrd="1" destOrd="0" presId="urn:microsoft.com/office/officeart/2016/7/layout/BasicLinearProcessNumbered"/>
    <dgm:cxn modelId="{400ED718-3D8E-D340-96BF-D03F33D52991}" type="presParOf" srcId="{E820C887-FA43-B948-BF3D-F7DA86669C43}" destId="{1D70B406-395C-7641-B377-B182EA4F09FC}" srcOrd="2" destOrd="0" presId="urn:microsoft.com/office/officeart/2016/7/layout/BasicLinearProcessNumbered"/>
    <dgm:cxn modelId="{732BA2B7-3265-BE47-9474-B04447889FDA}" type="presParOf" srcId="{1D70B406-395C-7641-B377-B182EA4F09FC}" destId="{367AE127-7C5D-874B-8E04-F7605531ABDA}" srcOrd="0" destOrd="0" presId="urn:microsoft.com/office/officeart/2016/7/layout/BasicLinearProcessNumbered"/>
    <dgm:cxn modelId="{1D34EFE3-A8AA-064C-9E1B-D6E19C492DD0}" type="presParOf" srcId="{1D70B406-395C-7641-B377-B182EA4F09FC}" destId="{2C4E701C-B455-7D4B-BAF6-CA08724A842E}" srcOrd="1" destOrd="0" presId="urn:microsoft.com/office/officeart/2016/7/layout/BasicLinearProcessNumbered"/>
    <dgm:cxn modelId="{43ACE7BE-4888-9843-A36A-EFFF0D5CDCC3}" type="presParOf" srcId="{1D70B406-395C-7641-B377-B182EA4F09FC}" destId="{37EEAF43-AD92-F848-896E-E8D500864B50}" srcOrd="2" destOrd="0" presId="urn:microsoft.com/office/officeart/2016/7/layout/BasicLinearProcessNumbered"/>
    <dgm:cxn modelId="{4CEF1E8C-A16C-8846-86C9-C7838837401B}" type="presParOf" srcId="{1D70B406-395C-7641-B377-B182EA4F09FC}" destId="{3B8B5E6E-6F5A-3740-99FF-463D5547B12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DF044-D351-438B-9206-391358B40C3D}">
      <dsp:nvSpPr>
        <dsp:cNvPr id="0" name=""/>
        <dsp:cNvSpPr/>
      </dsp:nvSpPr>
      <dsp:spPr>
        <a:xfrm>
          <a:off x="2384912" y="1183637"/>
          <a:ext cx="660630" cy="804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2DB91-73A5-4E10-B90D-2EB41D20CE5F}">
      <dsp:nvSpPr>
        <dsp:cNvPr id="0" name=""/>
        <dsp:cNvSpPr/>
      </dsp:nvSpPr>
      <dsp:spPr>
        <a:xfrm>
          <a:off x="555228" y="268130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Container is a standard unit of software that packages up code and all its dependencies so the application runs quickly and reliably from one computing environment to another.</a:t>
          </a:r>
          <a:endParaRPr lang="en-US" sz="1200" kern="1200" dirty="0"/>
        </a:p>
      </dsp:txBody>
      <dsp:txXfrm>
        <a:off x="555228" y="2681308"/>
        <a:ext cx="4320000" cy="720000"/>
      </dsp:txXfrm>
    </dsp:sp>
    <dsp:sp modelId="{53948880-2B48-4B3E-8B4C-F5D71FAB8199}">
      <dsp:nvSpPr>
        <dsp:cNvPr id="0" name=""/>
        <dsp:cNvSpPr/>
      </dsp:nvSpPr>
      <dsp:spPr>
        <a:xfrm>
          <a:off x="7497372" y="1197413"/>
          <a:ext cx="587710" cy="698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F6766-F7E4-4283-9B19-E9D216280B26}">
      <dsp:nvSpPr>
        <dsp:cNvPr id="0" name=""/>
        <dsp:cNvSpPr/>
      </dsp:nvSpPr>
      <dsp:spPr>
        <a:xfrm>
          <a:off x="5631228" y="26428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 container image is a lightweight, standalone, executable package of software that includes everything needed to run an application: code, runtime, system tools, system libraries and settings.</a:t>
          </a:r>
          <a:endParaRPr lang="en-US" sz="1200" kern="1200" dirty="0"/>
        </a:p>
      </dsp:txBody>
      <dsp:txXfrm>
        <a:off x="5631228" y="26428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9D156-AED8-CD42-A300-9A0996C1EDBD}">
      <dsp:nvSpPr>
        <dsp:cNvPr id="0" name=""/>
        <dsp:cNvSpPr/>
      </dsp:nvSpPr>
      <dsp:spPr>
        <a:xfrm>
          <a:off x="1249" y="0"/>
          <a:ext cx="4871256" cy="43342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782" tIns="330200" rIns="3797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docker build . -t </a:t>
          </a:r>
          <a:r>
            <a:rPr lang="en-US" sz="2500" kern="1200" dirty="0" err="1"/>
            <a:t>kanwalnainsingh</a:t>
          </a:r>
          <a:r>
            <a:rPr lang="en-US" sz="2500" kern="1200" dirty="0"/>
            <a:t>/</a:t>
          </a:r>
          <a:r>
            <a:rPr lang="en-US" sz="2500" kern="1200" dirty="0" err="1"/>
            <a:t>opendesk-web-ui:latest</a:t>
          </a:r>
          <a:r>
            <a:rPr lang="en-US" sz="2500" kern="1200" dirty="0"/>
            <a:t> </a:t>
          </a:r>
        </a:p>
      </dsp:txBody>
      <dsp:txXfrm>
        <a:off x="1249" y="1647017"/>
        <a:ext cx="4871256" cy="2600553"/>
      </dsp:txXfrm>
    </dsp:sp>
    <dsp:sp modelId="{094756A8-84ED-2A47-86E5-8CAF7B3397BD}">
      <dsp:nvSpPr>
        <dsp:cNvPr id="0" name=""/>
        <dsp:cNvSpPr/>
      </dsp:nvSpPr>
      <dsp:spPr>
        <a:xfrm>
          <a:off x="1786738" y="433425"/>
          <a:ext cx="1300276" cy="1300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75" tIns="12700" rIns="1013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77159" y="623846"/>
        <a:ext cx="919434" cy="919434"/>
      </dsp:txXfrm>
    </dsp:sp>
    <dsp:sp modelId="{E6ECB397-82E2-2447-A8FC-4255364847F4}">
      <dsp:nvSpPr>
        <dsp:cNvPr id="0" name=""/>
        <dsp:cNvSpPr/>
      </dsp:nvSpPr>
      <dsp:spPr>
        <a:xfrm>
          <a:off x="1249" y="4334184"/>
          <a:ext cx="487125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AE127-7C5D-874B-8E04-F7605531ABDA}">
      <dsp:nvSpPr>
        <dsp:cNvPr id="0" name=""/>
        <dsp:cNvSpPr/>
      </dsp:nvSpPr>
      <dsp:spPr>
        <a:xfrm>
          <a:off x="5359630" y="0"/>
          <a:ext cx="4871256" cy="43342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782" tIns="330200" rIns="3797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push kanwalnainsingh/opendesk-web-ui:latest</a:t>
          </a:r>
        </a:p>
      </dsp:txBody>
      <dsp:txXfrm>
        <a:off x="5359630" y="1647017"/>
        <a:ext cx="4871256" cy="2600553"/>
      </dsp:txXfrm>
    </dsp:sp>
    <dsp:sp modelId="{2C4E701C-B455-7D4B-BAF6-CA08724A842E}">
      <dsp:nvSpPr>
        <dsp:cNvPr id="0" name=""/>
        <dsp:cNvSpPr/>
      </dsp:nvSpPr>
      <dsp:spPr>
        <a:xfrm>
          <a:off x="7145120" y="433425"/>
          <a:ext cx="1300276" cy="1300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75" tIns="12700" rIns="1013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335541" y="623846"/>
        <a:ext cx="919434" cy="919434"/>
      </dsp:txXfrm>
    </dsp:sp>
    <dsp:sp modelId="{37EEAF43-AD92-F848-896E-E8D500864B50}">
      <dsp:nvSpPr>
        <dsp:cNvPr id="0" name=""/>
        <dsp:cNvSpPr/>
      </dsp:nvSpPr>
      <dsp:spPr>
        <a:xfrm>
          <a:off x="5359630" y="4334184"/>
          <a:ext cx="487125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639-0A5B-D849-BB72-94DF39C4988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0818-5D63-C042-8717-F941027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BD7055A-63B3-CC42-9448-BCE2733B66B7}" type="datetime1">
              <a:rPr lang="en-IN" smtClean="0"/>
              <a:t>22/11/20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2EE5-097C-EA42-AFFE-D492AE420534}" type="datetime1">
              <a:rPr lang="en-IN" smtClean="0"/>
              <a:t>22/11/20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D0D0-13EA-184F-944F-B215208B9733}" type="datetime1">
              <a:rPr lang="en-IN" smtClean="0"/>
              <a:t>22/11/20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DE32B3-D026-3749-9E47-CA9BC9CE5570}" type="datetime1">
              <a:rPr lang="en-IN" smtClean="0"/>
              <a:t>22/11/20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0456-2351-884D-8293-0FA7DD60CEE2}" type="datetime1">
              <a:rPr lang="en-IN" smtClean="0"/>
              <a:t>22/11/20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62A2587-4B0A-FA42-9D73-FB001268B2EB}" type="datetime1">
              <a:rPr lang="en-IN" smtClean="0"/>
              <a:t>22/11/20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F53DDA4-D9E2-F340-A645-9E4343B77726}" type="datetime1">
              <a:rPr lang="en-IN" smtClean="0"/>
              <a:t>22/11/20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DA3D-E562-2943-8A6A-7F21CAB1AC71}" type="datetime1">
              <a:rPr lang="en-IN" smtClean="0"/>
              <a:t>22/11/20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91B-6851-A541-9437-95F107824349}" type="datetime1">
              <a:rPr lang="en-IN" smtClean="0"/>
              <a:t>22/11/20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322459F-1D18-204F-AAB2-CE582D9DA296}" type="datetime1">
              <a:rPr lang="en-IN" smtClean="0"/>
              <a:t>22/11/20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B2608B7-8B5A-2B49-A608-B49C8B50FA8B}" type="datetime1">
              <a:rPr lang="en-IN" smtClean="0"/>
              <a:t>22/11/20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548A-4478-AB4D-AD25-921C85B36F81}" type="datetime1">
              <a:rPr lang="en-IN" smtClean="0"/>
              <a:t>22/11/20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walnainsingh/OpenDesk/tree/main/code_base/web-ui" TargetMode="External"/><Relationship Id="rId2" Type="http://schemas.openxmlformats.org/officeDocument/2006/relationships/hyperlink" Target="https://github.com/kanwalnainsingh/OpenDesk/tree/main/code_base/micro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walnainsingh/OpenDesk/tree/main/pipeline/kuberne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walnainsingh/OpenDesk/blob/main/code_base/web-ui/okteto.yml" TargetMode="External"/><Relationship Id="rId2" Type="http://schemas.openxmlformats.org/officeDocument/2006/relationships/hyperlink" Target="https://github.com/kanwalnainsingh/OpenDesk/blob/main/okteto-pipeline.y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C3C59-0F6E-6C40-B51F-64122BC53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OpenDesk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04A7A-1304-2F40-A60A-925C02A98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Docker</a:t>
            </a:r>
          </a:p>
          <a:p>
            <a:r>
              <a:rPr lang="en-US" sz="2000" dirty="0"/>
              <a:t>Kubernetes</a:t>
            </a:r>
          </a:p>
          <a:p>
            <a:r>
              <a:rPr lang="en-US" sz="2000" dirty="0"/>
              <a:t>Deploying Open Desk</a:t>
            </a:r>
          </a:p>
          <a:p>
            <a:r>
              <a:rPr lang="en-US" sz="2000" dirty="0"/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Opendesk">
            <a:extLst>
              <a:ext uri="{FF2B5EF4-FFF2-40B4-BE49-F238E27FC236}">
                <a16:creationId xmlns:a16="http://schemas.microsoft.com/office/drawing/2014/main" id="{2E3BA7E7-1E82-9040-81D8-0ED635C4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6" y="1989545"/>
            <a:ext cx="6845208" cy="28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7B898-0D91-AD4A-A4FA-ACF72AD5B530}"/>
              </a:ext>
            </a:extLst>
          </p:cNvPr>
          <p:cNvSpPr txBox="1"/>
          <p:nvPr/>
        </p:nvSpPr>
        <p:spPr>
          <a:xfrm>
            <a:off x="9396248" y="6388777"/>
            <a:ext cx="22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Kanwal Nain Singh</a:t>
            </a:r>
          </a:p>
        </p:txBody>
      </p:sp>
    </p:spTree>
    <p:extLst>
      <p:ext uri="{BB962C8B-B14F-4D97-AF65-F5344CB8AC3E}">
        <p14:creationId xmlns:p14="http://schemas.microsoft.com/office/powerpoint/2010/main" val="95630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698B0-F07F-4B11-A0C2-9512064D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751F7-1152-0043-AFB8-46ACBFB6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Q&amp;A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96E4B-E268-AA40-A276-B527BB46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Architecture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olid">
            <a:extLst>
              <a:ext uri="{FF2B5EF4-FFF2-40B4-BE49-F238E27FC236}">
                <a16:creationId xmlns:a16="http://schemas.microsoft.com/office/drawing/2014/main" id="{8488DAEF-06E2-9E48-8397-7BD55F942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8581" y="625683"/>
            <a:ext cx="6078417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7433-85DA-474C-A258-35CD65A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2DCAD9-9651-4BCA-BFCC-95B142CC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78182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73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05-08A0-9B48-8E14-6D9AC165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OpenDesk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D517-550D-FA4E-A181-413AA5E0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 Service</a:t>
            </a:r>
          </a:p>
          <a:p>
            <a:pPr lvl="1"/>
            <a:r>
              <a:rPr lang="en-US" dirty="0">
                <a:hlinkClick r:id="rId2"/>
              </a:rPr>
              <a:t>https://github.com/kanwalnainsingh/OpenDesk/tree/main/code_base/micro-services</a:t>
            </a:r>
            <a:r>
              <a:rPr lang="en-US" dirty="0"/>
              <a:t> </a:t>
            </a:r>
          </a:p>
          <a:p>
            <a:r>
              <a:rPr lang="en-US" dirty="0"/>
              <a:t>Web UI</a:t>
            </a:r>
          </a:p>
          <a:p>
            <a:pPr lvl="1"/>
            <a:r>
              <a:rPr lang="en-US" dirty="0">
                <a:hlinkClick r:id="rId3"/>
              </a:rPr>
              <a:t>https://github.com/kanwalnainsingh/OpenDesk/tree/main/code_base/web-ui</a:t>
            </a:r>
            <a:r>
              <a:rPr lang="en-US" dirty="0"/>
              <a:t> </a:t>
            </a:r>
          </a:p>
          <a:p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https://hub.docker.com/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916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7433-85DA-474C-A258-35CD65A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Docker Commands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BDFA95-C99A-425F-A797-112C62C66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35623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79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12F05-08A0-9B48-8E14-6D9AC165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/>
              <a:t>Kubernetes</a:t>
            </a:r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D517-550D-FA4E-A181-413AA5E0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IN" sz="2000">
                <a:hlinkClick r:id="rId2"/>
              </a:rPr>
              <a:t>Kubernetes</a:t>
            </a:r>
            <a:r>
              <a:rPr lang="en-IN" sz="2000"/>
              <a:t>, also known as K8s, is an open-source system for automating deployment, scaling, and management of containerized applications.</a:t>
            </a:r>
          </a:p>
          <a:p>
            <a:r>
              <a:rPr lang="en-IN" sz="2000"/>
              <a:t>Run K8s Anywhere</a:t>
            </a:r>
          </a:p>
          <a:p>
            <a:pPr lvl="2"/>
            <a:r>
              <a:rPr lang="en-IN"/>
              <a:t>Kubernetes </a:t>
            </a:r>
            <a:r>
              <a:rPr lang="en-IN" dirty="0"/>
              <a:t>is open source giving you the freedom to take advantage of on-premises, hybrid, or public cloud infrastructure, letting you effortlessly move workloads to where it matters to you.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76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12F05-08A0-9B48-8E14-6D9AC165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Kubernetes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D517-550D-FA4E-A181-413AA5E0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Deployment YAML</a:t>
            </a:r>
          </a:p>
          <a:p>
            <a:r>
              <a:rPr lang="en-US" sz="2000"/>
              <a:t>Service YAML</a:t>
            </a:r>
          </a:p>
          <a:p>
            <a:r>
              <a:rPr lang="en-US" sz="2000"/>
              <a:t>Ingress YAML</a:t>
            </a:r>
          </a:p>
          <a:p>
            <a:r>
              <a:rPr lang="en-US" sz="2000">
                <a:hlinkClick r:id="rId2"/>
              </a:rPr>
              <a:t>https://github.com/kanwalnainsingh/OpenDesk/tree/main/pipeline/kubernetes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724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D84DF-C8F4-E147-9D85-FCF97F3B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Deployment on Okteto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BEBA629-E7D9-1841-971A-8356F28EE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68430" y="625684"/>
            <a:ext cx="4500688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nstant preview environments">
            <a:extLst>
              <a:ext uri="{FF2B5EF4-FFF2-40B4-BE49-F238E27FC236}">
                <a16:creationId xmlns:a16="http://schemas.microsoft.com/office/drawing/2014/main" id="{C264BB52-F614-C14C-94C4-1517F8B9D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55557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84DF-C8F4-E147-9D85-FCF97F3B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on </a:t>
            </a:r>
            <a:r>
              <a:rPr lang="en-US" dirty="0" err="1"/>
              <a:t>Okteto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D765-BBF3-A04A-AECD-77F0A931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https://github.com/kanwalnainsingh/OpenDesk/blob/main/okteto-pipeline.yml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https://github.com/kanwalnainsingh/OpenDesk/blob/main/code_base/web-ui/okteto.yml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474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OpenDesk</vt:lpstr>
      <vt:lpstr>Architecture</vt:lpstr>
      <vt:lpstr>Docker</vt:lpstr>
      <vt:lpstr>OpenDesk DockerFile</vt:lpstr>
      <vt:lpstr>Docker Commands</vt:lpstr>
      <vt:lpstr>Kubernetes</vt:lpstr>
      <vt:lpstr>Kubernetes Pipeline</vt:lpstr>
      <vt:lpstr>Deployment on Okteto</vt:lpstr>
      <vt:lpstr>Deployment on Okteto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OpenDesk</dc:title>
  <dc:creator>Kanwal Nain Singh</dc:creator>
  <cp:lastModifiedBy>Kanwal Nain Singh</cp:lastModifiedBy>
  <cp:revision>2</cp:revision>
  <dcterms:created xsi:type="dcterms:W3CDTF">2020-11-22T10:02:17Z</dcterms:created>
  <dcterms:modified xsi:type="dcterms:W3CDTF">2020-11-22T12:54:34Z</dcterms:modified>
</cp:coreProperties>
</file>