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93" r:id="rId4"/>
    <p:sldId id="292" r:id="rId5"/>
    <p:sldId id="273" r:id="rId6"/>
    <p:sldId id="272" r:id="rId7"/>
    <p:sldId id="274" r:id="rId8"/>
    <p:sldId id="275" r:id="rId9"/>
    <p:sldId id="282" r:id="rId10"/>
    <p:sldId id="285"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72DFD-D358-44B6-AF74-65F85028A049}" v="40" dt="2024-05-01T18:52:37.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2288" autoAdjust="0"/>
  </p:normalViewPr>
  <p:slideViewPr>
    <p:cSldViewPr>
      <p:cViewPr>
        <p:scale>
          <a:sx n="70" d="100"/>
          <a:sy n="70" d="100"/>
        </p:scale>
        <p:origin x="1949"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Barthwal" userId="59bd7aa92bb2712a" providerId="LiveId" clId="{94E72DFD-D358-44B6-AF74-65F85028A049}"/>
    <pc:docChg chg="undo redo custSel delSld modSld sldOrd modShowInfo">
      <pc:chgData name="Kashish Barthwal" userId="59bd7aa92bb2712a" providerId="LiveId" clId="{94E72DFD-D358-44B6-AF74-65F85028A049}" dt="2024-05-02T04:20:20.185" v="860" actId="123"/>
      <pc:docMkLst>
        <pc:docMk/>
      </pc:docMkLst>
      <pc:sldChg chg="addSp delSp modSp mod">
        <pc:chgData name="Kashish Barthwal" userId="59bd7aa92bb2712a" providerId="LiveId" clId="{94E72DFD-D358-44B6-AF74-65F85028A049}" dt="2024-05-01T04:05:10.039" v="677" actId="20577"/>
        <pc:sldMkLst>
          <pc:docMk/>
          <pc:sldMk cId="0" sldId="268"/>
        </pc:sldMkLst>
        <pc:spChg chg="add del mod">
          <ac:chgData name="Kashish Barthwal" userId="59bd7aa92bb2712a" providerId="LiveId" clId="{94E72DFD-D358-44B6-AF74-65F85028A049}" dt="2024-05-01T04:05:10.039" v="677" actId="20577"/>
          <ac:spMkLst>
            <pc:docMk/>
            <pc:sldMk cId="0" sldId="268"/>
            <ac:spMk id="4" creationId="{00000000-0000-0000-0000-000000000000}"/>
          </ac:spMkLst>
        </pc:spChg>
        <pc:spChg chg="mod">
          <ac:chgData name="Kashish Barthwal" userId="59bd7aa92bb2712a" providerId="LiveId" clId="{94E72DFD-D358-44B6-AF74-65F85028A049}" dt="2024-04-30T16:13:44.162" v="376" actId="255"/>
          <ac:spMkLst>
            <pc:docMk/>
            <pc:sldMk cId="0" sldId="268"/>
            <ac:spMk id="6" creationId="{39596CC0-0544-9FD2-7AFD-B23ECB7AE8F4}"/>
          </ac:spMkLst>
        </pc:spChg>
        <pc:spChg chg="mod">
          <ac:chgData name="Kashish Barthwal" userId="59bd7aa92bb2712a" providerId="LiveId" clId="{94E72DFD-D358-44B6-AF74-65F85028A049}" dt="2024-04-30T16:13:35.398" v="375" actId="255"/>
          <ac:spMkLst>
            <pc:docMk/>
            <pc:sldMk cId="0" sldId="268"/>
            <ac:spMk id="9" creationId="{00000000-0000-0000-0000-000000000000}"/>
          </ac:spMkLst>
        </pc:spChg>
      </pc:sldChg>
      <pc:sldChg chg="addSp delSp modSp mod ord">
        <pc:chgData name="Kashish Barthwal" userId="59bd7aa92bb2712a" providerId="LiveId" clId="{94E72DFD-D358-44B6-AF74-65F85028A049}" dt="2024-05-02T04:20:20.185" v="860" actId="123"/>
        <pc:sldMkLst>
          <pc:docMk/>
          <pc:sldMk cId="0" sldId="272"/>
        </pc:sldMkLst>
        <pc:spChg chg="del mod">
          <ac:chgData name="Kashish Barthwal" userId="59bd7aa92bb2712a" providerId="LiveId" clId="{94E72DFD-D358-44B6-AF74-65F85028A049}" dt="2024-04-30T16:05:22.476" v="302" actId="478"/>
          <ac:spMkLst>
            <pc:docMk/>
            <pc:sldMk cId="0" sldId="272"/>
            <ac:spMk id="3" creationId="{00000000-0000-0000-0000-000000000000}"/>
          </ac:spMkLst>
        </pc:spChg>
        <pc:spChg chg="add">
          <ac:chgData name="Kashish Barthwal" userId="59bd7aa92bb2712a" providerId="LiveId" clId="{94E72DFD-D358-44B6-AF74-65F85028A049}" dt="2024-04-30T15:38:54.824" v="240"/>
          <ac:spMkLst>
            <pc:docMk/>
            <pc:sldMk cId="0" sldId="272"/>
            <ac:spMk id="4" creationId="{254C4361-19F6-A3C5-6A17-742C85890824}"/>
          </ac:spMkLst>
        </pc:spChg>
        <pc:spChg chg="add">
          <ac:chgData name="Kashish Barthwal" userId="59bd7aa92bb2712a" providerId="LiveId" clId="{94E72DFD-D358-44B6-AF74-65F85028A049}" dt="2024-04-30T16:04:47.825" v="294"/>
          <ac:spMkLst>
            <pc:docMk/>
            <pc:sldMk cId="0" sldId="272"/>
            <ac:spMk id="5" creationId="{3C5CA7A1-D7FE-84A5-00FF-3AA7AB3BA67B}"/>
          </ac:spMkLst>
        </pc:spChg>
        <pc:spChg chg="add del mod">
          <ac:chgData name="Kashish Barthwal" userId="59bd7aa92bb2712a" providerId="LiveId" clId="{94E72DFD-D358-44B6-AF74-65F85028A049}" dt="2024-04-30T16:05:47.757" v="307" actId="478"/>
          <ac:spMkLst>
            <pc:docMk/>
            <pc:sldMk cId="0" sldId="272"/>
            <ac:spMk id="6" creationId="{273EAF86-E420-4E1C-E752-3DADA0404419}"/>
          </ac:spMkLst>
        </pc:spChg>
        <pc:spChg chg="add del mod">
          <ac:chgData name="Kashish Barthwal" userId="59bd7aa92bb2712a" providerId="LiveId" clId="{94E72DFD-D358-44B6-AF74-65F85028A049}" dt="2024-04-30T16:06:24.776" v="315" actId="47"/>
          <ac:spMkLst>
            <pc:docMk/>
            <pc:sldMk cId="0" sldId="272"/>
            <ac:spMk id="7" creationId="{26A45B39-298C-35B1-1C7A-959E76ACD1AA}"/>
          </ac:spMkLst>
        </pc:spChg>
        <pc:spChg chg="add del mod">
          <ac:chgData name="Kashish Barthwal" userId="59bd7aa92bb2712a" providerId="LiveId" clId="{94E72DFD-D358-44B6-AF74-65F85028A049}" dt="2024-04-30T16:06:35.560" v="318" actId="478"/>
          <ac:spMkLst>
            <pc:docMk/>
            <pc:sldMk cId="0" sldId="272"/>
            <ac:spMk id="8" creationId="{AE95C169-8B94-6053-F22B-F452B2CFE642}"/>
          </ac:spMkLst>
        </pc:spChg>
        <pc:spChg chg="add mod">
          <ac:chgData name="Kashish Barthwal" userId="59bd7aa92bb2712a" providerId="LiveId" clId="{94E72DFD-D358-44B6-AF74-65F85028A049}" dt="2024-05-02T04:20:20.185" v="860" actId="123"/>
          <ac:spMkLst>
            <pc:docMk/>
            <pc:sldMk cId="0" sldId="272"/>
            <ac:spMk id="9" creationId="{E8CE13F4-550C-31EB-98BD-A2AC2FCBA774}"/>
          </ac:spMkLst>
        </pc:spChg>
        <pc:picChg chg="add">
          <ac:chgData name="Kashish Barthwal" userId="59bd7aa92bb2712a" providerId="LiveId" clId="{94E72DFD-D358-44B6-AF74-65F85028A049}" dt="2024-04-30T16:04:47.825" v="294"/>
          <ac:picMkLst>
            <pc:docMk/>
            <pc:sldMk cId="0" sldId="272"/>
            <ac:picMk id="1027" creationId="{BEB0AE9C-2F71-A077-4D68-5881BDF5C7A2}"/>
          </ac:picMkLst>
        </pc:picChg>
        <pc:picChg chg="add del mod">
          <ac:chgData name="Kashish Barthwal" userId="59bd7aa92bb2712a" providerId="LiveId" clId="{94E72DFD-D358-44B6-AF74-65F85028A049}" dt="2024-04-30T16:05:37.608" v="304" actId="478"/>
          <ac:picMkLst>
            <pc:docMk/>
            <pc:sldMk cId="0" sldId="272"/>
            <ac:picMk id="1029" creationId="{0D81FADF-74E3-D5FB-A5F9-29223E4A929B}"/>
          </ac:picMkLst>
        </pc:picChg>
        <pc:picChg chg="add mod">
          <ac:chgData name="Kashish Barthwal" userId="59bd7aa92bb2712a" providerId="LiveId" clId="{94E72DFD-D358-44B6-AF74-65F85028A049}" dt="2024-04-30T16:06:13.213" v="312" actId="14100"/>
          <ac:picMkLst>
            <pc:docMk/>
            <pc:sldMk cId="0" sldId="272"/>
            <ac:picMk id="1031" creationId="{4093B3B9-4F3D-2346-4415-FD9502E80311}"/>
          </ac:picMkLst>
        </pc:picChg>
      </pc:sldChg>
      <pc:sldChg chg="addSp delSp modSp mod">
        <pc:chgData name="Kashish Barthwal" userId="59bd7aa92bb2712a" providerId="LiveId" clId="{94E72DFD-D358-44B6-AF74-65F85028A049}" dt="2024-05-02T04:20:05.262" v="859" actId="123"/>
        <pc:sldMkLst>
          <pc:docMk/>
          <pc:sldMk cId="0" sldId="273"/>
        </pc:sldMkLst>
        <pc:spChg chg="del mod">
          <ac:chgData name="Kashish Barthwal" userId="59bd7aa92bb2712a" providerId="LiveId" clId="{94E72DFD-D358-44B6-AF74-65F85028A049}" dt="2024-04-30T16:02:16.266" v="281"/>
          <ac:spMkLst>
            <pc:docMk/>
            <pc:sldMk cId="0" sldId="273"/>
            <ac:spMk id="3" creationId="{00000000-0000-0000-0000-000000000000}"/>
          </ac:spMkLst>
        </pc:spChg>
        <pc:spChg chg="add del mod">
          <ac:chgData name="Kashish Barthwal" userId="59bd7aa92bb2712a" providerId="LiveId" clId="{94E72DFD-D358-44B6-AF74-65F85028A049}" dt="2024-04-30T16:02:16.266" v="279" actId="478"/>
          <ac:spMkLst>
            <pc:docMk/>
            <pc:sldMk cId="0" sldId="273"/>
            <ac:spMk id="6" creationId="{033A0AA8-5221-9F69-B3A2-F69039B6CF05}"/>
          </ac:spMkLst>
        </pc:spChg>
        <pc:spChg chg="add">
          <ac:chgData name="Kashish Barthwal" userId="59bd7aa92bb2712a" providerId="LiveId" clId="{94E72DFD-D358-44B6-AF74-65F85028A049}" dt="2024-04-30T16:01:44.356" v="272"/>
          <ac:spMkLst>
            <pc:docMk/>
            <pc:sldMk cId="0" sldId="273"/>
            <ac:spMk id="7" creationId="{101CE185-459C-A209-F728-EB180E2F93F3}"/>
          </ac:spMkLst>
        </pc:spChg>
        <pc:spChg chg="add mod">
          <ac:chgData name="Kashish Barthwal" userId="59bd7aa92bb2712a" providerId="LiveId" clId="{94E72DFD-D358-44B6-AF74-65F85028A049}" dt="2024-05-02T04:20:05.262" v="859" actId="123"/>
          <ac:spMkLst>
            <pc:docMk/>
            <pc:sldMk cId="0" sldId="273"/>
            <ac:spMk id="8" creationId="{7CAC6FCF-BCA9-F0D5-E79B-9E6512AADC67}"/>
          </ac:spMkLst>
        </pc:spChg>
        <pc:picChg chg="add del">
          <ac:chgData name="Kashish Barthwal" userId="59bd7aa92bb2712a" providerId="LiveId" clId="{94E72DFD-D358-44B6-AF74-65F85028A049}" dt="2024-04-30T15:58:16.301" v="255" actId="22"/>
          <ac:picMkLst>
            <pc:docMk/>
            <pc:sldMk cId="0" sldId="273"/>
            <ac:picMk id="5" creationId="{DA0E4EAC-C12E-53FA-5DE5-6779676AD0B6}"/>
          </ac:picMkLst>
        </pc:picChg>
      </pc:sldChg>
      <pc:sldChg chg="addSp delSp modSp mod ord">
        <pc:chgData name="Kashish Barthwal" userId="59bd7aa92bb2712a" providerId="LiveId" clId="{94E72DFD-D358-44B6-AF74-65F85028A049}" dt="2024-05-01T04:11:50.268" v="833" actId="20577"/>
        <pc:sldMkLst>
          <pc:docMk/>
          <pc:sldMk cId="0" sldId="274"/>
        </pc:sldMkLst>
        <pc:spChg chg="mod">
          <ac:chgData name="Kashish Barthwal" userId="59bd7aa92bb2712a" providerId="LiveId" clId="{94E72DFD-D358-44B6-AF74-65F85028A049}" dt="2024-04-30T16:08:32.386" v="324" actId="1076"/>
          <ac:spMkLst>
            <pc:docMk/>
            <pc:sldMk cId="0" sldId="274"/>
            <ac:spMk id="2" creationId="{00000000-0000-0000-0000-000000000000}"/>
          </ac:spMkLst>
        </pc:spChg>
        <pc:spChg chg="add del mod">
          <ac:chgData name="Kashish Barthwal" userId="59bd7aa92bb2712a" providerId="LiveId" clId="{94E72DFD-D358-44B6-AF74-65F85028A049}" dt="2024-05-01T04:11:50.268" v="833" actId="20577"/>
          <ac:spMkLst>
            <pc:docMk/>
            <pc:sldMk cId="0" sldId="274"/>
            <ac:spMk id="3" creationId="{00000000-0000-0000-0000-000000000000}"/>
          </ac:spMkLst>
        </pc:spChg>
        <pc:spChg chg="add mod">
          <ac:chgData name="Kashish Barthwal" userId="59bd7aa92bb2712a" providerId="LiveId" clId="{94E72DFD-D358-44B6-AF74-65F85028A049}" dt="2024-04-30T16:09:38.006" v="328" actId="1076"/>
          <ac:spMkLst>
            <pc:docMk/>
            <pc:sldMk cId="0" sldId="274"/>
            <ac:spMk id="4" creationId="{D29619B8-6962-2BD0-D07D-E5976E5068F1}"/>
          </ac:spMkLst>
        </pc:spChg>
        <pc:spChg chg="add">
          <ac:chgData name="Kashish Barthwal" userId="59bd7aa92bb2712a" providerId="LiveId" clId="{94E72DFD-D358-44B6-AF74-65F85028A049}" dt="2024-04-30T16:09:26.542" v="326"/>
          <ac:spMkLst>
            <pc:docMk/>
            <pc:sldMk cId="0" sldId="274"/>
            <ac:spMk id="5" creationId="{6967EA6B-F45D-BD94-E876-557E4106A381}"/>
          </ac:spMkLst>
        </pc:spChg>
      </pc:sldChg>
      <pc:sldChg chg="modSp mod">
        <pc:chgData name="Kashish Barthwal" userId="59bd7aa92bb2712a" providerId="LiveId" clId="{94E72DFD-D358-44B6-AF74-65F85028A049}" dt="2024-04-30T17:04:38.759" v="623" actId="12"/>
        <pc:sldMkLst>
          <pc:docMk/>
          <pc:sldMk cId="0" sldId="275"/>
        </pc:sldMkLst>
        <pc:spChg chg="mod">
          <ac:chgData name="Kashish Barthwal" userId="59bd7aa92bb2712a" providerId="LiveId" clId="{94E72DFD-D358-44B6-AF74-65F85028A049}" dt="2024-04-30T17:04:38.759" v="623" actId="12"/>
          <ac:spMkLst>
            <pc:docMk/>
            <pc:sldMk cId="0" sldId="275"/>
            <ac:spMk id="3" creationId="{00000000-0000-0000-0000-000000000000}"/>
          </ac:spMkLst>
        </pc:spChg>
      </pc:sldChg>
      <pc:sldChg chg="modSp mod">
        <pc:chgData name="Kashish Barthwal" userId="59bd7aa92bb2712a" providerId="LiveId" clId="{94E72DFD-D358-44B6-AF74-65F85028A049}" dt="2024-05-02T04:18:02.339" v="857" actId="123"/>
        <pc:sldMkLst>
          <pc:docMk/>
          <pc:sldMk cId="0" sldId="278"/>
        </pc:sldMkLst>
        <pc:spChg chg="mod">
          <ac:chgData name="Kashish Barthwal" userId="59bd7aa92bb2712a" providerId="LiveId" clId="{94E72DFD-D358-44B6-AF74-65F85028A049}" dt="2024-05-02T04:18:02.339" v="857" actId="123"/>
          <ac:spMkLst>
            <pc:docMk/>
            <pc:sldMk cId="0" sldId="278"/>
            <ac:spMk id="3" creationId="{00000000-0000-0000-0000-000000000000}"/>
          </ac:spMkLst>
        </pc:spChg>
      </pc:sldChg>
      <pc:sldChg chg="addSp delSp modSp mod">
        <pc:chgData name="Kashish Barthwal" userId="59bd7aa92bb2712a" providerId="LiveId" clId="{94E72DFD-D358-44B6-AF74-65F85028A049}" dt="2024-05-01T18:52:28.062" v="849" actId="1076"/>
        <pc:sldMkLst>
          <pc:docMk/>
          <pc:sldMk cId="1542582356" sldId="282"/>
        </pc:sldMkLst>
        <pc:picChg chg="add del mod">
          <ac:chgData name="Kashish Barthwal" userId="59bd7aa92bb2712a" providerId="LiveId" clId="{94E72DFD-D358-44B6-AF74-65F85028A049}" dt="2024-05-01T18:51:59.096" v="845" actId="478"/>
          <ac:picMkLst>
            <pc:docMk/>
            <pc:sldMk cId="1542582356" sldId="282"/>
            <ac:picMk id="4" creationId="{4A0D29BA-7B15-597C-91B5-A5A1A8F4868B}"/>
          </ac:picMkLst>
        </pc:picChg>
        <pc:picChg chg="add del mod">
          <ac:chgData name="Kashish Barthwal" userId="59bd7aa92bb2712a" providerId="LiveId" clId="{94E72DFD-D358-44B6-AF74-65F85028A049}" dt="2024-04-30T16:11:42.649" v="369" actId="478"/>
          <ac:picMkLst>
            <pc:docMk/>
            <pc:sldMk cId="1542582356" sldId="282"/>
            <ac:picMk id="5" creationId="{B8583C68-2ED4-0F07-54D1-F37B3D0CB7D8}"/>
          </ac:picMkLst>
        </pc:picChg>
        <pc:picChg chg="add mod">
          <ac:chgData name="Kashish Barthwal" userId="59bd7aa92bb2712a" providerId="LiveId" clId="{94E72DFD-D358-44B6-AF74-65F85028A049}" dt="2024-05-01T18:52:28.062" v="849" actId="1076"/>
          <ac:picMkLst>
            <pc:docMk/>
            <pc:sldMk cId="1542582356" sldId="282"/>
            <ac:picMk id="6" creationId="{C3D0E804-376C-C943-5A24-26E7BB1F1260}"/>
          </ac:picMkLst>
        </pc:picChg>
      </pc:sldChg>
      <pc:sldChg chg="addSp delSp modSp mod">
        <pc:chgData name="Kashish Barthwal" userId="59bd7aa92bb2712a" providerId="LiveId" clId="{94E72DFD-D358-44B6-AF74-65F85028A049}" dt="2024-05-01T18:52:49.885" v="855" actId="1076"/>
        <pc:sldMkLst>
          <pc:docMk/>
          <pc:sldMk cId="1667714394" sldId="285"/>
        </pc:sldMkLst>
        <pc:picChg chg="add del mod">
          <ac:chgData name="Kashish Barthwal" userId="59bd7aa92bb2712a" providerId="LiveId" clId="{94E72DFD-D358-44B6-AF74-65F85028A049}" dt="2024-05-01T18:52:31.656" v="850" actId="478"/>
          <ac:picMkLst>
            <pc:docMk/>
            <pc:sldMk cId="1667714394" sldId="285"/>
            <ac:picMk id="3" creationId="{38CF920D-3047-F34B-9C84-08EF8D070126}"/>
          </ac:picMkLst>
        </pc:picChg>
        <pc:picChg chg="add del mod">
          <ac:chgData name="Kashish Barthwal" userId="59bd7aa92bb2712a" providerId="LiveId" clId="{94E72DFD-D358-44B6-AF74-65F85028A049}" dt="2024-04-30T16:11:45.686" v="370" actId="478"/>
          <ac:picMkLst>
            <pc:docMk/>
            <pc:sldMk cId="1667714394" sldId="285"/>
            <ac:picMk id="3" creationId="{61A5427C-81C7-C8A5-9EB2-FFA1F1D1678F}"/>
          </ac:picMkLst>
        </pc:picChg>
        <pc:picChg chg="add mod">
          <ac:chgData name="Kashish Barthwal" userId="59bd7aa92bb2712a" providerId="LiveId" clId="{94E72DFD-D358-44B6-AF74-65F85028A049}" dt="2024-05-01T18:52:49.885" v="855" actId="1076"/>
          <ac:picMkLst>
            <pc:docMk/>
            <pc:sldMk cId="1667714394" sldId="285"/>
            <ac:picMk id="5" creationId="{785BD64F-2883-88B3-A4FC-8DD4F4E651B0}"/>
          </ac:picMkLst>
        </pc:picChg>
      </pc:sldChg>
      <pc:sldChg chg="modSp del mod">
        <pc:chgData name="Kashish Barthwal" userId="59bd7aa92bb2712a" providerId="LiveId" clId="{94E72DFD-D358-44B6-AF74-65F85028A049}" dt="2024-03-15T15:47:20.807" v="147" actId="47"/>
        <pc:sldMkLst>
          <pc:docMk/>
          <pc:sldMk cId="2230888239" sldId="288"/>
        </pc:sldMkLst>
        <pc:spChg chg="mod">
          <ac:chgData name="Kashish Barthwal" userId="59bd7aa92bb2712a" providerId="LiveId" clId="{94E72DFD-D358-44B6-AF74-65F85028A049}" dt="2024-03-15T15:46:09.872" v="132" actId="21"/>
          <ac:spMkLst>
            <pc:docMk/>
            <pc:sldMk cId="2230888239" sldId="288"/>
            <ac:spMk id="3" creationId="{9341FEFF-0F1B-6BF4-86AD-604644E21A1F}"/>
          </ac:spMkLst>
        </pc:spChg>
      </pc:sldChg>
      <pc:sldChg chg="modSp del mod">
        <pc:chgData name="Kashish Barthwal" userId="59bd7aa92bb2712a" providerId="LiveId" clId="{94E72DFD-D358-44B6-AF74-65F85028A049}" dt="2024-03-15T15:47:18.420" v="146" actId="47"/>
        <pc:sldMkLst>
          <pc:docMk/>
          <pc:sldMk cId="1487567734" sldId="289"/>
        </pc:sldMkLst>
        <pc:spChg chg="mod">
          <ac:chgData name="Kashish Barthwal" userId="59bd7aa92bb2712a" providerId="LiveId" clId="{94E72DFD-D358-44B6-AF74-65F85028A049}" dt="2024-03-15T15:45:26.465" v="122" actId="21"/>
          <ac:spMkLst>
            <pc:docMk/>
            <pc:sldMk cId="1487567734" sldId="289"/>
            <ac:spMk id="3" creationId="{52D50140-BF32-29B1-9CA6-2A6759A1B78F}"/>
          </ac:spMkLst>
        </pc:spChg>
      </pc:sldChg>
      <pc:sldChg chg="modSp mod">
        <pc:chgData name="Kashish Barthwal" userId="59bd7aa92bb2712a" providerId="LiveId" clId="{94E72DFD-D358-44B6-AF74-65F85028A049}" dt="2024-05-01T04:27:15.509" v="839" actId="20577"/>
        <pc:sldMkLst>
          <pc:docMk/>
          <pc:sldMk cId="2571427474" sldId="292"/>
        </pc:sldMkLst>
        <pc:spChg chg="mod">
          <ac:chgData name="Kashish Barthwal" userId="59bd7aa92bb2712a" providerId="LiveId" clId="{94E72DFD-D358-44B6-AF74-65F85028A049}" dt="2024-05-01T04:27:15.509" v="839" actId="20577"/>
          <ac:spMkLst>
            <pc:docMk/>
            <pc:sldMk cId="2571427474" sldId="292"/>
            <ac:spMk id="3" creationId="{CBEF0B2C-0CA7-3678-E6DB-0269DDF6B2E1}"/>
          </ac:spMkLst>
        </pc:spChg>
      </pc:sldChg>
      <pc:sldChg chg="modSp mod">
        <pc:chgData name="Kashish Barthwal" userId="59bd7aa92bb2712a" providerId="LiveId" clId="{94E72DFD-D358-44B6-AF74-65F85028A049}" dt="2024-05-02T04:19:54.756" v="858" actId="123"/>
        <pc:sldMkLst>
          <pc:docMk/>
          <pc:sldMk cId="1262170514" sldId="293"/>
        </pc:sldMkLst>
        <pc:spChg chg="mod">
          <ac:chgData name="Kashish Barthwal" userId="59bd7aa92bb2712a" providerId="LiveId" clId="{94E72DFD-D358-44B6-AF74-65F85028A049}" dt="2024-05-02T04:19:54.756" v="858" actId="123"/>
          <ac:spMkLst>
            <pc:docMk/>
            <pc:sldMk cId="1262170514" sldId="293"/>
            <ac:spMk id="3" creationId="{B7DED390-3E8A-19BE-14D3-B64F059907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5/2/2024</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 Id="rId4" Type="http://schemas.openxmlformats.org/officeDocument/2006/relationships/hyperlink" Target="https://www.geeksforgeeks.or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520" y="1484784"/>
            <a:ext cx="8928992" cy="1261884"/>
          </a:xfrm>
          <a:prstGeom prst="rect">
            <a:avLst/>
          </a:prstGeom>
          <a:noFill/>
        </p:spPr>
        <p:txBody>
          <a:bodyPr wrap="square" rtlCol="0">
            <a:spAutoFit/>
          </a:body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4000" b="1" dirty="0">
                <a:solidFill>
                  <a:srgbClr val="FF0000"/>
                </a:solidFill>
                <a:latin typeface="Times New Roman" panose="02020603050405020304" pitchFamily="18" charset="0"/>
                <a:cs typeface="Times New Roman" panose="02020603050405020304" pitchFamily="18" charset="0"/>
              </a:rPr>
              <a:t>FOOD WEB</a:t>
            </a:r>
          </a:p>
        </p:txBody>
      </p:sp>
      <p:sp>
        <p:nvSpPr>
          <p:cNvPr id="6" name="TextBox 5">
            <a:extLst>
              <a:ext uri="{FF2B5EF4-FFF2-40B4-BE49-F238E27FC236}">
                <a16:creationId xmlns:a16="http://schemas.microsoft.com/office/drawing/2014/main" id="{39596CC0-0544-9FD2-7AFD-B23ECB7AE8F4}"/>
              </a:ext>
            </a:extLst>
          </p:cNvPr>
          <p:cNvSpPr txBox="1"/>
          <p:nvPr/>
        </p:nvSpPr>
        <p:spPr>
          <a:xfrm>
            <a:off x="5148064" y="3933056"/>
            <a:ext cx="3600399" cy="2529988"/>
          </a:xfrm>
          <a:prstGeom prst="rect">
            <a:avLst/>
          </a:prstGeom>
          <a:solidFill>
            <a:schemeClr val="accent6">
              <a:lumMod val="60000"/>
              <a:lumOff val="40000"/>
            </a:schemeClr>
          </a:solid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SUBMITTED BY</a:t>
            </a:r>
            <a:r>
              <a:rPr lang="en-US" sz="2400" b="1" dirty="0">
                <a:solidFill>
                  <a:srgbClr val="FF0000"/>
                </a:solidFill>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Kashish Barthwal,2219990495</a:t>
            </a:r>
          </a:p>
          <a:p>
            <a:pPr algn="just">
              <a:lnSpc>
                <a:spcPct val="150000"/>
              </a:lnSpc>
            </a:pPr>
            <a:r>
              <a:rPr lang="en-US" sz="2000" dirty="0">
                <a:latin typeface="Times New Roman" panose="02020603050405020304" pitchFamily="18" charset="0"/>
                <a:cs typeface="Times New Roman" panose="02020603050405020304" pitchFamily="18" charset="0"/>
              </a:rPr>
              <a:t> Joel Matthew, 2210990465</a:t>
            </a:r>
          </a:p>
          <a:p>
            <a:pPr algn="just">
              <a:lnSpc>
                <a:spcPct val="150000"/>
              </a:lnSpc>
            </a:pPr>
            <a:r>
              <a:rPr lang="en-US" sz="2000" dirty="0">
                <a:latin typeface="Times New Roman" panose="02020603050405020304" pitchFamily="18" charset="0"/>
                <a:cs typeface="Times New Roman" panose="02020603050405020304" pitchFamily="18" charset="0"/>
              </a:rPr>
              <a:t> Jugal, 2210990467</a:t>
            </a:r>
          </a:p>
          <a:p>
            <a:pPr algn="just">
              <a:lnSpc>
                <a:spcPct val="150000"/>
              </a:lnSpc>
            </a:pPr>
            <a:r>
              <a:rPr lang="en-US" sz="2000" dirty="0">
                <a:latin typeface="Times New Roman" panose="02020603050405020304" pitchFamily="18" charset="0"/>
                <a:cs typeface="Times New Roman" panose="02020603050405020304" pitchFamily="18" charset="0"/>
              </a:rPr>
              <a:t> Kanwar, 2210990473</a:t>
            </a:r>
          </a:p>
        </p:txBody>
      </p:sp>
      <p:sp>
        <p:nvSpPr>
          <p:cNvPr id="9" name="TextBox 8"/>
          <p:cNvSpPr txBox="1"/>
          <p:nvPr/>
        </p:nvSpPr>
        <p:spPr>
          <a:xfrm>
            <a:off x="683568" y="3933056"/>
            <a:ext cx="3168352" cy="1569660"/>
          </a:xfrm>
          <a:prstGeom prst="rect">
            <a:avLst/>
          </a:prstGeom>
          <a:solidFill>
            <a:schemeClr val="accent6">
              <a:lumMod val="60000"/>
              <a:lumOff val="40000"/>
            </a:schemeClr>
          </a:solidFill>
        </p:spPr>
        <p:txBody>
          <a:bodyPr wrap="square" rtlCol="0">
            <a:spAutoFit/>
          </a:bodyPr>
          <a:lstStyle/>
          <a:p>
            <a:r>
              <a:rPr lang="en-US" sz="2400" b="1" u="sng" dirty="0">
                <a:solidFill>
                  <a:srgbClr val="FF0000"/>
                </a:solidFill>
                <a:latin typeface="Times New Roman" pitchFamily="18" charset="0"/>
                <a:cs typeface="Times New Roman" pitchFamily="18" charset="0"/>
              </a:rPr>
              <a:t>SUBMITTED TO</a:t>
            </a:r>
            <a:r>
              <a:rPr lang="en-US" sz="2400" b="1" dirty="0">
                <a:solidFill>
                  <a:srgbClr val="FF0000"/>
                </a:solidFill>
                <a:latin typeface="Times New Roman" pitchFamily="18" charset="0"/>
                <a:cs typeface="Times New Roman" pitchFamily="18" charset="0"/>
              </a:rPr>
              <a:t>:</a:t>
            </a:r>
          </a:p>
          <a:p>
            <a:endParaRPr lang="en-US" sz="1600" b="1" dirty="0">
              <a:solidFill>
                <a:srgbClr val="FF0000"/>
              </a:solidFill>
              <a:latin typeface="Times New Roman"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Dr. Baljit Kaur</a:t>
            </a:r>
          </a:p>
          <a:p>
            <a:r>
              <a:rPr lang="en-US" sz="2000" dirty="0">
                <a:latin typeface="Times New Roman" panose="02020603050405020304" pitchFamily="18" charset="0"/>
                <a:cs typeface="Times New Roman" panose="02020603050405020304" pitchFamily="18" charset="0"/>
              </a:rPr>
              <a:t>Mr. Vikas Patel</a:t>
            </a:r>
          </a:p>
          <a:p>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5BD64F-2883-88B3-A4FC-8DD4F4E65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88" y="1844824"/>
            <a:ext cx="7416824" cy="3408352"/>
          </a:xfrm>
          <a:prstGeom prst="rect">
            <a:avLst/>
          </a:prstGeom>
        </p:spPr>
      </p:pic>
    </p:spTree>
    <p:extLst>
      <p:ext uri="{BB962C8B-B14F-4D97-AF65-F5344CB8AC3E}">
        <p14:creationId xmlns:p14="http://schemas.microsoft.com/office/powerpoint/2010/main" val="1667714394"/>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116632"/>
            <a:ext cx="3888432"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CONCLUSION:</a:t>
            </a:r>
          </a:p>
        </p:txBody>
      </p:sp>
      <p:sp>
        <p:nvSpPr>
          <p:cNvPr id="3" name="Rectangle 2"/>
          <p:cNvSpPr/>
          <p:nvPr/>
        </p:nvSpPr>
        <p:spPr>
          <a:xfrm>
            <a:off x="0" y="1412776"/>
            <a:ext cx="8856984" cy="3170099"/>
          </a:xfrm>
          <a:prstGeom prst="rect">
            <a:avLst/>
          </a:prstGeom>
        </p:spPr>
        <p:txBody>
          <a:bodyPr wrap="square">
            <a:spAutoFit/>
          </a:bodyPr>
          <a:lstStyle/>
          <a:p>
            <a:pPr algn="just"/>
            <a:r>
              <a:rPr lang="en-US" sz="2000" dirty="0">
                <a:latin typeface="Times New Roman" pitchFamily="18" charset="0"/>
                <a:cs typeface="Times New Roman" pitchFamily="18" charset="0"/>
              </a:rPr>
              <a:t>In conclusion, the Food Web project has successfully achieved its goal of providing users with a seamless and enjoyable platform for exploring and discovering culinary delights. By implementing key features such as dynamic food cards, an interactive search bar, a responsive navigation menu, and a user-friendly interface, we have created an intuitive and immersive experience for users. With these features in place, users can effortlessly browse through a diverse selection of food options, find inspiration for their next meal, and engage with the platform in a way that meets their unique preferences and needs. Moving forward, we remain committed to further enhancing the Food Web application, ensuring that it continues to delight and satisfy users with its rich culinary content and intuitive design.</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REFERENCES:</a:t>
            </a:r>
          </a:p>
        </p:txBody>
      </p:sp>
      <p:sp>
        <p:nvSpPr>
          <p:cNvPr id="3" name="Rectangle 2"/>
          <p:cNvSpPr/>
          <p:nvPr/>
        </p:nvSpPr>
        <p:spPr>
          <a:xfrm>
            <a:off x="107504" y="1196752"/>
            <a:ext cx="8856984" cy="3436838"/>
          </a:xfrm>
          <a:prstGeom prst="rect">
            <a:avLst/>
          </a:prstGeom>
        </p:spPr>
        <p:txBody>
          <a:bodyPr wrap="square">
            <a:spAutoFit/>
          </a:bodyPr>
          <a:lstStyle/>
          <a:p>
            <a:pPr algn="just"/>
            <a:r>
              <a:rPr lang="en-US" sz="2800" b="1" u="sng" dirty="0">
                <a:latin typeface="Times New Roman" pitchFamily="18" charset="0"/>
                <a:cs typeface="Times New Roman" pitchFamily="18" charset="0"/>
              </a:rPr>
              <a:t> </a:t>
            </a:r>
            <a:r>
              <a:rPr lang="en-US" sz="2000" b="1" u="sng" dirty="0">
                <a:latin typeface="Times New Roman" pitchFamily="18" charset="0"/>
                <a:cs typeface="Times New Roman" pitchFamily="18" charset="0"/>
              </a:rPr>
              <a:t>References of this project have been taken from the below mentioned sites:</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https://www.w3schools.com/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https://www.youtube.com/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https://www.geeksforgeeks.org/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https://www.tutorialspoint.com/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https://en.wikipedia.org/wiki/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44624"/>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TABLE OF CONTENT:</a:t>
            </a:r>
          </a:p>
        </p:txBody>
      </p:sp>
      <p:sp>
        <p:nvSpPr>
          <p:cNvPr id="3" name="TextBox 2"/>
          <p:cNvSpPr txBox="1"/>
          <p:nvPr/>
        </p:nvSpPr>
        <p:spPr>
          <a:xfrm>
            <a:off x="827584" y="1556792"/>
            <a:ext cx="6912768" cy="3349956"/>
          </a:xfrm>
          <a:prstGeom prst="rect">
            <a:avLst/>
          </a:prstGeom>
          <a:noFill/>
        </p:spPr>
        <p:txBody>
          <a:bodyPr wrap="square" rtlCol="0">
            <a:spAutoFit/>
          </a:bodyPr>
          <a:lstStyle/>
          <a:p>
            <a:pPr algn="just">
              <a:lnSpc>
                <a:spcPct val="150000"/>
              </a:lnSpc>
              <a:buFont typeface="Arial" pitchFamily="34" charset="0"/>
              <a:buChar char="•"/>
            </a:pPr>
            <a:r>
              <a:rPr lang="en-US" sz="2400" dirty="0">
                <a:latin typeface="Times New Roman" pitchFamily="18" charset="0"/>
                <a:cs typeface="Times New Roman" pitchFamily="18" charset="0"/>
              </a:rPr>
              <a:t>INTRODUCTION</a:t>
            </a:r>
          </a:p>
          <a:p>
            <a:pPr algn="just">
              <a:lnSpc>
                <a:spcPct val="150000"/>
              </a:lnSpc>
              <a:buFont typeface="Arial" pitchFamily="34" charset="0"/>
              <a:buChar char="•"/>
            </a:pPr>
            <a:r>
              <a:rPr lang="en-US" sz="2400" dirty="0">
                <a:latin typeface="Times New Roman" pitchFamily="18" charset="0"/>
                <a:cs typeface="Times New Roman" pitchFamily="18" charset="0"/>
              </a:rPr>
              <a:t>PROBLEM / TECHNICAL DETAILS</a:t>
            </a:r>
          </a:p>
          <a:p>
            <a:pPr algn="just">
              <a:lnSpc>
                <a:spcPct val="150000"/>
              </a:lnSpc>
              <a:buFont typeface="Arial" pitchFamily="34" charset="0"/>
              <a:buChar char="•"/>
            </a:pPr>
            <a:r>
              <a:rPr lang="en-US" sz="2400" dirty="0">
                <a:latin typeface="Times New Roman" pitchFamily="18" charset="0"/>
                <a:cs typeface="Times New Roman" pitchFamily="18" charset="0"/>
              </a:rPr>
              <a:t>KEY FEATURES</a:t>
            </a:r>
          </a:p>
          <a:p>
            <a:pPr algn="just">
              <a:lnSpc>
                <a:spcPct val="150000"/>
              </a:lnSpc>
              <a:buFont typeface="Arial" pitchFamily="34" charset="0"/>
              <a:buChar char="•"/>
            </a:pPr>
            <a:r>
              <a:rPr lang="en-US" sz="2400" dirty="0">
                <a:latin typeface="Times New Roman" pitchFamily="18" charset="0"/>
                <a:cs typeface="Times New Roman" pitchFamily="18" charset="0"/>
              </a:rPr>
              <a:t>PROJECT HIGHLIGHTS</a:t>
            </a:r>
          </a:p>
          <a:p>
            <a:pPr algn="just">
              <a:lnSpc>
                <a:spcPct val="150000"/>
              </a:lnSpc>
              <a:buFont typeface="Arial" pitchFamily="34" charset="0"/>
              <a:buChar char="•"/>
            </a:pPr>
            <a:r>
              <a:rPr lang="en-US" sz="2400" dirty="0">
                <a:latin typeface="Times New Roman" pitchFamily="18" charset="0"/>
                <a:cs typeface="Times New Roman" pitchFamily="18" charset="0"/>
              </a:rPr>
              <a:t>CONCLUSIONS</a:t>
            </a:r>
          </a:p>
          <a:p>
            <a:pPr algn="just">
              <a:lnSpc>
                <a:spcPct val="150000"/>
              </a:lnSpc>
              <a:buFont typeface="Arial" pitchFamily="34" charset="0"/>
              <a:buChar char="•"/>
            </a:pPr>
            <a:r>
              <a:rPr lang="en-US" sz="2400" dirty="0">
                <a:latin typeface="Times New Roman" pitchFamily="18" charset="0"/>
                <a:cs typeface="Times New Roman" pitchFamily="18" charset="0"/>
              </a:rPr>
              <a:t>REFERENCES</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4794-355D-EAAD-BFE0-ED5E69B76D97}"/>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B7DED390-3E8A-19BE-14D3-B64F05990783}"/>
              </a:ext>
            </a:extLst>
          </p:cNvPr>
          <p:cNvSpPr>
            <a:spLocks noGrp="1"/>
          </p:cNvSpPr>
          <p:nvPr>
            <p:ph idx="1"/>
          </p:nvPr>
        </p:nvSpPr>
        <p:spPr>
          <a:xfrm>
            <a:off x="0" y="872196"/>
            <a:ext cx="9144000" cy="5365116"/>
          </a:xfrm>
        </p:spPr>
        <p:txBody>
          <a:bodyPr/>
          <a:lstStyle/>
          <a:p>
            <a:pPr algn="just"/>
            <a:r>
              <a:rPr lang="en-US" sz="2000" dirty="0"/>
              <a:t>Introducing our Food web, a thoughtfully crafted digital platform that replicates the smooth functionality and convenience of leading food delivery apps. Inspired by the success of popular food ordering platforms, our app offers users a familiar and straightforward interface for browsing, selecting, and ordering from a wide selection of delicious dishes from local restaurants.</a:t>
            </a:r>
          </a:p>
          <a:p>
            <a:pPr algn="just"/>
            <a:endParaRPr lang="en-US" sz="2000" dirty="0"/>
          </a:p>
          <a:p>
            <a:pPr algn="just"/>
            <a:r>
              <a:rPr lang="en-US" sz="2000" dirty="0"/>
              <a:t>Our project brings the ease of modern food delivery services directly to your fingertips. With a user-friendly design and robust features, our platform enables users to explore menus, customize orders, and complete transactions with ease, all from the comfort of their own device.</a:t>
            </a:r>
          </a:p>
          <a:p>
            <a:pPr algn="just"/>
            <a:endParaRPr lang="en-US" sz="2000" baseline="-25000" dirty="0"/>
          </a:p>
          <a:p>
            <a:pPr marL="0" indent="0" algn="just">
              <a:buNone/>
            </a:pPr>
            <a:r>
              <a:rPr lang="en-US" sz="2000" dirty="0"/>
              <a:t>Join us on a culinary journey like no other as we redefine the food ordering experience for the digital age. With our Food web, delicious dining experiences are just a few taps away, waiting to be enjoyed whenever and wherever you desire. Welcome to a new era of convenient and delightful food ordering - welcome to our Food web.</a:t>
            </a:r>
          </a:p>
        </p:txBody>
      </p:sp>
    </p:spTree>
    <p:extLst>
      <p:ext uri="{BB962C8B-B14F-4D97-AF65-F5344CB8AC3E}">
        <p14:creationId xmlns:p14="http://schemas.microsoft.com/office/powerpoint/2010/main" val="126217051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D2CF-00AD-5DD8-438B-B022C0543E95}"/>
              </a:ext>
            </a:extLst>
          </p:cNvPr>
          <p:cNvSpPr>
            <a:spLocks noGrp="1"/>
          </p:cNvSpPr>
          <p:nvPr>
            <p:ph type="title"/>
          </p:nvPr>
        </p:nvSpPr>
        <p:spPr/>
        <p:txBody>
          <a:bodyPr/>
          <a:lstStyle/>
          <a:p>
            <a:r>
              <a:rPr lang="en-US" b="1" u="sng" dirty="0"/>
              <a:t>OVERVIEW:</a:t>
            </a:r>
            <a:endParaRPr lang="en-IN" b="1" u="sng" dirty="0"/>
          </a:p>
        </p:txBody>
      </p:sp>
      <p:sp>
        <p:nvSpPr>
          <p:cNvPr id="3" name="Content Placeholder 2">
            <a:extLst>
              <a:ext uri="{FF2B5EF4-FFF2-40B4-BE49-F238E27FC236}">
                <a16:creationId xmlns:a16="http://schemas.microsoft.com/office/drawing/2014/main" id="{CBEF0B2C-0CA7-3678-E6DB-0269DDF6B2E1}"/>
              </a:ext>
            </a:extLst>
          </p:cNvPr>
          <p:cNvSpPr>
            <a:spLocks noGrp="1"/>
          </p:cNvSpPr>
          <p:nvPr>
            <p:ph idx="1"/>
          </p:nvPr>
        </p:nvSpPr>
        <p:spPr>
          <a:xfrm>
            <a:off x="-20418" y="828193"/>
            <a:ext cx="9144000" cy="6191200"/>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User-Friendly Design: </a:t>
            </a:r>
            <a:r>
              <a:rPr lang="en-US" sz="2000" dirty="0">
                <a:latin typeface="Times New Roman" panose="02020603050405020304" pitchFamily="18" charset="0"/>
                <a:cs typeface="Times New Roman" panose="02020603050405020304" pitchFamily="18" charset="0"/>
              </a:rPr>
              <a:t>With an intuitive design and straightforward navigation, our app ensures that users can easily browse menus, customize orders, and complete transactions with minimal effort.</a:t>
            </a:r>
          </a:p>
          <a:p>
            <a:pPr algn="just"/>
            <a:r>
              <a:rPr lang="en-US" sz="2000" b="1" u="sng" dirty="0">
                <a:latin typeface="Times New Roman" panose="02020603050405020304" pitchFamily="18" charset="0"/>
                <a:cs typeface="Times New Roman" panose="02020603050405020304" pitchFamily="18" charset="0"/>
              </a:rPr>
              <a:t>Wide Selection of food: </a:t>
            </a:r>
            <a:r>
              <a:rPr lang="en-US" sz="2000" dirty="0">
                <a:latin typeface="Times New Roman" panose="02020603050405020304" pitchFamily="18" charset="0"/>
                <a:cs typeface="Times New Roman" panose="02020603050405020304" pitchFamily="18" charset="0"/>
              </a:rPr>
              <a:t>Users can choose from a curated selection of local restaurants, offering a diverse range of cuisines and dining options to suit every taste and preference.</a:t>
            </a:r>
          </a:p>
          <a:p>
            <a:pPr algn="just"/>
            <a:r>
              <a:rPr lang="en-US" sz="2000" b="1" u="sng" dirty="0">
                <a:latin typeface="Times New Roman" panose="02020603050405020304" pitchFamily="18" charset="0"/>
                <a:cs typeface="Times New Roman" panose="02020603050405020304" pitchFamily="18" charset="0"/>
              </a:rPr>
              <a:t>Convenient Delivery Options: </a:t>
            </a:r>
            <a:r>
              <a:rPr lang="en-US" sz="2000" dirty="0">
                <a:latin typeface="Times New Roman" panose="02020603050405020304" pitchFamily="18" charset="0"/>
                <a:cs typeface="Times New Roman" panose="02020603050405020304" pitchFamily="18" charset="0"/>
              </a:rPr>
              <a:t>Whether users prefer doorstep delivery or curbside pickup, our app offers flexible delivery options to accommodate their preferences and schedules.</a:t>
            </a:r>
          </a:p>
          <a:p>
            <a:pPr algn="just"/>
            <a:r>
              <a:rPr lang="en-US" sz="2000" b="1" u="sng" dirty="0">
                <a:latin typeface="Times New Roman" panose="02020603050405020304" pitchFamily="18" charset="0"/>
                <a:cs typeface="Times New Roman" panose="02020603050405020304" pitchFamily="18" charset="0"/>
              </a:rPr>
              <a:t>Accessible Anytime, Anywhere:</a:t>
            </a:r>
            <a:r>
              <a:rPr lang="en-US" sz="2000" dirty="0">
                <a:latin typeface="Times New Roman" panose="02020603050405020304" pitchFamily="18" charset="0"/>
                <a:cs typeface="Times New Roman" panose="02020603050405020304" pitchFamily="18" charset="0"/>
              </a:rPr>
              <a:t>  users can access delicious dining options anytime and anywhere, ensuring that satisfying meals are always within reach at the touch of a button.</a:t>
            </a:r>
            <a:endParaRPr lang="en-IN" sz="2000" dirty="0"/>
          </a:p>
        </p:txBody>
      </p:sp>
    </p:spTree>
    <p:extLst>
      <p:ext uri="{BB962C8B-B14F-4D97-AF65-F5344CB8AC3E}">
        <p14:creationId xmlns:p14="http://schemas.microsoft.com/office/powerpoint/2010/main" val="2571427474"/>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PROBLEM STATEMENTS:</a:t>
            </a:r>
          </a:p>
        </p:txBody>
      </p:sp>
      <p:sp>
        <p:nvSpPr>
          <p:cNvPr id="7" name="Rectangle 2">
            <a:extLst>
              <a:ext uri="{FF2B5EF4-FFF2-40B4-BE49-F238E27FC236}">
                <a16:creationId xmlns:a16="http://schemas.microsoft.com/office/drawing/2014/main" id="{101CE185-459C-A209-F728-EB180E2F93F3}"/>
              </a:ext>
            </a:extLst>
          </p:cNvPr>
          <p:cNvSpPr>
            <a:spLocks noChangeArrowheads="1"/>
          </p:cNvSpPr>
          <p:nvPr/>
        </p:nvSpPr>
        <p:spPr bwMode="auto">
          <a:xfrm>
            <a:off x="0" y="0"/>
            <a:ext cx="11620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CAC6FCF-BCA9-F0D5-E79B-9E6512AADC67}"/>
              </a:ext>
            </a:extLst>
          </p:cNvPr>
          <p:cNvSpPr txBox="1"/>
          <p:nvPr/>
        </p:nvSpPr>
        <p:spPr>
          <a:xfrm>
            <a:off x="4192" y="872601"/>
            <a:ext cx="9036496" cy="6247864"/>
          </a:xfrm>
          <a:prstGeom prst="rect">
            <a:avLst/>
          </a:prstGeom>
          <a:solidFill>
            <a:schemeClr val="bg1"/>
          </a:solidFill>
        </p:spPr>
        <p:txBody>
          <a:bodyPr wrap="square" rtlCol="0">
            <a:spAutoFit/>
          </a:bodyPr>
          <a:lstStyle/>
          <a:p>
            <a:pPr marL="285750" indent="-285750" algn="just">
              <a:buFont typeface="Arial" panose="020B0604020202020204" pitchFamily="34" charset="0"/>
              <a:buChar char="•"/>
            </a:pPr>
            <a:r>
              <a:rPr lang="en-US" sz="2000" b="1" i="0" u="sng" dirty="0">
                <a:effectLst/>
                <a:latin typeface="Times New Roman" panose="02020603050405020304" pitchFamily="18" charset="0"/>
                <a:cs typeface="Times New Roman" panose="02020603050405020304" pitchFamily="18" charset="0"/>
              </a:rPr>
              <a:t>Difficulty in Ordering: </a:t>
            </a:r>
            <a:r>
              <a:rPr lang="en-US" sz="2000" i="0" dirty="0">
                <a:effectLst/>
                <a:latin typeface="Times New Roman" panose="02020603050405020304" pitchFamily="18" charset="0"/>
                <a:cs typeface="Times New Roman" panose="02020603050405020304" pitchFamily="18" charset="0"/>
              </a:rPr>
              <a:t>Many individuals find it challenging to navigate through the ordering process on food delivery platforms, leading to frustration and abandonment of orders. Complicated user interfaces, unclear instructions, and lengthy checkout processes contribute to this difficulty.</a:t>
            </a:r>
          </a:p>
          <a:p>
            <a:pPr algn="just"/>
            <a:endParaRPr lang="en-US" sz="200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u="sng" dirty="0">
                <a:effectLst/>
                <a:latin typeface="Times New Roman" panose="02020603050405020304" pitchFamily="18" charset="0"/>
                <a:cs typeface="Times New Roman" panose="02020603050405020304" pitchFamily="18" charset="0"/>
              </a:rPr>
              <a:t>User Interface Complexity: </a:t>
            </a:r>
            <a:r>
              <a:rPr lang="en-US" sz="2000" i="0" dirty="0">
                <a:effectLst/>
                <a:latin typeface="Times New Roman" panose="02020603050405020304" pitchFamily="18" charset="0"/>
                <a:cs typeface="Times New Roman" panose="02020603050405020304" pitchFamily="18" charset="0"/>
              </a:rPr>
              <a:t>Complex user interfaces on food ordering platforms can overwhelm users, making it difficult for them to find the items they want to order or customize their orders according to their preferences. This complexity often results in a poor user experience and decreased user satisfaction.</a:t>
            </a:r>
          </a:p>
          <a:p>
            <a:pPr marL="285750" indent="-285750" algn="just">
              <a:buFont typeface="Arial" panose="020B0604020202020204" pitchFamily="34" charset="0"/>
              <a:buChar char="•"/>
            </a:pPr>
            <a:endParaRPr lang="en-US" sz="2000" b="1" i="0" u="sng"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u="sng" dirty="0">
                <a:effectLst/>
                <a:latin typeface="Times New Roman" panose="02020603050405020304" pitchFamily="18" charset="0"/>
                <a:cs typeface="Times New Roman" panose="02020603050405020304" pitchFamily="18" charset="0"/>
              </a:rPr>
              <a:t>Limited Payment Options: </a:t>
            </a:r>
            <a:r>
              <a:rPr lang="en-US" sz="2000" i="0" dirty="0">
                <a:effectLst/>
                <a:latin typeface="Times New Roman" panose="02020603050405020304" pitchFamily="18" charset="0"/>
                <a:cs typeface="Times New Roman" panose="02020603050405020304" pitchFamily="18" charset="0"/>
              </a:rPr>
              <a:t>Food delivery platforms that offer only a limited range of payment options may alienate users who prefer alternative payment methods, such as mobile wallets, digital currencies, or cash on delivery. The absence of diverse payment options can hinder the accessibility and convenience of the platform for users.</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Addressing these problem statements will be crucial in developing a Food Web platform that effectively meets the needs of users and enhances their culinary experiences.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TECHNICAL DETAILS:</a:t>
            </a:r>
          </a:p>
        </p:txBody>
      </p:sp>
      <p:sp>
        <p:nvSpPr>
          <p:cNvPr id="7" name="TextBox 6">
            <a:extLst>
              <a:ext uri="{FF2B5EF4-FFF2-40B4-BE49-F238E27FC236}">
                <a16:creationId xmlns:a16="http://schemas.microsoft.com/office/drawing/2014/main" id="{26A45B39-298C-35B1-1C7A-959E76ACD1AA}"/>
              </a:ext>
            </a:extLst>
          </p:cNvPr>
          <p:cNvSpPr txBox="1"/>
          <p:nvPr/>
        </p:nvSpPr>
        <p:spPr>
          <a:xfrm>
            <a:off x="539552" y="1556792"/>
            <a:ext cx="4399164" cy="369332"/>
          </a:xfrm>
          <a:prstGeom prst="rect">
            <a:avLst/>
          </a:prstGeom>
          <a:noFill/>
        </p:spPr>
        <p:txBody>
          <a:bodyPr wrap="square" rtlCol="0">
            <a:spAutoFit/>
          </a:bodyPr>
          <a:lstStyle/>
          <a:p>
            <a:endParaRPr lang="en-IN" dirty="0"/>
          </a:p>
        </p:txBody>
      </p:sp>
      <p:pic>
        <p:nvPicPr>
          <p:cNvPr id="1031" name="Picture 7" descr="User">
            <a:extLst>
              <a:ext uri="{FF2B5EF4-FFF2-40B4-BE49-F238E27FC236}">
                <a16:creationId xmlns:a16="http://schemas.microsoft.com/office/drawing/2014/main" id="{4093B3B9-4F3D-2346-4415-FD9502E80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49768"/>
            <a:ext cx="122507" cy="735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CE13F4-550C-31EB-98BD-A2AC2FCBA774}"/>
              </a:ext>
            </a:extLst>
          </p:cNvPr>
          <p:cNvSpPr txBox="1"/>
          <p:nvPr/>
        </p:nvSpPr>
        <p:spPr>
          <a:xfrm>
            <a:off x="15496" y="836712"/>
            <a:ext cx="9128503"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Frontend Framework: </a:t>
            </a:r>
            <a:r>
              <a:rPr lang="en-US" sz="2000" dirty="0">
                <a:latin typeface="Times New Roman" panose="02020603050405020304" pitchFamily="18" charset="0"/>
                <a:cs typeface="Times New Roman" panose="02020603050405020304" pitchFamily="18" charset="0"/>
              </a:rPr>
              <a:t>The frontend of the Food Web will be built using React.js, a JavaScript library for building user interfaces. React's component-based architecture will enable the creation of interactive and responsive UI components.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API Fetching: </a:t>
            </a:r>
            <a:r>
              <a:rPr lang="en-US" sz="2000" dirty="0">
                <a:latin typeface="Times New Roman" panose="02020603050405020304" pitchFamily="18" charset="0"/>
                <a:cs typeface="Times New Roman" panose="02020603050405020304" pitchFamily="18" charset="0"/>
              </a:rPr>
              <a:t>React's built-in capabilities, such as the fetch API or libraries like Axios, will be utilized to fetch data from external APIs. This will allow the Food Web to dynamically retrieve recipe information, such as ingredients and instructions, from third-party sources.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React Router: </a:t>
            </a:r>
            <a:r>
              <a:rPr lang="en-US" sz="2000" dirty="0">
                <a:latin typeface="Times New Roman" panose="02020603050405020304" pitchFamily="18" charset="0"/>
                <a:cs typeface="Times New Roman" panose="02020603050405020304" pitchFamily="18" charset="0"/>
              </a:rPr>
              <a:t>React Router will be used for client-side routing within the Food Web application. This will enable navigation between different views or pages, providing a seamless browsing experience for users as they explore recipes and other content.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By leveraging these technologies and concepts, the Food Web will be equipped to deliver a dynamic and engaging user interface, seamlessly fetching and displaying recipe data while providing intuitive navigation and state management capabilities.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16632"/>
            <a:ext cx="468052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KEY FEATURES:</a:t>
            </a:r>
          </a:p>
        </p:txBody>
      </p:sp>
      <p:sp>
        <p:nvSpPr>
          <p:cNvPr id="3" name="Rectangle 2"/>
          <p:cNvSpPr/>
          <p:nvPr/>
        </p:nvSpPr>
        <p:spPr>
          <a:xfrm>
            <a:off x="-72389" y="908720"/>
            <a:ext cx="9288778" cy="5016758"/>
          </a:xfrm>
          <a:prstGeom prst="rect">
            <a:avLst/>
          </a:prstGeom>
        </p:spPr>
        <p:txBody>
          <a:bodyPr wrap="square">
            <a:spAutoFit/>
          </a:bodyPr>
          <a:lstStyle/>
          <a:p>
            <a:pPr marL="457200" indent="-457200" algn="just">
              <a:buFont typeface="Arial" panose="020B0604020202020204" pitchFamily="34" charset="0"/>
              <a:buChar char="•"/>
            </a:pPr>
            <a:r>
              <a:rPr lang="en-US" sz="2000" b="1" u="sng" dirty="0">
                <a:latin typeface="Times New Roman" pitchFamily="18" charset="0"/>
                <a:cs typeface="Times New Roman" pitchFamily="18" charset="0"/>
              </a:rPr>
              <a:t>Responsive Navigation Bar: </a:t>
            </a:r>
            <a:r>
              <a:rPr lang="en-US" sz="2000" dirty="0">
                <a:latin typeface="Times New Roman" pitchFamily="18" charset="0"/>
                <a:cs typeface="Times New Roman" pitchFamily="18" charset="0"/>
              </a:rPr>
              <a:t>The responsive navigation menu provides users with seamless access to various sections of the app, ensuring effortless navigation across different devices and screen sizes. Whether on a desktop, tablet, or smartphone, users can easily find and explore different recipe categories and features.</a:t>
            </a:r>
          </a:p>
          <a:p>
            <a:pPr marL="457200" indent="-457200" algn="just">
              <a:buFont typeface="Arial" panose="020B0604020202020204" pitchFamily="34" charset="0"/>
              <a:buChar char="•"/>
            </a:pPr>
            <a:endParaRPr lang="en-US" sz="20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2000" b="1" u="sng" dirty="0">
                <a:latin typeface="Times New Roman" pitchFamily="18" charset="0"/>
                <a:cs typeface="Times New Roman" pitchFamily="18" charset="0"/>
              </a:rPr>
              <a:t>Responsive Menu Functionality:</a:t>
            </a:r>
            <a:r>
              <a:rPr lang="en-US" sz="2000" dirty="0">
                <a:latin typeface="Times New Roman" pitchFamily="18" charset="0"/>
                <a:cs typeface="Times New Roman" pitchFamily="18" charset="0"/>
              </a:rPr>
              <a:t> You can sort food according to your needs, for example Deserts, Non-veg, veg </a:t>
            </a:r>
            <a:r>
              <a:rPr lang="en-US" sz="2000" dirty="0" err="1">
                <a:latin typeface="Times New Roman" pitchFamily="18" charset="0"/>
                <a:cs typeface="Times New Roman" pitchFamily="18" charset="0"/>
              </a:rPr>
              <a:t>etc</a:t>
            </a:r>
            <a:r>
              <a:rPr lang="en-US" sz="2000" dirty="0">
                <a:latin typeface="Times New Roman" pitchFamily="18" charset="0"/>
                <a:cs typeface="Times New Roman" pitchFamily="18" charset="0"/>
              </a:rPr>
              <a:t> . </a:t>
            </a:r>
          </a:p>
          <a:p>
            <a:pPr marL="457200" indent="-457200" algn="just">
              <a:buFont typeface="Arial" panose="020B0604020202020204" pitchFamily="34" charset="0"/>
              <a:buChar char="•"/>
            </a:pPr>
            <a:endParaRPr lang="en-US" sz="2000" b="1" u="sng" dirty="0">
              <a:latin typeface="Times New Roman" pitchFamily="18" charset="0"/>
              <a:cs typeface="Times New Roman" pitchFamily="18" charset="0"/>
            </a:endParaRPr>
          </a:p>
          <a:p>
            <a:pPr marL="457200" indent="-457200" algn="just">
              <a:buFont typeface="Arial" panose="020B0604020202020204" pitchFamily="34" charset="0"/>
              <a:buChar char="•"/>
            </a:pPr>
            <a:r>
              <a:rPr lang="en-US" sz="2000" b="1" u="sng" dirty="0">
                <a:latin typeface="Times New Roman" pitchFamily="18" charset="0"/>
                <a:cs typeface="Times New Roman" pitchFamily="18" charset="0"/>
              </a:rPr>
              <a:t>User-Friendly Interface Design: </a:t>
            </a:r>
            <a:r>
              <a:rPr lang="en-US" sz="2000" dirty="0">
                <a:latin typeface="Times New Roman" pitchFamily="18" charset="0"/>
                <a:cs typeface="Times New Roman" pitchFamily="18" charset="0"/>
              </a:rPr>
              <a:t>The user interface is thoughtfully crafted to prioritize simplicity and ease of use. Intuitive design elements and clear navigation paths guide users through the app, allowing them to effortlessly browse recipes, view cooking instructions, and interact with other features without encountering any unnecessary complexities.</a:t>
            </a:r>
          </a:p>
          <a:p>
            <a:pPr marL="457200" indent="-457200" algn="just">
              <a:buFont typeface="Arial" panose="020B0604020202020204" pitchFamily="34" charset="0"/>
              <a:buChar char="•"/>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These key features collectively elevate the usability and engagement of your Food Web application, providing users with a delightful and enriching culinary experience.</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6632"/>
            <a:ext cx="5760640"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PROJECT HIGHLIGHTS:</a:t>
            </a:r>
          </a:p>
        </p:txBody>
      </p:sp>
      <p:sp>
        <p:nvSpPr>
          <p:cNvPr id="3" name="Rectangle 2"/>
          <p:cNvSpPr/>
          <p:nvPr/>
        </p:nvSpPr>
        <p:spPr>
          <a:xfrm>
            <a:off x="0" y="932588"/>
            <a:ext cx="9144000" cy="5883790"/>
          </a:xfrm>
          <a:prstGeom prst="rect">
            <a:avLst/>
          </a:prstGeom>
        </p:spPr>
        <p:txBody>
          <a:bodyPr wrap="square">
            <a:spAutoFit/>
          </a:bodyPr>
          <a:lstStyle/>
          <a:p>
            <a:pPr marL="342900" marR="40005" indent="-342900" algn="just">
              <a:lnSpc>
                <a:spcPct val="107000"/>
              </a:lnSpc>
              <a:spcAft>
                <a:spcPts val="1350"/>
              </a:spcAft>
              <a:buFont typeface="Arial" panose="020B0604020202020204" pitchFamily="34" charset="0"/>
              <a:buChar char="•"/>
            </a:pPr>
            <a:r>
              <a:rPr lang="en-US" sz="2000" b="1" u="sng" dirty="0">
                <a:solidFill>
                  <a:srgbClr val="000000"/>
                </a:solidFill>
                <a:effectLst/>
                <a:latin typeface="Times New Roman" panose="02020603050405020304" pitchFamily="18" charset="0"/>
                <a:ea typeface="Times New Roman" panose="02020603050405020304" pitchFamily="18" charset="0"/>
              </a:rPr>
              <a:t>React Framework Integration: </a:t>
            </a:r>
            <a:r>
              <a:rPr lang="en-US" sz="2000" dirty="0">
                <a:solidFill>
                  <a:srgbClr val="000000"/>
                </a:solidFill>
                <a:effectLst/>
                <a:latin typeface="Times New Roman" panose="02020603050405020304" pitchFamily="18" charset="0"/>
                <a:ea typeface="Times New Roman" panose="02020603050405020304" pitchFamily="18" charset="0"/>
              </a:rPr>
              <a:t>Our project leverages the power of React, a popular JavaScript library for building user interfaces, to create a dynamic and interactive food ordering platform. </a:t>
            </a:r>
          </a:p>
          <a:p>
            <a:pPr marL="342900" marR="40005" indent="-342900" algn="just">
              <a:lnSpc>
                <a:spcPct val="107000"/>
              </a:lnSpc>
              <a:spcAft>
                <a:spcPts val="1350"/>
              </a:spcAft>
              <a:buFont typeface="Arial" panose="020B0604020202020204" pitchFamily="34" charset="0"/>
              <a:buChar char="•"/>
            </a:pPr>
            <a:r>
              <a:rPr lang="en-US" sz="2000" b="1" u="sng" dirty="0">
                <a:solidFill>
                  <a:srgbClr val="000000"/>
                </a:solidFill>
                <a:effectLst/>
                <a:latin typeface="Times New Roman" panose="02020603050405020304" pitchFamily="18" charset="0"/>
                <a:ea typeface="Times New Roman" panose="02020603050405020304" pitchFamily="18" charset="0"/>
              </a:rPr>
              <a:t>State Management with </a:t>
            </a:r>
            <a:r>
              <a:rPr lang="en-US" sz="2000" b="1" u="sng" dirty="0" err="1">
                <a:solidFill>
                  <a:srgbClr val="000000"/>
                </a:solidFill>
                <a:effectLst/>
                <a:latin typeface="Times New Roman" panose="02020603050405020304" pitchFamily="18" charset="0"/>
                <a:ea typeface="Times New Roman" panose="02020603050405020304" pitchFamily="18" charset="0"/>
              </a:rPr>
              <a:t>useState</a:t>
            </a:r>
            <a:r>
              <a:rPr lang="en-US" sz="2000" b="1" u="sng"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We utilize the </a:t>
            </a:r>
            <a:r>
              <a:rPr lang="en-US" sz="2000" dirty="0" err="1">
                <a:solidFill>
                  <a:srgbClr val="000000"/>
                </a:solidFill>
                <a:effectLst/>
                <a:latin typeface="Times New Roman" panose="02020603050405020304" pitchFamily="18" charset="0"/>
                <a:ea typeface="Times New Roman" panose="02020603050405020304" pitchFamily="18" charset="0"/>
              </a:rPr>
              <a:t>useState</a:t>
            </a:r>
            <a:r>
              <a:rPr lang="en-US" sz="2000" dirty="0">
                <a:solidFill>
                  <a:srgbClr val="000000"/>
                </a:solidFill>
                <a:effectLst/>
                <a:latin typeface="Times New Roman" panose="02020603050405020304" pitchFamily="18" charset="0"/>
                <a:ea typeface="Times New Roman" panose="02020603050405020304" pitchFamily="18" charset="0"/>
              </a:rPr>
              <a:t> hook provided by React to manage component-level state within our application. This allows us to dynamically update and render UI elements based on user interactions, ensuring a responsive and intuitive user experience.</a:t>
            </a:r>
          </a:p>
          <a:p>
            <a:pPr marL="342900" marR="40005" indent="-342900" algn="just">
              <a:lnSpc>
                <a:spcPct val="107000"/>
              </a:lnSpc>
              <a:spcAft>
                <a:spcPts val="1350"/>
              </a:spcAft>
              <a:buFont typeface="Arial" panose="020B0604020202020204" pitchFamily="34" charset="0"/>
              <a:buChar char="•"/>
            </a:pPr>
            <a:r>
              <a:rPr lang="en-US" sz="2000" b="1" u="sng" dirty="0">
                <a:solidFill>
                  <a:srgbClr val="000000"/>
                </a:solidFill>
                <a:effectLst/>
                <a:latin typeface="Times New Roman" panose="02020603050405020304" pitchFamily="18" charset="0"/>
                <a:ea typeface="Times New Roman" panose="02020603050405020304" pitchFamily="18" charset="0"/>
              </a:rPr>
              <a:t>Side Effects Handling with </a:t>
            </a:r>
            <a:r>
              <a:rPr lang="en-US" sz="2000" b="1" u="sng" dirty="0" err="1">
                <a:solidFill>
                  <a:srgbClr val="000000"/>
                </a:solidFill>
                <a:effectLst/>
                <a:latin typeface="Times New Roman" panose="02020603050405020304" pitchFamily="18" charset="0"/>
                <a:ea typeface="Times New Roman" panose="02020603050405020304" pitchFamily="18" charset="0"/>
              </a:rPr>
              <a:t>useEffect</a:t>
            </a:r>
            <a:r>
              <a:rPr lang="en-US" sz="2000" b="1" u="sng"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a:t>
            </a:r>
            <a:r>
              <a:rPr lang="en-US" sz="2000" dirty="0" err="1">
                <a:solidFill>
                  <a:srgbClr val="000000"/>
                </a:solidFill>
                <a:effectLst/>
                <a:latin typeface="Times New Roman" panose="02020603050405020304" pitchFamily="18" charset="0"/>
                <a:ea typeface="Times New Roman" panose="02020603050405020304" pitchFamily="18" charset="0"/>
              </a:rPr>
              <a:t>useEffect</a:t>
            </a:r>
            <a:r>
              <a:rPr lang="en-US" sz="2000" dirty="0">
                <a:solidFill>
                  <a:srgbClr val="000000"/>
                </a:solidFill>
                <a:effectLst/>
                <a:latin typeface="Times New Roman" panose="02020603050405020304" pitchFamily="18" charset="0"/>
                <a:ea typeface="Times New Roman" panose="02020603050405020304" pitchFamily="18" charset="0"/>
              </a:rPr>
              <a:t> hook in React enables us to handle side effects, such as data fetching, DOM manipulation, and subscription management, in a declarative and efficient manner. By utilizing </a:t>
            </a:r>
            <a:r>
              <a:rPr lang="en-US" sz="2000" dirty="0" err="1">
                <a:solidFill>
                  <a:srgbClr val="000000"/>
                </a:solidFill>
                <a:effectLst/>
                <a:latin typeface="Times New Roman" panose="02020603050405020304" pitchFamily="18" charset="0"/>
                <a:ea typeface="Times New Roman" panose="02020603050405020304" pitchFamily="18" charset="0"/>
              </a:rPr>
              <a:t>useEffect</a:t>
            </a:r>
            <a:r>
              <a:rPr lang="en-US" sz="2000" dirty="0">
                <a:solidFill>
                  <a:srgbClr val="000000"/>
                </a:solidFill>
                <a:effectLst/>
                <a:latin typeface="Times New Roman" panose="02020603050405020304" pitchFamily="18" charset="0"/>
                <a:ea typeface="Times New Roman" panose="02020603050405020304" pitchFamily="18" charset="0"/>
              </a:rPr>
              <a:t>, we can perform asynchronous tasks and update the UI in response to changes in component state or props.</a:t>
            </a:r>
          </a:p>
          <a:p>
            <a:pPr marL="342900" marR="40005" indent="-342900" algn="just">
              <a:lnSpc>
                <a:spcPct val="107000"/>
              </a:lnSpc>
              <a:spcAft>
                <a:spcPts val="1350"/>
              </a:spcAft>
              <a:buFont typeface="Arial" panose="020B0604020202020204" pitchFamily="34" charset="0"/>
              <a:buChar char="•"/>
            </a:pPr>
            <a:r>
              <a:rPr lang="en-US" sz="2000" b="1" u="sng" dirty="0">
                <a:solidFill>
                  <a:srgbClr val="000000"/>
                </a:solidFill>
                <a:effectLst/>
                <a:latin typeface="Times New Roman" panose="02020603050405020304" pitchFamily="18" charset="0"/>
                <a:ea typeface="Times New Roman" panose="02020603050405020304" pitchFamily="18" charset="0"/>
              </a:rPr>
              <a:t>React Router for Navigation:</a:t>
            </a:r>
            <a:r>
              <a:rPr lang="en-US" sz="2000" dirty="0">
                <a:solidFill>
                  <a:srgbClr val="000000"/>
                </a:solidFill>
                <a:effectLst/>
                <a:latin typeface="Times New Roman" panose="02020603050405020304" pitchFamily="18" charset="0"/>
                <a:ea typeface="Times New Roman" panose="02020603050405020304" pitchFamily="18" charset="0"/>
              </a:rPr>
              <a:t> React Router is employed to implement client-side routing within our food ordering app. This allows for seamless navigation between different views or pages, enabling users to explore various sections of the application without the need for full page reloads. </a:t>
            </a:r>
            <a:endParaRPr lang="en-US" sz="2000" i="0" dirty="0">
              <a:solidFill>
                <a:srgbClr val="0D0D0D"/>
              </a:solidFill>
              <a:effectLst/>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E4E17-C11A-798F-885E-BE0F11409906}"/>
              </a:ext>
            </a:extLst>
          </p:cNvPr>
          <p:cNvSpPr txBox="1"/>
          <p:nvPr/>
        </p:nvSpPr>
        <p:spPr>
          <a:xfrm>
            <a:off x="971600" y="188640"/>
            <a:ext cx="576064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OUTPUT OF OUR CODE:</a:t>
            </a:r>
          </a:p>
        </p:txBody>
      </p:sp>
      <p:pic>
        <p:nvPicPr>
          <p:cNvPr id="6" name="Picture 5">
            <a:extLst>
              <a:ext uri="{FF2B5EF4-FFF2-40B4-BE49-F238E27FC236}">
                <a16:creationId xmlns:a16="http://schemas.microsoft.com/office/drawing/2014/main" id="{C3D0E804-376C-C943-5A24-26E7BB1F1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4784"/>
            <a:ext cx="8208912" cy="4457700"/>
          </a:xfrm>
          <a:prstGeom prst="rect">
            <a:avLst/>
          </a:prstGeom>
        </p:spPr>
      </p:pic>
    </p:spTree>
    <p:extLst>
      <p:ext uri="{BB962C8B-B14F-4D97-AF65-F5344CB8AC3E}">
        <p14:creationId xmlns:p14="http://schemas.microsoft.com/office/powerpoint/2010/main" val="154258235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7606</TotalTime>
  <Words>1238</Words>
  <Application>Microsoft Office PowerPoint</Application>
  <PresentationFormat>On-screen Show (4:3)</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Times New Roman</vt:lpstr>
      <vt:lpstr>Bubble Sort</vt:lpstr>
      <vt:lpstr>PowerPoint Presentation</vt:lpstr>
      <vt:lpstr>PowerPoint Presentation</vt:lpstr>
      <vt:lpstr>INTRODUCTION: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Kashish Barthwal</cp:lastModifiedBy>
  <cp:revision>41</cp:revision>
  <dcterms:created xsi:type="dcterms:W3CDTF">2022-12-12T14:14:34Z</dcterms:created>
  <dcterms:modified xsi:type="dcterms:W3CDTF">2024-05-02T04:20:28Z</dcterms:modified>
</cp:coreProperties>
</file>