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65BDB-0920-4F26-B612-F396BB997BE4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964B85-E2C3-4F5B-A6FB-9FC33B142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64B85-E2C3-4F5B-A6FB-9FC33B142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64B85-E2C3-4F5B-A6FB-9FC33B1420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CC30FF-B6DF-4959-8721-C26F5FA6BAF5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FC269-F55E-448B-82FE-CEED944DDBD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447800"/>
            <a:ext cx="3505200" cy="1295400"/>
          </a:xfrm>
        </p:spPr>
        <p:txBody>
          <a:bodyPr>
            <a:noAutofit/>
          </a:bodyPr>
          <a:lstStyle/>
          <a:p>
            <a:r>
              <a:rPr lang="en-US" sz="8000" dirty="0" smtClean="0"/>
              <a:t>ONLINE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7854696" cy="1600200"/>
          </a:xfrm>
        </p:spPr>
        <p:txBody>
          <a:bodyPr>
            <a:noAutofit/>
          </a:bodyPr>
          <a:lstStyle/>
          <a:p>
            <a:r>
              <a:rPr lang="en-US" sz="7200" dirty="0" smtClean="0"/>
              <a:t>VOTING   SYSTEM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5515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305800" cy="5257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6000" dirty="0"/>
              <a:t>The Main user </a:t>
            </a:r>
            <a:r>
              <a:rPr lang="en-US" sz="6000" dirty="0" smtClean="0"/>
              <a:t>interfaces</a:t>
            </a:r>
            <a:br>
              <a:rPr lang="en-US" sz="6000" dirty="0" smtClean="0"/>
            </a:br>
            <a:r>
              <a:rPr lang="en-US" sz="4000" b="1" dirty="0" smtClean="0">
                <a:solidFill>
                  <a:srgbClr val="FF0000"/>
                </a:solidFill>
              </a:rPr>
              <a:t>ADMIN: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/>
              <a:t>Login</a:t>
            </a:r>
            <a:br>
              <a:rPr lang="en-US" sz="3200" dirty="0"/>
            </a:br>
            <a:r>
              <a:rPr lang="en-US" sz="3200" dirty="0" smtClean="0"/>
              <a:t>Manage </a:t>
            </a:r>
            <a:r>
              <a:rPr lang="en-US" sz="3200" dirty="0"/>
              <a:t>Candidates</a:t>
            </a:r>
            <a:br>
              <a:rPr lang="en-US" sz="3200" dirty="0"/>
            </a:br>
            <a:r>
              <a:rPr lang="en-US" sz="3200" dirty="0"/>
              <a:t>Manage Positions</a:t>
            </a:r>
            <a:br>
              <a:rPr lang="en-US" sz="3200" dirty="0"/>
            </a:br>
            <a:r>
              <a:rPr lang="en-US" sz="3200" dirty="0"/>
              <a:t>Check Poll Results</a:t>
            </a:r>
            <a:br>
              <a:rPr lang="en-US" sz="3200" dirty="0"/>
            </a:br>
            <a:r>
              <a:rPr lang="en-US" sz="3200" dirty="0" smtClean="0"/>
              <a:t>Update </a:t>
            </a:r>
            <a:r>
              <a:rPr lang="en-US" sz="3200" dirty="0"/>
              <a:t>Profile</a:t>
            </a:r>
            <a:br>
              <a:rPr lang="en-US" sz="3200" dirty="0"/>
            </a:br>
            <a:r>
              <a:rPr lang="en-US" sz="3200" dirty="0" smtClean="0"/>
              <a:t>Logout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21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80288"/>
            <a:ext cx="8305800" cy="554431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USER: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sz="4000" dirty="0"/>
              <a:t>Registration</a:t>
            </a:r>
            <a:br>
              <a:rPr lang="en-US" sz="4000" dirty="0"/>
            </a:br>
            <a:r>
              <a:rPr lang="en-US" sz="4000" dirty="0"/>
              <a:t>Login</a:t>
            </a:r>
            <a:br>
              <a:rPr lang="en-US" sz="4000" dirty="0"/>
            </a:br>
            <a:r>
              <a:rPr lang="en-US" sz="4000" dirty="0"/>
              <a:t>Update Profile</a:t>
            </a:r>
            <a:br>
              <a:rPr lang="en-US" sz="4000" dirty="0"/>
            </a:br>
            <a:r>
              <a:rPr lang="en-US" sz="4000" dirty="0"/>
              <a:t>Choose Positions for Voting</a:t>
            </a:r>
            <a:br>
              <a:rPr lang="en-US" sz="4000" dirty="0"/>
            </a:br>
            <a:r>
              <a:rPr lang="en-US" sz="4000" dirty="0" smtClean="0"/>
              <a:t>Logout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7400"/>
            <a:ext cx="8077200" cy="1447800"/>
          </a:xfrm>
        </p:spPr>
        <p:txBody>
          <a:bodyPr>
            <a:noAutofit/>
          </a:bodyPr>
          <a:lstStyle/>
          <a:p>
            <a:r>
              <a:rPr lang="en-US" sz="7200" dirty="0" smtClean="0"/>
              <a:t>PROJECT EXTENSION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5816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029712"/>
          </a:xfrm>
        </p:spPr>
        <p:txBody>
          <a:bodyPr>
            <a:normAutofit/>
          </a:bodyPr>
          <a:lstStyle/>
          <a:p>
            <a:r>
              <a:rPr lang="en-US" dirty="0" smtClean="0"/>
              <a:t>Improvement in Design</a:t>
            </a:r>
            <a:br>
              <a:rPr lang="en-US" dirty="0" smtClean="0"/>
            </a:br>
            <a:r>
              <a:rPr lang="en-US" dirty="0" smtClean="0"/>
              <a:t>Addition of more Features</a:t>
            </a:r>
            <a:br>
              <a:rPr lang="en-US" dirty="0" smtClean="0"/>
            </a:br>
            <a:r>
              <a:rPr lang="en-US" dirty="0" smtClean="0"/>
              <a:t>Can be more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2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33600"/>
            <a:ext cx="5257800" cy="18288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135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305800" cy="5181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PRESENTED TO: Mohamed </a:t>
            </a:r>
            <a:r>
              <a:rPr lang="en-US" sz="4400" dirty="0" err="1" smtClean="0"/>
              <a:t>zeroug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PRESENTED BY: </a:t>
            </a:r>
            <a:r>
              <a:rPr lang="en-US" dirty="0" err="1" smtClean="0"/>
              <a:t>Kanwarpal</a:t>
            </a:r>
            <a:r>
              <a:rPr lang="en-US" dirty="0" smtClean="0"/>
              <a:t> </a:t>
            </a:r>
            <a:r>
              <a:rPr lang="en-US" dirty="0" err="1" smtClean="0"/>
              <a:t>singh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Davinder</a:t>
            </a:r>
            <a:r>
              <a:rPr lang="en-US" dirty="0" smtClean="0"/>
              <a:t> Sharma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</a:t>
            </a:r>
            <a:r>
              <a:rPr lang="en-US" dirty="0" err="1" smtClean="0"/>
              <a:t>Mandeep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5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762000"/>
            <a:ext cx="4800600" cy="990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INTODUCTION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828800"/>
            <a:ext cx="8534400" cy="4648200"/>
          </a:xfrm>
        </p:spPr>
        <p:txBody>
          <a:bodyPr/>
          <a:lstStyle/>
          <a:p>
            <a:r>
              <a:rPr lang="en-US" sz="24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We are developing an on-line voting system by taking advantage </a:t>
            </a:r>
            <a:r>
              <a:rPr lang="en-US" sz="24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centralized database with a web interface. The main concept of this project is to build a website, which should be able to allow people to cast their vote by </a:t>
            </a:r>
            <a:r>
              <a:rPr lang="en-US" sz="24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online. </a:t>
            </a:r>
          </a:p>
          <a:p>
            <a:pPr marL="0" marR="45720" lvl="1" algn="r">
              <a:buClr>
                <a:schemeClr val="accent3"/>
              </a:buClr>
              <a:buSzPct val="95000"/>
            </a:pPr>
            <a:r>
              <a:rPr lang="en-US" sz="26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This is a simple, safe and secure method that takes minimum of time. We proceed our project with the assumption that each voter has a voter ID storing his/her unique identity including data.,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0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391" y="982176"/>
            <a:ext cx="9067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We are to maintain a centralized database of enrolled voters, the primary key of which is a unique </a:t>
            </a:r>
            <a:r>
              <a:rPr lang="en-US" sz="2600" dirty="0" err="1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VoterID</a:t>
            </a:r>
            <a:r>
              <a:rPr lang="en-US" sz="26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 stored on the database. The database administrator is the control of the website. </a:t>
            </a:r>
          </a:p>
          <a:p>
            <a:pPr lvl="1" algn="just"/>
            <a:r>
              <a:rPr lang="en-US" sz="26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60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cs typeface="Times New Roman" pitchFamily="18" charset="0"/>
              </a:rPr>
              <a:t>Many users cannot come to the voting place. Therefore we have to implement a online voting system by which the users can vote over the online</a:t>
            </a:r>
            <a:endParaRPr lang="en-US" sz="2600" dirty="0" smtClean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7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859066"/>
            <a:ext cx="72390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286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ONLINE VOTING SYSTEM DATABASE </a:t>
            </a:r>
            <a:r>
              <a:rPr lang="en-US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CONTAINS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lvl="0" indent="2286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2286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400050" lvl="1" indent="2286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3200" b="1" i="0" u="none" strike="noStrike" cap="none" normalizeH="0" baseline="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Voter’s Information.</a:t>
            </a:r>
          </a:p>
          <a:p>
            <a:pPr marL="400050" lvl="1" indent="2286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Admin’s Information</a:t>
            </a:r>
            <a:r>
              <a:rPr kumimoji="0" lang="en-US" sz="3200" b="1" i="0" u="none" strike="noStrike" cap="none" normalizeH="0" baseline="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400050" lvl="1" indent="2286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Candidates Information with Votes</a:t>
            </a:r>
            <a:r>
              <a:rPr kumimoji="0" lang="en-US" sz="3200" b="1" i="0" u="none" strike="noStrike" cap="none" normalizeH="0" baseline="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</a:p>
          <a:p>
            <a:pPr marL="400050" lvl="1" indent="2286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Candidates Positions</a:t>
            </a:r>
            <a:r>
              <a:rPr kumimoji="0" lang="en-US" sz="3200" b="1" i="0" u="none" strike="noStrike" cap="none" normalizeH="0" baseline="0" dirty="0" smtClean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3200" b="1" i="0" u="none" strike="noStrike" cap="none" normalizeH="0" baseline="0" dirty="0" smtClean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lvl="0" indent="2286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4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305800" cy="1676400"/>
          </a:xfrm>
        </p:spPr>
        <p:txBody>
          <a:bodyPr>
            <a:noAutofit/>
          </a:bodyPr>
          <a:lstStyle/>
          <a:p>
            <a:r>
              <a:rPr lang="en-US" sz="8800" dirty="0"/>
              <a:t>The class diagram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1008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8458199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5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95600"/>
            <a:ext cx="8839200" cy="1524000"/>
          </a:xfrm>
        </p:spPr>
        <p:txBody>
          <a:bodyPr>
            <a:noAutofit/>
          </a:bodyPr>
          <a:lstStyle/>
          <a:p>
            <a:r>
              <a:rPr lang="en-US" sz="8000" dirty="0"/>
              <a:t>The database design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49024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1"/>
            <a:ext cx="9144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14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1009</TotalTime>
  <Words>195</Words>
  <Application>Microsoft Office PowerPoint</Application>
  <PresentationFormat>On-screen Show (4:3)</PresentationFormat>
  <Paragraphs>25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ONLINE</vt:lpstr>
      <vt:lpstr>PRESENTED TO: Mohamed zeroug  PRESENTED BY: Kanwarpal singh                              Davinder Sharma                              Mandeep Kaur </vt:lpstr>
      <vt:lpstr>INTODUCTION</vt:lpstr>
      <vt:lpstr>PowerPoint Presentation</vt:lpstr>
      <vt:lpstr>PowerPoint Presentation</vt:lpstr>
      <vt:lpstr>The class diagram</vt:lpstr>
      <vt:lpstr>PowerPoint Presentation</vt:lpstr>
      <vt:lpstr>The database design</vt:lpstr>
      <vt:lpstr>PowerPoint Presentation</vt:lpstr>
      <vt:lpstr>The Main user interfaces ADMIN: Login Manage Candidates Manage Positions Check Poll Results Update Profile Logout </vt:lpstr>
      <vt:lpstr>USER: Registration Login Update Profile Choose Positions for Voting Logout  </vt:lpstr>
      <vt:lpstr>PROJECT EXTENSION</vt:lpstr>
      <vt:lpstr>Improvement in Design Addition of more Features Can be more Secure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Mandeep</dc:creator>
  <cp:lastModifiedBy>Mandeep</cp:lastModifiedBy>
  <cp:revision>24</cp:revision>
  <dcterms:created xsi:type="dcterms:W3CDTF">2019-12-02T20:46:17Z</dcterms:created>
  <dcterms:modified xsi:type="dcterms:W3CDTF">2019-12-03T13:36:12Z</dcterms:modified>
</cp:coreProperties>
</file>