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6" r:id="rId2"/>
    <p:sldId id="257" r:id="rId3"/>
    <p:sldId id="256" r:id="rId4"/>
    <p:sldId id="260" r:id="rId5"/>
    <p:sldId id="261" r:id="rId6"/>
    <p:sldId id="263" r:id="rId7"/>
    <p:sldId id="262" r:id="rId8"/>
    <p:sldId id="264" r:id="rId9"/>
    <p:sldId id="265" r:id="rId10"/>
    <p:sldId id="269" r:id="rId11"/>
    <p:sldId id="275" r:id="rId12"/>
    <p:sldId id="267" r:id="rId13"/>
    <p:sldId id="266" r:id="rId14"/>
    <p:sldId id="274" r:id="rId15"/>
    <p:sldId id="270" r:id="rId16"/>
    <p:sldId id="271" r:id="rId17"/>
    <p:sldId id="272" r:id="rId18"/>
    <p:sldId id="277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75BD"/>
    <a:srgbClr val="FF701F"/>
    <a:srgbClr val="40B223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1580" autoAdjust="0"/>
  </p:normalViewPr>
  <p:slideViewPr>
    <p:cSldViewPr snapToGrid="0">
      <p:cViewPr varScale="1">
        <p:scale>
          <a:sx n="42" d="100"/>
          <a:sy n="42" d="100"/>
        </p:scale>
        <p:origin x="10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46EAD-5A45-46E3-9622-E7EC81CE11C7}" type="datetimeFigureOut">
              <a:rPr lang="en-IN" smtClean="0"/>
              <a:t>04-03-2017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0274C-D6D7-4417-B002-B3F7840F1A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605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0274C-D6D7-4417-B002-B3F7840F1AA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440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0274C-D6D7-4417-B002-B3F7840F1AA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142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0274C-D6D7-4417-B002-B3F7840F1AAB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8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0274C-D6D7-4417-B002-B3F7840F1AAB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046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0274C-D6D7-4417-B002-B3F7840F1AAB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086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0274C-D6D7-4417-B002-B3F7840F1AAB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371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0274C-D6D7-4417-B002-B3F7840F1AAB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332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0274C-D6D7-4417-B002-B3F7840F1AAB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141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0274C-D6D7-4417-B002-B3F7840F1AAB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346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0274C-D6D7-4417-B002-B3F7840F1AA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885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0274C-D6D7-4417-B002-B3F7840F1AA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313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0274C-D6D7-4417-B002-B3F7840F1AA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220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I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0274C-D6D7-4417-B002-B3F7840F1AA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768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0274C-D6D7-4417-B002-B3F7840F1AA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641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0274C-D6D7-4417-B002-B3F7840F1AA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258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0274C-D6D7-4417-B002-B3F7840F1AA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74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0274C-D6D7-4417-B002-B3F7840F1AA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741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4D78-309C-4133-A146-237443BA5692}" type="datetimeFigureOut">
              <a:rPr lang="en-IN" smtClean="0"/>
              <a:t>04-03-2017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6435-1433-4BC6-BBC1-AA4C76B48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91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4D78-309C-4133-A146-237443BA5692}" type="datetimeFigureOut">
              <a:rPr lang="en-IN" smtClean="0"/>
              <a:t>04-03-2017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6435-1433-4BC6-BBC1-AA4C76B48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19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4D78-309C-4133-A146-237443BA5692}" type="datetimeFigureOut">
              <a:rPr lang="en-IN" smtClean="0"/>
              <a:t>04-03-2017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6435-1433-4BC6-BBC1-AA4C76B48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51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4D78-309C-4133-A146-237443BA5692}" type="datetimeFigureOut">
              <a:rPr lang="en-IN" smtClean="0"/>
              <a:t>04-03-2017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6435-1433-4BC6-BBC1-AA4C76B48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17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4D78-309C-4133-A146-237443BA5692}" type="datetimeFigureOut">
              <a:rPr lang="en-IN" smtClean="0"/>
              <a:t>04-03-2017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6435-1433-4BC6-BBC1-AA4C76B48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78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4D78-309C-4133-A146-237443BA5692}" type="datetimeFigureOut">
              <a:rPr lang="en-IN" smtClean="0"/>
              <a:t>04-03-2017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6435-1433-4BC6-BBC1-AA4C76B48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4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4D78-309C-4133-A146-237443BA5692}" type="datetimeFigureOut">
              <a:rPr lang="en-IN" smtClean="0"/>
              <a:t>04-03-2017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6435-1433-4BC6-BBC1-AA4C76B48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63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4D78-309C-4133-A146-237443BA5692}" type="datetimeFigureOut">
              <a:rPr lang="en-IN" smtClean="0"/>
              <a:t>04-03-2017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6435-1433-4BC6-BBC1-AA4C76B48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82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4D78-309C-4133-A146-237443BA5692}" type="datetimeFigureOut">
              <a:rPr lang="en-IN" smtClean="0"/>
              <a:t>04-03-2017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6435-1433-4BC6-BBC1-AA4C76B48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62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4D78-309C-4133-A146-237443BA5692}" type="datetimeFigureOut">
              <a:rPr lang="en-IN" smtClean="0"/>
              <a:t>04-03-2017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6435-1433-4BC6-BBC1-AA4C76B48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80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4D78-309C-4133-A146-237443BA5692}" type="datetimeFigureOut">
              <a:rPr lang="en-IN" smtClean="0"/>
              <a:t>04-03-2017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6435-1433-4BC6-BBC1-AA4C76B48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42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A4D78-309C-4133-A146-237443BA5692}" type="datetimeFigureOut">
              <a:rPr lang="en-IN" smtClean="0"/>
              <a:t>04-03-2017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96435-1433-4BC6-BBC1-AA4C76B48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34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69498" y="409694"/>
            <a:ext cx="8202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Visual Studio 20th Anniversary &amp; Launch</a:t>
            </a:r>
          </a:p>
        </p:txBody>
      </p:sp>
    </p:spTree>
    <p:extLst>
      <p:ext uri="{BB962C8B-B14F-4D97-AF65-F5344CB8AC3E}">
        <p14:creationId xmlns:p14="http://schemas.microsoft.com/office/powerpoint/2010/main" val="138309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00" y="0"/>
            <a:ext cx="11815072" cy="614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6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00" y="0"/>
            <a:ext cx="11815072" cy="60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5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00" y="193273"/>
            <a:ext cx="11815072" cy="63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7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00" y="0"/>
            <a:ext cx="11985775" cy="55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2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948" y="63144"/>
            <a:ext cx="1394052" cy="13940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0993" y="400666"/>
            <a:ext cx="715650" cy="7190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" y="40626"/>
            <a:ext cx="12093164" cy="679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2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948" y="63144"/>
            <a:ext cx="1394052" cy="13940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0993" y="400666"/>
            <a:ext cx="715650" cy="7190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00" y="39600"/>
            <a:ext cx="12100370" cy="680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10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00" y="0"/>
            <a:ext cx="11815072" cy="615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00" y="0"/>
            <a:ext cx="11815072" cy="64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0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00" y="0"/>
            <a:ext cx="11815072" cy="61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9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00" y="0"/>
            <a:ext cx="11815072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2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89" y="511811"/>
            <a:ext cx="10851821" cy="58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2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22" y="240519"/>
            <a:ext cx="11845555" cy="62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7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3113"/>
          <a:stretch/>
        </p:blipFill>
        <p:spPr>
          <a:xfrm>
            <a:off x="302753" y="0"/>
            <a:ext cx="11683507" cy="58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839"/>
          <a:stretch/>
        </p:blipFill>
        <p:spPr>
          <a:xfrm>
            <a:off x="302400" y="0"/>
            <a:ext cx="11716012" cy="50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9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00" y="0"/>
            <a:ext cx="11815072" cy="64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2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00" y="0"/>
            <a:ext cx="11815072" cy="64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00" y="0"/>
            <a:ext cx="11815072" cy="64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8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00" y="0"/>
            <a:ext cx="11815072" cy="64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2481</TotalTime>
  <Words>24</Words>
  <Application>Microsoft Office PowerPoint</Application>
  <PresentationFormat>Widescreen</PresentationFormat>
  <Paragraphs>18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VS 2017 Anniversary &amp; Launch</dc:title>
  <dc:subject>Xamarin - Feature Intro</dc:subject>
  <dc:creator>kmanish</dc:creator>
  <cp:lastModifiedBy>kmanish</cp:lastModifiedBy>
  <cp:revision>71</cp:revision>
  <dcterms:created xsi:type="dcterms:W3CDTF">2017-03-30T11:36:17Z</dcterms:created>
  <dcterms:modified xsi:type="dcterms:W3CDTF">2017-04-03T07:53:48Z</dcterms:modified>
</cp:coreProperties>
</file>