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791" autoAdjust="0"/>
  </p:normalViewPr>
  <p:slideViewPr>
    <p:cSldViewPr>
      <p:cViewPr varScale="1">
        <p:scale>
          <a:sx n="64" d="100"/>
          <a:sy n="64" d="100"/>
        </p:scale>
        <p:origin x="156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762" name="Group 18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415763" name="Group 19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415764" name="Freeform 20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765" name="Freeform 21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766" name="Freeform 22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767" name="Freeform 23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768" name="Freeform 24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5769" name="Freeform 25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5770" name="Freeform 26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575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1575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15757" name="Rectangle 13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5758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5759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27FF383-8504-2A46-B9D6-569CF85A3D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9E167D6-A78A-3B4E-B3AE-EE1B2F1AA35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01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F120BA-22C2-DA4E-AC7F-95079D48B09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4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F48A7C5-0181-A643-8166-C0C1F6C50EB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41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1A7DE8B-6875-7146-9392-547C3AC66E0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42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A251046-03F7-A443-AE66-140B3A3310C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5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D432905-4EE3-CF42-8709-49AE999A569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86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DCA943-9BD6-054C-B4F9-F3F76E85132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00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93C3A70-36C0-4A49-B2A8-D6E18BF89E5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88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0C9EEBE-421B-7D4F-B24A-5288212AAA6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4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176C0DA-962A-0742-9FA8-D65658AEE1C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5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33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14735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159D98DB-FF31-7C42-90EA-6BDA58C6C6BD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414739" name="Group 19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414738" name="Group 18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414725" name="Freeform 5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726" name="Freeform 6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727" name="Freeform 7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728" name="Freeform 8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729" name="Freeform 9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4730" name="Freeform 10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723" name="Freeform 3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4731" name="Rectangle 11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473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14740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charset="0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charset="0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charset="0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charset="0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charset="0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charset="0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571486" y="1196752"/>
            <a:ext cx="8001028" cy="2782157"/>
          </a:xfrm>
          <a:ln>
            <a:solidFill>
              <a:srgbClr val="FFFF00"/>
            </a:solidFill>
          </a:ln>
        </p:spPr>
        <p:txBody>
          <a:bodyPr/>
          <a:lstStyle/>
          <a:p>
            <a:endParaRPr lang="en-IN" sz="4400" b="1" dirty="0">
              <a:effectLst/>
            </a:endParaRPr>
          </a:p>
          <a:p>
            <a:r>
              <a:rPr lang="en-IN" sz="4400" b="1" dirty="0">
                <a:effectLst/>
              </a:rPr>
              <a:t>Database Management System </a:t>
            </a:r>
            <a:endParaRPr lang="en-US" sz="4400" dirty="0"/>
          </a:p>
          <a:p>
            <a:endParaRPr lang="en-US" sz="2000" dirty="0"/>
          </a:p>
          <a:p>
            <a:pPr algn="l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1E3861-4380-42F1-8C36-A9FD464B5C18}"/>
              </a:ext>
            </a:extLst>
          </p:cNvPr>
          <p:cNvSpPr txBox="1"/>
          <p:nvPr/>
        </p:nvSpPr>
        <p:spPr>
          <a:xfrm>
            <a:off x="571486" y="4797152"/>
            <a:ext cx="410597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3200" dirty="0"/>
              <a:t>Presented by:</a:t>
            </a:r>
          </a:p>
          <a:p>
            <a:pPr>
              <a:spcBef>
                <a:spcPts val="0"/>
              </a:spcBef>
            </a:pPr>
            <a:r>
              <a:rPr lang="en-US" sz="3200" dirty="0"/>
              <a:t>Kanya Kumari Bikram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9714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143000"/>
          </a:xfrm>
        </p:spPr>
        <p:txBody>
          <a:bodyPr/>
          <a:lstStyle/>
          <a:p>
            <a:r>
              <a:rPr lang="en-IN" dirty="0">
                <a:effectLst/>
              </a:rPr>
              <a:t> 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2548880"/>
          </a:xfrm>
        </p:spPr>
        <p:txBody>
          <a:bodyPr/>
          <a:lstStyle/>
          <a:p>
            <a:pPr lvl="0"/>
            <a:r>
              <a:rPr lang="en-IN" dirty="0">
                <a:effectLst/>
              </a:rPr>
              <a:t>Trends in DBMS (Cloud databases, AI integration, NoSQL growth)</a:t>
            </a:r>
          </a:p>
          <a:p>
            <a:pPr lvl="0"/>
            <a:r>
              <a:rPr lang="en-IN" dirty="0">
                <a:effectLst/>
              </a:rPr>
              <a:t>How DBMS will evolve in the coming years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333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852936"/>
            <a:ext cx="8229600" cy="2232248"/>
          </a:xfrm>
        </p:spPr>
        <p:txBody>
          <a:bodyPr/>
          <a:lstStyle/>
          <a:p>
            <a:pPr marL="0" indent="0" algn="ctr">
              <a:buNone/>
            </a:pPr>
            <a:r>
              <a:rPr lang="en-IN" sz="7200" b="1" dirty="0">
                <a:effectLst/>
              </a:rPr>
              <a:t>Thank You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427032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3469" y="1844824"/>
            <a:ext cx="3981128" cy="475252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effectLst/>
              </a:rPr>
              <a:t>A Database Management System (DBMS) is </a:t>
            </a:r>
            <a:r>
              <a:rPr lang="en-US" dirty="0"/>
              <a:t>software that allows users to create, manage, and access databases, ensuring data integrity, security, and efficient organization</a:t>
            </a:r>
            <a:r>
              <a:rPr lang="en-US" dirty="0">
                <a:effectLst/>
              </a:rPr>
              <a:t>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40E119-6B00-4E8B-8C12-D94BA135B68F}"/>
              </a:ext>
            </a:extLst>
          </p:cNvPr>
          <p:cNvSpPr txBox="1"/>
          <p:nvPr/>
        </p:nvSpPr>
        <p:spPr>
          <a:xfrm>
            <a:off x="179512" y="646377"/>
            <a:ext cx="88569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Database Management System</a:t>
            </a:r>
            <a:endParaRPr lang="en-IN" sz="4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2CCC2B-81A5-41D8-BE9C-617DEF9A2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34" y="2492896"/>
            <a:ext cx="3024336" cy="287423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96108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r>
              <a:rPr lang="en-IN" dirty="0">
                <a:effectLst/>
              </a:rPr>
              <a:t>Problem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514" y="2708920"/>
            <a:ext cx="8229600" cy="2160240"/>
          </a:xfrm>
        </p:spPr>
        <p:txBody>
          <a:bodyPr/>
          <a:lstStyle/>
          <a:p>
            <a:pPr lvl="0"/>
            <a:r>
              <a:rPr lang="en-IN" dirty="0">
                <a:effectLst/>
              </a:rPr>
              <a:t>Challenges in managing data without a DBMS.</a:t>
            </a:r>
          </a:p>
          <a:p>
            <a:pPr lvl="0"/>
            <a:r>
              <a:rPr lang="en-IN" dirty="0">
                <a:effectLst/>
              </a:rPr>
              <a:t>Issues such as data redundancy, inconsistency, and security concerns.</a:t>
            </a:r>
          </a:p>
          <a:p>
            <a:pPr marL="0" indent="0">
              <a:buNone/>
            </a:pPr>
            <a:endParaRPr lang="en-US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02410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txBody>
          <a:bodyPr/>
          <a:lstStyle/>
          <a:p>
            <a:r>
              <a:rPr lang="en-IN" dirty="0">
                <a:effectLst/>
              </a:rPr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2715634"/>
            <a:ext cx="8229600" cy="2116832"/>
          </a:xfrm>
        </p:spPr>
        <p:txBody>
          <a:bodyPr/>
          <a:lstStyle/>
          <a:p>
            <a:pPr lvl="0"/>
            <a:r>
              <a:rPr lang="en-IN" dirty="0">
                <a:effectLst/>
              </a:rPr>
              <a:t>Introduction of DBMS as a solution</a:t>
            </a:r>
          </a:p>
          <a:p>
            <a:pPr lvl="0"/>
            <a:r>
              <a:rPr lang="en-IN" dirty="0">
                <a:effectLst/>
              </a:rPr>
              <a:t>How DBMS addresses data-related issues</a:t>
            </a:r>
          </a:p>
          <a:p>
            <a:pPr lvl="0"/>
            <a:r>
              <a:rPr lang="en-IN" dirty="0">
                <a:effectLst/>
              </a:rPr>
              <a:t>Advantages over traditional file systems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9637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886" y="620688"/>
            <a:ext cx="8229600" cy="1282154"/>
          </a:xfrm>
        </p:spPr>
        <p:txBody>
          <a:bodyPr/>
          <a:lstStyle/>
          <a:p>
            <a:r>
              <a:rPr lang="en-IN" dirty="0">
                <a:effectLst/>
              </a:rPr>
              <a:t>Solution Design - UML</a:t>
            </a:r>
            <a:br>
              <a:rPr lang="en-IN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672408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2E6A04F5-DAF9-4AA1-966D-969F1A2A0D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4" b="1514"/>
          <a:stretch>
            <a:fillRect/>
          </a:stretch>
        </p:blipFill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562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</a:rPr>
              <a:t>Technology Stack and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1700"/>
            <a:ext cx="8229600" cy="3629000"/>
          </a:xfrm>
        </p:spPr>
        <p:txBody>
          <a:bodyPr/>
          <a:lstStyle/>
          <a:p>
            <a:pPr lvl="0"/>
            <a:r>
              <a:rPr lang="en-IN" dirty="0">
                <a:effectLst/>
              </a:rPr>
              <a:t>Software requirements (DBMS software, programming language, tools)</a:t>
            </a:r>
          </a:p>
          <a:p>
            <a:pPr lvl="0"/>
            <a:r>
              <a:rPr lang="en-IN" dirty="0">
                <a:effectLst/>
              </a:rPr>
              <a:t>Hardware requirements (Storage, Memory, Processing Power)</a:t>
            </a:r>
          </a:p>
          <a:p>
            <a:pPr lvl="0"/>
            <a:r>
              <a:rPr lang="en-IN" dirty="0">
                <a:effectLst/>
              </a:rPr>
              <a:t>Example technology stack for an AI-driven DBMS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97427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</a:rPr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078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429" y="476672"/>
            <a:ext cx="8229600" cy="1282154"/>
          </a:xfrm>
        </p:spPr>
        <p:txBody>
          <a:bodyPr/>
          <a:lstStyle/>
          <a:p>
            <a:r>
              <a:rPr lang="en-IN" dirty="0">
                <a:effectLst/>
              </a:rPr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2348880"/>
            <a:ext cx="8229600" cy="2476871"/>
          </a:xfrm>
        </p:spPr>
        <p:txBody>
          <a:bodyPr/>
          <a:lstStyle/>
          <a:p>
            <a:pPr lvl="0"/>
            <a:r>
              <a:rPr lang="en-IN" dirty="0">
                <a:effectLst/>
              </a:rPr>
              <a:t>Potential drawbacks of DBMS (Cost, Complexity, Maintenance)</a:t>
            </a:r>
          </a:p>
          <a:p>
            <a:pPr lvl="0"/>
            <a:r>
              <a:rPr lang="en-IN" dirty="0">
                <a:effectLst/>
              </a:rPr>
              <a:t>How to mitigate these limitations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029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</a:rPr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590271"/>
      </p:ext>
    </p:extLst>
  </p:cSld>
  <p:clrMapOvr>
    <a:masterClrMapping/>
  </p:clrMapOvr>
</p:sld>
</file>

<file path=ppt/theme/theme1.xml><?xml version="1.0" encoding="utf-8"?>
<a:theme xmlns:a="http://schemas.openxmlformats.org/drawingml/2006/main" name="TM10203794">
  <a:themeElements>
    <a:clrScheme name="Office Them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Office Theme">
      <a:majorFont>
        <a:latin typeface="Garamond"/>
        <a:ea typeface="ＭＳ Ｐゴシック"/>
        <a:cs typeface=""/>
      </a:majorFont>
      <a:minorFont>
        <a:latin typeface="Garamond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charset="0"/>
            <a:ea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234</TotalTime>
  <Words>166</Words>
  <Application>Microsoft Office PowerPoint</Application>
  <PresentationFormat>On-screen Show (4:3)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ＭＳ Ｐゴシック</vt:lpstr>
      <vt:lpstr>Arial</vt:lpstr>
      <vt:lpstr>Garamond</vt:lpstr>
      <vt:lpstr>Wingdings</vt:lpstr>
      <vt:lpstr>TM10203794</vt:lpstr>
      <vt:lpstr>PowerPoint Presentation</vt:lpstr>
      <vt:lpstr>PowerPoint Presentation</vt:lpstr>
      <vt:lpstr>Problem Statements</vt:lpstr>
      <vt:lpstr>Proposed Solution</vt:lpstr>
      <vt:lpstr>Solution Design - UML </vt:lpstr>
      <vt:lpstr>Technology Stack and Requirements</vt:lpstr>
      <vt:lpstr>Result</vt:lpstr>
      <vt:lpstr>Limitations</vt:lpstr>
      <vt:lpstr>Demo</vt:lpstr>
      <vt:lpstr> Future Scope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“DBMS”</dc:title>
  <dc:subject/>
  <dc:creator>SARBOJIT NEOGI</dc:creator>
  <cp:keywords/>
  <dc:description/>
  <cp:lastModifiedBy>USER</cp:lastModifiedBy>
  <cp:revision>51</cp:revision>
  <cp:lastPrinted>1601-01-01T00:00:00Z</cp:lastPrinted>
  <dcterms:created xsi:type="dcterms:W3CDTF">1601-01-01T00:00:00Z</dcterms:created>
  <dcterms:modified xsi:type="dcterms:W3CDTF">2025-03-17T18:10:42Z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TC102037941033</vt:lpwstr>
  </property>
</Properties>
</file>