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6" r:id="rId10"/>
    <p:sldId id="263" r:id="rId11"/>
    <p:sldId id="265" r:id="rId12"/>
    <p:sldId id="267" r:id="rId13"/>
    <p:sldId id="268" r:id="rId14"/>
    <p:sldId id="276" r:id="rId15"/>
    <p:sldId id="270" r:id="rId16"/>
    <p:sldId id="269" r:id="rId17"/>
    <p:sldId id="272" r:id="rId18"/>
    <p:sldId id="275" r:id="rId19"/>
    <p:sldId id="273" r:id="rId20"/>
    <p:sldId id="274"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465C"/>
    <a:srgbClr val="0000CC"/>
    <a:srgbClr val="000066"/>
    <a:srgbClr val="213AA3"/>
    <a:srgbClr val="131923"/>
    <a:srgbClr val="0C0911"/>
    <a:srgbClr val="0F141B"/>
    <a:srgbClr val="0F0F1B"/>
    <a:srgbClr val="1B193D"/>
    <a:srgbClr val="1613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68" autoAdjust="0"/>
    <p:restoredTop sz="90239" autoAdjust="0"/>
  </p:normalViewPr>
  <p:slideViewPr>
    <p:cSldViewPr snapToGrid="0">
      <p:cViewPr varScale="1">
        <p:scale>
          <a:sx n="65" d="100"/>
          <a:sy n="65" d="100"/>
        </p:scale>
        <p:origin x="128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7.jpg"/></Relationships>
</file>

<file path=ppt/diagrams/_rels/data2.xml.rels><?xml version="1.0" encoding="UTF-8" standalone="yes"?>
<Relationships xmlns="http://schemas.openxmlformats.org/package/2006/relationships"><Relationship Id="rId1" Type="http://schemas.openxmlformats.org/officeDocument/2006/relationships/image" Target="../media/image10.jpg"/></Relationships>
</file>

<file path=ppt/diagrams/_rels/data4.xml.rels><?xml version="1.0" encoding="UTF-8" standalone="yes"?>
<Relationships xmlns="http://schemas.openxmlformats.org/package/2006/relationships"><Relationship Id="rId1" Type="http://schemas.openxmlformats.org/officeDocument/2006/relationships/image" Target="../media/image24.jpg"/></Relationships>
</file>

<file path=ppt/diagrams/_rels/data5.xml.rels><?xml version="1.0" encoding="UTF-8" standalone="yes"?>
<Relationships xmlns="http://schemas.openxmlformats.org/package/2006/relationships"><Relationship Id="rId1" Type="http://schemas.openxmlformats.org/officeDocument/2006/relationships/image" Target="../media/image25.jpg"/></Relationships>
</file>

<file path=ppt/diagrams/_rels/data6.xml.rels><?xml version="1.0" encoding="UTF-8" standalone="yes"?>
<Relationships xmlns="http://schemas.openxmlformats.org/package/2006/relationships"><Relationship Id="rId1" Type="http://schemas.openxmlformats.org/officeDocument/2006/relationships/image" Target="../media/image10.jpg"/></Relationships>
</file>

<file path=ppt/diagrams/_rels/drawing1.xml.rels><?xml version="1.0" encoding="UTF-8" standalone="yes"?>
<Relationships xmlns="http://schemas.openxmlformats.org/package/2006/relationships"><Relationship Id="rId1" Type="http://schemas.openxmlformats.org/officeDocument/2006/relationships/image" Target="../media/image7.jpg"/></Relationships>
</file>

<file path=ppt/diagrams/_rels/drawing2.xml.rels><?xml version="1.0" encoding="UTF-8" standalone="yes"?>
<Relationships xmlns="http://schemas.openxmlformats.org/package/2006/relationships"><Relationship Id="rId1" Type="http://schemas.openxmlformats.org/officeDocument/2006/relationships/image" Target="../media/image10.jpg"/></Relationships>
</file>

<file path=ppt/diagrams/_rels/drawing4.xml.rels><?xml version="1.0" encoding="UTF-8" standalone="yes"?>
<Relationships xmlns="http://schemas.openxmlformats.org/package/2006/relationships"><Relationship Id="rId1" Type="http://schemas.openxmlformats.org/officeDocument/2006/relationships/image" Target="../media/image24.jpg"/></Relationships>
</file>

<file path=ppt/diagrams/_rels/drawing5.xml.rels><?xml version="1.0" encoding="UTF-8" standalone="yes"?>
<Relationships xmlns="http://schemas.openxmlformats.org/package/2006/relationships"><Relationship Id="rId1" Type="http://schemas.openxmlformats.org/officeDocument/2006/relationships/image" Target="../media/image25.jpg"/></Relationships>
</file>

<file path=ppt/diagrams/_rels/drawing6.xml.rels><?xml version="1.0" encoding="UTF-8" standalone="yes"?>
<Relationships xmlns="http://schemas.openxmlformats.org/package/2006/relationships"><Relationship Id="rId1" Type="http://schemas.openxmlformats.org/officeDocument/2006/relationships/image" Target="../media/image10.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CA3D11-B9E2-46ED-B14D-F061DF990569}" type="doc">
      <dgm:prSet loTypeId="urn:microsoft.com/office/officeart/2008/layout/HexagonCluster" loCatId="picture" qsTypeId="urn:microsoft.com/office/officeart/2005/8/quickstyle/simple1" qsCatId="simple" csTypeId="urn:microsoft.com/office/officeart/2005/8/colors/accent1_2" csCatId="accent1" phldr="1"/>
      <dgm:spPr/>
    </dgm:pt>
    <dgm:pt modelId="{16A8D0C6-D389-4FE8-BF37-6F372D4F79E0}">
      <dgm:prSet phldrT="[Text]" phldr="1"/>
      <dgm:spPr>
        <a:solidFill>
          <a:schemeClr val="tx1">
            <a:lumMod val="50000"/>
          </a:schemeClr>
        </a:solidFill>
        <a:ln>
          <a:noFill/>
        </a:ln>
      </dgm:spPr>
      <dgm:t>
        <a:bodyPr/>
        <a:lstStyle/>
        <a:p>
          <a:endParaRPr lang="en-IN" dirty="0"/>
        </a:p>
      </dgm:t>
    </dgm:pt>
    <dgm:pt modelId="{5AECE293-9231-4D18-8BDF-889DF6B7CCC2}" type="sibTrans" cxnId="{938E3DFF-FFCC-428E-8687-B21708586945}">
      <dgm:prSet/>
      <dgm:spPr>
        <a:blipFill>
          <a:blip xmlns:r="http://schemas.openxmlformats.org/officeDocument/2006/relationships" r:embed="rId1"/>
          <a:srcRect/>
          <a:stretch>
            <a:fillRect l="-34000" r="-34000"/>
          </a:stretch>
        </a:blipFill>
      </dgm:spPr>
      <dgm:t>
        <a:bodyPr/>
        <a:lstStyle/>
        <a:p>
          <a:endParaRPr lang="en-IN"/>
        </a:p>
      </dgm:t>
    </dgm:pt>
    <dgm:pt modelId="{4B1A52E6-CDDA-4CEE-9E5F-AB499CD1AB6C}" type="parTrans" cxnId="{938E3DFF-FFCC-428E-8687-B21708586945}">
      <dgm:prSet/>
      <dgm:spPr/>
      <dgm:t>
        <a:bodyPr/>
        <a:lstStyle/>
        <a:p>
          <a:endParaRPr lang="en-IN"/>
        </a:p>
      </dgm:t>
    </dgm:pt>
    <dgm:pt modelId="{49C51AC0-2565-42B9-BE4B-0E752B388EC2}" type="pres">
      <dgm:prSet presAssocID="{A1CA3D11-B9E2-46ED-B14D-F061DF990569}" presName="Name0" presStyleCnt="0">
        <dgm:presLayoutVars>
          <dgm:chMax val="21"/>
          <dgm:chPref val="21"/>
        </dgm:presLayoutVars>
      </dgm:prSet>
      <dgm:spPr/>
    </dgm:pt>
    <dgm:pt modelId="{4D09152B-13CA-4B36-8E91-DA992BB018AE}" type="pres">
      <dgm:prSet presAssocID="{16A8D0C6-D389-4FE8-BF37-6F372D4F79E0}" presName="text1" presStyleCnt="0"/>
      <dgm:spPr/>
    </dgm:pt>
    <dgm:pt modelId="{CE16D8BF-9BE6-4B5C-A0E9-46EEDFFEE5CA}" type="pres">
      <dgm:prSet presAssocID="{16A8D0C6-D389-4FE8-BF37-6F372D4F79E0}" presName="textRepeatNode" presStyleLbl="alignNode1" presStyleIdx="0" presStyleCnt="1" custFlipVert="1" custFlipHor="1" custScaleX="6217" custScaleY="11768" custLinFactNeighborX="-47701" custLinFactNeighborY="2450">
        <dgm:presLayoutVars>
          <dgm:chMax val="0"/>
          <dgm:chPref val="0"/>
          <dgm:bulletEnabled val="1"/>
        </dgm:presLayoutVars>
      </dgm:prSet>
      <dgm:spPr/>
    </dgm:pt>
    <dgm:pt modelId="{5E4982AA-DFD5-48DD-8E2C-05F3EB6326E4}" type="pres">
      <dgm:prSet presAssocID="{16A8D0C6-D389-4FE8-BF37-6F372D4F79E0}" presName="textaccent1" presStyleCnt="0"/>
      <dgm:spPr/>
    </dgm:pt>
    <dgm:pt modelId="{32CDBC9B-0719-47DD-B468-E9D13886BCB9}" type="pres">
      <dgm:prSet presAssocID="{16A8D0C6-D389-4FE8-BF37-6F372D4F79E0}" presName="accentRepeatNode" presStyleLbl="solidAlignAcc1" presStyleIdx="0" presStyleCnt="2"/>
      <dgm:spPr/>
    </dgm:pt>
    <dgm:pt modelId="{83E9803E-7D35-4273-A12C-8AC618B57114}" type="pres">
      <dgm:prSet presAssocID="{5AECE293-9231-4D18-8BDF-889DF6B7CCC2}" presName="image1" presStyleCnt="0"/>
      <dgm:spPr/>
    </dgm:pt>
    <dgm:pt modelId="{14B35786-1711-4399-87D9-1CC2909B2C25}" type="pres">
      <dgm:prSet presAssocID="{5AECE293-9231-4D18-8BDF-889DF6B7CCC2}" presName="imageRepeatNode" presStyleLbl="alignAcc1" presStyleIdx="0" presStyleCnt="1" custScaleX="65272" custScaleY="63996" custLinFactNeighborX="-36816" custLinFactNeighborY="67826"/>
      <dgm:spPr/>
    </dgm:pt>
    <dgm:pt modelId="{2763E02A-8B58-47DD-8272-13C4DB212338}" type="pres">
      <dgm:prSet presAssocID="{5AECE293-9231-4D18-8BDF-889DF6B7CCC2}" presName="imageaccent1" presStyleCnt="0"/>
      <dgm:spPr/>
    </dgm:pt>
    <dgm:pt modelId="{FD5ADF5B-C4AA-4E81-A14A-21C5430CD79C}" type="pres">
      <dgm:prSet presAssocID="{5AECE293-9231-4D18-8BDF-889DF6B7CCC2}" presName="accentRepeatNode" presStyleLbl="solidAlignAcc1" presStyleIdx="1" presStyleCnt="2"/>
      <dgm:spPr/>
    </dgm:pt>
  </dgm:ptLst>
  <dgm:cxnLst>
    <dgm:cxn modelId="{E112F823-76CB-43D8-93B3-96535B469CFF}" type="presOf" srcId="{16A8D0C6-D389-4FE8-BF37-6F372D4F79E0}" destId="{CE16D8BF-9BE6-4B5C-A0E9-46EEDFFEE5CA}" srcOrd="0" destOrd="0" presId="urn:microsoft.com/office/officeart/2008/layout/HexagonCluster"/>
    <dgm:cxn modelId="{5942C353-9A05-45D7-92FE-8862FB4E9C73}" type="presOf" srcId="{A1CA3D11-B9E2-46ED-B14D-F061DF990569}" destId="{49C51AC0-2565-42B9-BE4B-0E752B388EC2}" srcOrd="0" destOrd="0" presId="urn:microsoft.com/office/officeart/2008/layout/HexagonCluster"/>
    <dgm:cxn modelId="{73CA4458-F6FE-4719-80F5-39231C2C860D}" type="presOf" srcId="{5AECE293-9231-4D18-8BDF-889DF6B7CCC2}" destId="{14B35786-1711-4399-87D9-1CC2909B2C25}" srcOrd="0" destOrd="0" presId="urn:microsoft.com/office/officeart/2008/layout/HexagonCluster"/>
    <dgm:cxn modelId="{938E3DFF-FFCC-428E-8687-B21708586945}" srcId="{A1CA3D11-B9E2-46ED-B14D-F061DF990569}" destId="{16A8D0C6-D389-4FE8-BF37-6F372D4F79E0}" srcOrd="0" destOrd="0" parTransId="{4B1A52E6-CDDA-4CEE-9E5F-AB499CD1AB6C}" sibTransId="{5AECE293-9231-4D18-8BDF-889DF6B7CCC2}"/>
    <dgm:cxn modelId="{64230ACD-8FB4-4707-82A1-D4B680BEC198}" type="presParOf" srcId="{49C51AC0-2565-42B9-BE4B-0E752B388EC2}" destId="{4D09152B-13CA-4B36-8E91-DA992BB018AE}" srcOrd="0" destOrd="0" presId="urn:microsoft.com/office/officeart/2008/layout/HexagonCluster"/>
    <dgm:cxn modelId="{E35F611A-39B7-44C3-9C77-BD0ADC4E9208}" type="presParOf" srcId="{4D09152B-13CA-4B36-8E91-DA992BB018AE}" destId="{CE16D8BF-9BE6-4B5C-A0E9-46EEDFFEE5CA}" srcOrd="0" destOrd="0" presId="urn:microsoft.com/office/officeart/2008/layout/HexagonCluster"/>
    <dgm:cxn modelId="{AC8F08E6-F173-4220-9284-40DF9970CA4C}" type="presParOf" srcId="{49C51AC0-2565-42B9-BE4B-0E752B388EC2}" destId="{5E4982AA-DFD5-48DD-8E2C-05F3EB6326E4}" srcOrd="1" destOrd="0" presId="urn:microsoft.com/office/officeart/2008/layout/HexagonCluster"/>
    <dgm:cxn modelId="{D9BA2E49-DBB9-4293-BB7D-0BE4AFFB2E19}" type="presParOf" srcId="{5E4982AA-DFD5-48DD-8E2C-05F3EB6326E4}" destId="{32CDBC9B-0719-47DD-B468-E9D13886BCB9}" srcOrd="0" destOrd="0" presId="urn:microsoft.com/office/officeart/2008/layout/HexagonCluster"/>
    <dgm:cxn modelId="{B9778DB9-6569-41A5-896C-5D8F5FB3E47B}" type="presParOf" srcId="{49C51AC0-2565-42B9-BE4B-0E752B388EC2}" destId="{83E9803E-7D35-4273-A12C-8AC618B57114}" srcOrd="2" destOrd="0" presId="urn:microsoft.com/office/officeart/2008/layout/HexagonCluster"/>
    <dgm:cxn modelId="{9C0DAA04-57A1-409F-902C-D48C9F4B3532}" type="presParOf" srcId="{83E9803E-7D35-4273-A12C-8AC618B57114}" destId="{14B35786-1711-4399-87D9-1CC2909B2C25}" srcOrd="0" destOrd="0" presId="urn:microsoft.com/office/officeart/2008/layout/HexagonCluster"/>
    <dgm:cxn modelId="{DA3CF29C-826A-403F-A040-82517152860A}" type="presParOf" srcId="{49C51AC0-2565-42B9-BE4B-0E752B388EC2}" destId="{2763E02A-8B58-47DD-8272-13C4DB212338}" srcOrd="3" destOrd="0" presId="urn:microsoft.com/office/officeart/2008/layout/HexagonCluster"/>
    <dgm:cxn modelId="{C11AB0DF-F546-414C-A4EC-EEB66FDF173E}" type="presParOf" srcId="{2763E02A-8B58-47DD-8272-13C4DB212338}" destId="{FD5ADF5B-C4AA-4E81-A14A-21C5430CD79C}"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5886BD-217A-4C18-9D56-49FB20CB0DAA}" type="doc">
      <dgm:prSet loTypeId="urn:microsoft.com/office/officeart/2008/layout/HexagonCluster" loCatId="picture" qsTypeId="urn:microsoft.com/office/officeart/2005/8/quickstyle/simple1" qsCatId="simple" csTypeId="urn:microsoft.com/office/officeart/2005/8/colors/accent1_2" csCatId="accent1" phldr="1"/>
      <dgm:spPr/>
    </dgm:pt>
    <dgm:pt modelId="{6694B760-239A-4DC6-A384-22F7A57E99D1}">
      <dgm:prSet phldrT="[Text]" phldr="1"/>
      <dgm:spPr>
        <a:ln>
          <a:noFill/>
        </a:ln>
      </dgm:spPr>
      <dgm:t>
        <a:bodyPr/>
        <a:lstStyle/>
        <a:p>
          <a:endParaRPr lang="en-IN" dirty="0"/>
        </a:p>
      </dgm:t>
    </dgm:pt>
    <dgm:pt modelId="{0986922B-4F33-42E9-90A2-9AEE7215151F}" type="parTrans" cxnId="{9BEB9F42-3A4F-4AFC-9427-FB0A6B49A12A}">
      <dgm:prSet/>
      <dgm:spPr/>
      <dgm:t>
        <a:bodyPr/>
        <a:lstStyle/>
        <a:p>
          <a:endParaRPr lang="en-IN"/>
        </a:p>
      </dgm:t>
    </dgm:pt>
    <dgm:pt modelId="{3DDB6BB2-773C-4B5A-90B6-ABA21B6951FE}" type="sibTrans" cxnId="{9BEB9F42-3A4F-4AFC-9427-FB0A6B49A12A}">
      <dgm:prSet/>
      <dgm:spPr>
        <a:blipFill>
          <a:blip xmlns:r="http://schemas.openxmlformats.org/officeDocument/2006/relationships" r:embed="rId1"/>
          <a:srcRect/>
          <a:stretch>
            <a:fillRect l="-11000" r="-11000"/>
          </a:stretch>
        </a:blipFill>
        <a:ln>
          <a:noFill/>
        </a:ln>
      </dgm:spPr>
      <dgm:t>
        <a:bodyPr/>
        <a:lstStyle/>
        <a:p>
          <a:endParaRPr lang="en-IN"/>
        </a:p>
      </dgm:t>
    </dgm:pt>
    <dgm:pt modelId="{B8D30222-E0D2-491D-AAE0-FDEFDB09AA68}" type="pres">
      <dgm:prSet presAssocID="{DA5886BD-217A-4C18-9D56-49FB20CB0DAA}" presName="Name0" presStyleCnt="0">
        <dgm:presLayoutVars>
          <dgm:chMax val="21"/>
          <dgm:chPref val="21"/>
        </dgm:presLayoutVars>
      </dgm:prSet>
      <dgm:spPr/>
    </dgm:pt>
    <dgm:pt modelId="{B06DC52A-8398-4EFE-A5E5-DA0DBEC41E99}" type="pres">
      <dgm:prSet presAssocID="{6694B760-239A-4DC6-A384-22F7A57E99D1}" presName="text1" presStyleCnt="0"/>
      <dgm:spPr/>
    </dgm:pt>
    <dgm:pt modelId="{C1586B49-0B92-4CF2-8D44-82447B3A9C28}" type="pres">
      <dgm:prSet presAssocID="{6694B760-239A-4DC6-A384-22F7A57E99D1}" presName="textRepeatNode" presStyleLbl="alignNode1" presStyleIdx="0" presStyleCnt="1" custFlipVert="1" custFlipHor="1" custScaleX="22580" custScaleY="7952" custLinFactNeighborX="-23790" custLinFactNeighborY="-4454">
        <dgm:presLayoutVars>
          <dgm:chMax val="0"/>
          <dgm:chPref val="0"/>
          <dgm:bulletEnabled val="1"/>
        </dgm:presLayoutVars>
      </dgm:prSet>
      <dgm:spPr/>
    </dgm:pt>
    <dgm:pt modelId="{5CC63E8D-FE57-4CCE-9EB8-CD79EFBABD5E}" type="pres">
      <dgm:prSet presAssocID="{6694B760-239A-4DC6-A384-22F7A57E99D1}" presName="textaccent1" presStyleCnt="0"/>
      <dgm:spPr/>
    </dgm:pt>
    <dgm:pt modelId="{5C848C6D-9B0F-4814-BB5A-77F873FBC675}" type="pres">
      <dgm:prSet presAssocID="{6694B760-239A-4DC6-A384-22F7A57E99D1}" presName="accentRepeatNode" presStyleLbl="solidAlignAcc1" presStyleIdx="0" presStyleCnt="2" custLinFactNeighborX="98601" custLinFactNeighborY="-1200"/>
      <dgm:spPr>
        <a:ln>
          <a:noFill/>
        </a:ln>
      </dgm:spPr>
    </dgm:pt>
    <dgm:pt modelId="{E793873A-A0CA-497B-A346-C5509A2EB9B9}" type="pres">
      <dgm:prSet presAssocID="{3DDB6BB2-773C-4B5A-90B6-ABA21B6951FE}" presName="image1" presStyleCnt="0"/>
      <dgm:spPr/>
    </dgm:pt>
    <dgm:pt modelId="{715DE7B5-1CD9-4282-B8DF-7604916B2093}" type="pres">
      <dgm:prSet presAssocID="{3DDB6BB2-773C-4B5A-90B6-ABA21B6951FE}" presName="imageRepeatNode" presStyleLbl="alignAcc1" presStyleIdx="0" presStyleCnt="1" custScaleX="70620" custScaleY="71516" custLinFactNeighborX="-3211" custLinFactNeighborY="24857"/>
      <dgm:spPr/>
    </dgm:pt>
    <dgm:pt modelId="{B17E1B99-C608-4758-B0A2-1E54937F49A1}" type="pres">
      <dgm:prSet presAssocID="{3DDB6BB2-773C-4B5A-90B6-ABA21B6951FE}" presName="imageaccent1" presStyleCnt="0"/>
      <dgm:spPr/>
    </dgm:pt>
    <dgm:pt modelId="{DB150AA3-A606-449D-A977-39ED1E58C959}" type="pres">
      <dgm:prSet presAssocID="{3DDB6BB2-773C-4B5A-90B6-ABA21B6951FE}" presName="accentRepeatNode" presStyleLbl="solidAlignAcc1" presStyleIdx="1" presStyleCnt="2" custLinFactX="150094" custLinFactNeighborX="200000" custLinFactNeighborY="99238"/>
      <dgm:spPr>
        <a:ln>
          <a:noFill/>
        </a:ln>
      </dgm:spPr>
    </dgm:pt>
  </dgm:ptLst>
  <dgm:cxnLst>
    <dgm:cxn modelId="{C6784D1A-DE4E-4AC2-B1B8-CD94159ED494}" type="presOf" srcId="{3DDB6BB2-773C-4B5A-90B6-ABA21B6951FE}" destId="{715DE7B5-1CD9-4282-B8DF-7604916B2093}" srcOrd="0" destOrd="0" presId="urn:microsoft.com/office/officeart/2008/layout/HexagonCluster"/>
    <dgm:cxn modelId="{9BEB9F42-3A4F-4AFC-9427-FB0A6B49A12A}" srcId="{DA5886BD-217A-4C18-9D56-49FB20CB0DAA}" destId="{6694B760-239A-4DC6-A384-22F7A57E99D1}" srcOrd="0" destOrd="0" parTransId="{0986922B-4F33-42E9-90A2-9AEE7215151F}" sibTransId="{3DDB6BB2-773C-4B5A-90B6-ABA21B6951FE}"/>
    <dgm:cxn modelId="{A373D77E-D620-407A-9FC1-9AD0877FBF91}" type="presOf" srcId="{6694B760-239A-4DC6-A384-22F7A57E99D1}" destId="{C1586B49-0B92-4CF2-8D44-82447B3A9C28}" srcOrd="0" destOrd="0" presId="urn:microsoft.com/office/officeart/2008/layout/HexagonCluster"/>
    <dgm:cxn modelId="{66F5BC97-B2FF-4A58-9886-0DFDFA80EDD5}" type="presOf" srcId="{DA5886BD-217A-4C18-9D56-49FB20CB0DAA}" destId="{B8D30222-E0D2-491D-AAE0-FDEFDB09AA68}" srcOrd="0" destOrd="0" presId="urn:microsoft.com/office/officeart/2008/layout/HexagonCluster"/>
    <dgm:cxn modelId="{E714887D-6137-4C73-9CEA-DB4BD8F990DD}" type="presParOf" srcId="{B8D30222-E0D2-491D-AAE0-FDEFDB09AA68}" destId="{B06DC52A-8398-4EFE-A5E5-DA0DBEC41E99}" srcOrd="0" destOrd="0" presId="urn:microsoft.com/office/officeart/2008/layout/HexagonCluster"/>
    <dgm:cxn modelId="{D34D1740-8BCB-4368-B9BF-C77A66B1E693}" type="presParOf" srcId="{B06DC52A-8398-4EFE-A5E5-DA0DBEC41E99}" destId="{C1586B49-0B92-4CF2-8D44-82447B3A9C28}" srcOrd="0" destOrd="0" presId="urn:microsoft.com/office/officeart/2008/layout/HexagonCluster"/>
    <dgm:cxn modelId="{152A6C8B-2B23-4AB2-A712-96C3CAFD2CE7}" type="presParOf" srcId="{B8D30222-E0D2-491D-AAE0-FDEFDB09AA68}" destId="{5CC63E8D-FE57-4CCE-9EB8-CD79EFBABD5E}" srcOrd="1" destOrd="0" presId="urn:microsoft.com/office/officeart/2008/layout/HexagonCluster"/>
    <dgm:cxn modelId="{7A078523-A289-4AB4-B86C-78A6BEC50CE0}" type="presParOf" srcId="{5CC63E8D-FE57-4CCE-9EB8-CD79EFBABD5E}" destId="{5C848C6D-9B0F-4814-BB5A-77F873FBC675}" srcOrd="0" destOrd="0" presId="urn:microsoft.com/office/officeart/2008/layout/HexagonCluster"/>
    <dgm:cxn modelId="{AF5D0343-6475-43F0-A06F-3D82CED6D0EF}" type="presParOf" srcId="{B8D30222-E0D2-491D-AAE0-FDEFDB09AA68}" destId="{E793873A-A0CA-497B-A346-C5509A2EB9B9}" srcOrd="2" destOrd="0" presId="urn:microsoft.com/office/officeart/2008/layout/HexagonCluster"/>
    <dgm:cxn modelId="{A029EF7B-EA1F-491F-BA9B-A6C75A3171D0}" type="presParOf" srcId="{E793873A-A0CA-497B-A346-C5509A2EB9B9}" destId="{715DE7B5-1CD9-4282-B8DF-7604916B2093}" srcOrd="0" destOrd="0" presId="urn:microsoft.com/office/officeart/2008/layout/HexagonCluster"/>
    <dgm:cxn modelId="{0E80E8FF-8557-4C38-9601-48723B0BE04C}" type="presParOf" srcId="{B8D30222-E0D2-491D-AAE0-FDEFDB09AA68}" destId="{B17E1B99-C608-4758-B0A2-1E54937F49A1}" srcOrd="3" destOrd="0" presId="urn:microsoft.com/office/officeart/2008/layout/HexagonCluster"/>
    <dgm:cxn modelId="{857DBBFC-049E-4650-AC5E-8B8C0EDBC051}" type="presParOf" srcId="{B17E1B99-C608-4758-B0A2-1E54937F49A1}" destId="{DB150AA3-A606-449D-A977-39ED1E58C959}" srcOrd="0" destOrd="0" presId="urn:microsoft.com/office/officeart/2008/layout/HexagonCluster"/>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52ADA8-1C47-41AF-AE5A-0C0ADD272F9D}" type="doc">
      <dgm:prSet loTypeId="urn:microsoft.com/office/officeart/2005/8/layout/StepDownProcess" loCatId="process" qsTypeId="urn:microsoft.com/office/officeart/2005/8/quickstyle/3d3" qsCatId="3D" csTypeId="urn:microsoft.com/office/officeart/2005/8/colors/accent1_2" csCatId="accent1" phldr="1"/>
      <dgm:spPr/>
      <dgm:t>
        <a:bodyPr/>
        <a:lstStyle/>
        <a:p>
          <a:endParaRPr lang="en-IN"/>
        </a:p>
      </dgm:t>
    </dgm:pt>
    <dgm:pt modelId="{09E49618-2BB0-4F39-A33D-8C30A4E5A02A}">
      <dgm:prSet phldrT="[Text]" custT="1"/>
      <dgm:spPr>
        <a:solidFill>
          <a:srgbClr val="00B0F0"/>
        </a:solidFill>
      </dgm:spPr>
      <dgm:t>
        <a:bodyPr/>
        <a:lstStyle/>
        <a:p>
          <a:r>
            <a:rPr lang="en-US" sz="2000" dirty="0">
              <a:latin typeface="Times New Roman" panose="02020603050405020304" pitchFamily="18" charset="0"/>
              <a:cs typeface="Times New Roman" panose="02020603050405020304" pitchFamily="18" charset="0"/>
            </a:rPr>
            <a:t>Dataset</a:t>
          </a:r>
          <a:endParaRPr lang="en-IN" sz="2000" dirty="0">
            <a:latin typeface="Times New Roman" panose="02020603050405020304" pitchFamily="18" charset="0"/>
            <a:cs typeface="Times New Roman" panose="02020603050405020304" pitchFamily="18" charset="0"/>
          </a:endParaRPr>
        </a:p>
      </dgm:t>
    </dgm:pt>
    <dgm:pt modelId="{40D17A4D-FDEA-4A4E-955C-46795DBF457A}" type="parTrans" cxnId="{0EA08320-D501-4643-B563-C46FF92F0B91}">
      <dgm:prSet/>
      <dgm:spPr/>
      <dgm:t>
        <a:bodyPr/>
        <a:lstStyle/>
        <a:p>
          <a:endParaRPr lang="en-IN"/>
        </a:p>
      </dgm:t>
    </dgm:pt>
    <dgm:pt modelId="{4FC7AE4D-5651-4072-97B8-EB944D0E112C}" type="sibTrans" cxnId="{0EA08320-D501-4643-B563-C46FF92F0B91}">
      <dgm:prSet/>
      <dgm:spPr/>
      <dgm:t>
        <a:bodyPr/>
        <a:lstStyle/>
        <a:p>
          <a:endParaRPr lang="en-IN"/>
        </a:p>
      </dgm:t>
    </dgm:pt>
    <dgm:pt modelId="{168F174E-C324-4334-9488-79F41459ECAD}">
      <dgm:prSet phldrT="[Text]" custT="1"/>
      <dgm:spPr>
        <a:solidFill>
          <a:srgbClr val="00B0F0"/>
        </a:solidFill>
        <a:ln>
          <a:solidFill>
            <a:srgbClr val="0070C0"/>
          </a:solidFill>
        </a:ln>
      </dgm:spPr>
      <dgm:t>
        <a:bodyPr/>
        <a:lstStyle/>
        <a:p>
          <a:pPr algn="l"/>
          <a:r>
            <a:rPr lang="en-US" sz="2000" dirty="0">
              <a:latin typeface="Times New Roman" panose="02020603050405020304" pitchFamily="18" charset="0"/>
              <a:cs typeface="Times New Roman" panose="02020603050405020304" pitchFamily="18" charset="0"/>
            </a:rPr>
            <a:t>Pre-processing</a:t>
          </a:r>
          <a:endParaRPr lang="en-IN" sz="2000" dirty="0">
            <a:latin typeface="Times New Roman" panose="02020603050405020304" pitchFamily="18" charset="0"/>
            <a:cs typeface="Times New Roman" panose="02020603050405020304" pitchFamily="18" charset="0"/>
          </a:endParaRPr>
        </a:p>
      </dgm:t>
    </dgm:pt>
    <dgm:pt modelId="{DF76D539-291C-49F4-98BD-3F84D2BC4D5E}" type="parTrans" cxnId="{AA4A7FF5-3B74-4DB6-B8DE-602F03FD1940}">
      <dgm:prSet/>
      <dgm:spPr/>
      <dgm:t>
        <a:bodyPr/>
        <a:lstStyle/>
        <a:p>
          <a:endParaRPr lang="en-IN"/>
        </a:p>
      </dgm:t>
    </dgm:pt>
    <dgm:pt modelId="{DF2F1E7E-DC44-4F3B-A2DD-9CF5FD775F0F}" type="sibTrans" cxnId="{AA4A7FF5-3B74-4DB6-B8DE-602F03FD1940}">
      <dgm:prSet/>
      <dgm:spPr/>
      <dgm:t>
        <a:bodyPr/>
        <a:lstStyle/>
        <a:p>
          <a:endParaRPr lang="en-IN"/>
        </a:p>
      </dgm:t>
    </dgm:pt>
    <dgm:pt modelId="{F46404AF-FACE-4F26-9351-D6421ED38AD9}">
      <dgm:prSet phldrT="[Text]" custT="1"/>
      <dgm:spPr>
        <a:solidFill>
          <a:srgbClr val="00B0F0"/>
        </a:solidFill>
      </dgm:spPr>
      <dgm:t>
        <a:bodyPr/>
        <a:lstStyle/>
        <a:p>
          <a:pPr algn="l"/>
          <a:r>
            <a:rPr lang="en-US" sz="2000" dirty="0">
              <a:latin typeface="Times New Roman" panose="02020603050405020304" pitchFamily="18" charset="0"/>
              <a:cs typeface="Times New Roman" panose="02020603050405020304" pitchFamily="18" charset="0"/>
            </a:rPr>
            <a:t>Split the data</a:t>
          </a:r>
          <a:endParaRPr lang="en-IN" sz="2000" dirty="0">
            <a:latin typeface="Times New Roman" panose="02020603050405020304" pitchFamily="18" charset="0"/>
            <a:cs typeface="Times New Roman" panose="02020603050405020304" pitchFamily="18" charset="0"/>
          </a:endParaRPr>
        </a:p>
      </dgm:t>
    </dgm:pt>
    <dgm:pt modelId="{15D504D4-DA70-4655-98A2-AF00DEA453F9}" type="parTrans" cxnId="{08FEB39B-6785-4F24-8667-3C8E2DD6D1D8}">
      <dgm:prSet/>
      <dgm:spPr/>
      <dgm:t>
        <a:bodyPr/>
        <a:lstStyle/>
        <a:p>
          <a:endParaRPr lang="en-IN"/>
        </a:p>
      </dgm:t>
    </dgm:pt>
    <dgm:pt modelId="{A75B3577-A30B-43D3-9970-B60DB010CB87}" type="sibTrans" cxnId="{08FEB39B-6785-4F24-8667-3C8E2DD6D1D8}">
      <dgm:prSet/>
      <dgm:spPr/>
      <dgm:t>
        <a:bodyPr/>
        <a:lstStyle/>
        <a:p>
          <a:endParaRPr lang="en-IN"/>
        </a:p>
      </dgm:t>
    </dgm:pt>
    <dgm:pt modelId="{9D88ACE7-EE74-4E34-BE9D-8DE187BAD7B5}">
      <dgm:prSet phldrT="[Text]" custT="1"/>
      <dgm:spPr>
        <a:solidFill>
          <a:srgbClr val="00B0F0"/>
        </a:solidFill>
      </dgm:spPr>
      <dgm:t>
        <a:bodyPr/>
        <a:lstStyle/>
        <a:p>
          <a:pPr algn="l"/>
          <a:r>
            <a:rPr lang="en-US" sz="2000" dirty="0">
              <a:latin typeface="Times New Roman" panose="02020603050405020304" pitchFamily="18" charset="0"/>
              <a:cs typeface="Times New Roman" panose="02020603050405020304" pitchFamily="18" charset="0"/>
            </a:rPr>
            <a:t>Build CNN Model to train deep neural netwSplit the dataork for epochs </a:t>
          </a:r>
          <a:endParaRPr lang="en-IN" sz="2000" dirty="0">
            <a:latin typeface="Times New Roman" panose="02020603050405020304" pitchFamily="18" charset="0"/>
            <a:cs typeface="Times New Roman" panose="02020603050405020304" pitchFamily="18" charset="0"/>
          </a:endParaRPr>
        </a:p>
      </dgm:t>
    </dgm:pt>
    <dgm:pt modelId="{240C0531-C535-4737-91E0-26C9BCBE886D}" type="parTrans" cxnId="{F15833BD-F52C-4E28-8EFB-3CCCB52D1966}">
      <dgm:prSet/>
      <dgm:spPr/>
      <dgm:t>
        <a:bodyPr/>
        <a:lstStyle/>
        <a:p>
          <a:endParaRPr lang="en-IN"/>
        </a:p>
      </dgm:t>
    </dgm:pt>
    <dgm:pt modelId="{0FCF0FC8-3B4E-4B0A-957F-31EBCDC0C8A3}" type="sibTrans" cxnId="{F15833BD-F52C-4E28-8EFB-3CCCB52D1966}">
      <dgm:prSet/>
      <dgm:spPr/>
      <dgm:t>
        <a:bodyPr/>
        <a:lstStyle/>
        <a:p>
          <a:endParaRPr lang="en-IN"/>
        </a:p>
      </dgm:t>
    </dgm:pt>
    <dgm:pt modelId="{7A25FC2A-2F7A-4679-8E44-CED7AB0828DA}">
      <dgm:prSet phldrT="[Text]" custT="1"/>
      <dgm:spPr>
        <a:solidFill>
          <a:srgbClr val="00B0F0"/>
        </a:solidFill>
      </dgm:spPr>
      <dgm:t>
        <a:bodyPr/>
        <a:lstStyle/>
        <a:p>
          <a:pPr algn="ctr"/>
          <a:r>
            <a:rPr lang="en-US" sz="2000" dirty="0">
              <a:latin typeface="Times New Roman" panose="02020603050405020304" pitchFamily="18" charset="0"/>
              <a:cs typeface="Times New Roman" panose="02020603050405020304" pitchFamily="18" charset="0"/>
            </a:rPr>
            <a:t>Classification</a:t>
          </a:r>
          <a:endParaRPr lang="en-IN" sz="2000" dirty="0">
            <a:latin typeface="Times New Roman" panose="02020603050405020304" pitchFamily="18" charset="0"/>
            <a:cs typeface="Times New Roman" panose="02020603050405020304" pitchFamily="18" charset="0"/>
          </a:endParaRPr>
        </a:p>
      </dgm:t>
    </dgm:pt>
    <dgm:pt modelId="{A712936B-E7FA-4D0F-A864-966BAE358DCA}" type="parTrans" cxnId="{BC56373F-1D74-417A-A1B2-4E370FDC2FF3}">
      <dgm:prSet/>
      <dgm:spPr/>
      <dgm:t>
        <a:bodyPr/>
        <a:lstStyle/>
        <a:p>
          <a:endParaRPr lang="en-IN"/>
        </a:p>
      </dgm:t>
    </dgm:pt>
    <dgm:pt modelId="{2BFF4877-79C0-4F2F-A33D-B7B86BAC4255}" type="sibTrans" cxnId="{BC56373F-1D74-417A-A1B2-4E370FDC2FF3}">
      <dgm:prSet/>
      <dgm:spPr/>
      <dgm:t>
        <a:bodyPr/>
        <a:lstStyle/>
        <a:p>
          <a:endParaRPr lang="en-IN"/>
        </a:p>
      </dgm:t>
    </dgm:pt>
    <dgm:pt modelId="{A62BD9AF-D479-40A8-B8F2-BBD2AF2C2365}" type="pres">
      <dgm:prSet presAssocID="{3F52ADA8-1C47-41AF-AE5A-0C0ADD272F9D}" presName="rootnode" presStyleCnt="0">
        <dgm:presLayoutVars>
          <dgm:chMax/>
          <dgm:chPref/>
          <dgm:dir/>
          <dgm:animLvl val="lvl"/>
        </dgm:presLayoutVars>
      </dgm:prSet>
      <dgm:spPr/>
    </dgm:pt>
    <dgm:pt modelId="{0A501C3C-1ED2-4635-B625-5621C416F0FA}" type="pres">
      <dgm:prSet presAssocID="{09E49618-2BB0-4F39-A33D-8C30A4E5A02A}" presName="composite" presStyleCnt="0"/>
      <dgm:spPr/>
    </dgm:pt>
    <dgm:pt modelId="{ACDFE0DD-C401-4EA3-9C21-41D6E3FD7873}" type="pres">
      <dgm:prSet presAssocID="{09E49618-2BB0-4F39-A33D-8C30A4E5A02A}" presName="bentUpArrow1" presStyleLbl="alignImgPlace1" presStyleIdx="0" presStyleCnt="4" custScaleX="64955" custScaleY="77260" custLinFactNeighborX="-1863" custLinFactNeighborY="-36063"/>
      <dgm:spPr/>
    </dgm:pt>
    <dgm:pt modelId="{E2026D5D-58C6-4833-A285-934862F32572}" type="pres">
      <dgm:prSet presAssocID="{09E49618-2BB0-4F39-A33D-8C30A4E5A02A}" presName="ParentText" presStyleLbl="node1" presStyleIdx="0" presStyleCnt="5" custScaleX="106131" custScaleY="59824" custLinFactNeighborX="23051" custLinFactNeighborY="2686">
        <dgm:presLayoutVars>
          <dgm:chMax val="1"/>
          <dgm:chPref val="1"/>
          <dgm:bulletEnabled val="1"/>
        </dgm:presLayoutVars>
      </dgm:prSet>
      <dgm:spPr/>
    </dgm:pt>
    <dgm:pt modelId="{A00B5A98-E042-47FD-97F7-1645E553CE6A}" type="pres">
      <dgm:prSet presAssocID="{09E49618-2BB0-4F39-A33D-8C30A4E5A02A}" presName="ChildText" presStyleLbl="revTx" presStyleIdx="0" presStyleCnt="4">
        <dgm:presLayoutVars>
          <dgm:chMax val="0"/>
          <dgm:chPref val="0"/>
          <dgm:bulletEnabled val="1"/>
        </dgm:presLayoutVars>
      </dgm:prSet>
      <dgm:spPr/>
    </dgm:pt>
    <dgm:pt modelId="{B693A151-C376-4CDF-8FFC-9D16B4592D0B}" type="pres">
      <dgm:prSet presAssocID="{4FC7AE4D-5651-4072-97B8-EB944D0E112C}" presName="sibTrans" presStyleCnt="0"/>
      <dgm:spPr/>
    </dgm:pt>
    <dgm:pt modelId="{79956DCE-E369-4A3A-A631-01E14B44A524}" type="pres">
      <dgm:prSet presAssocID="{168F174E-C324-4334-9488-79F41459ECAD}" presName="composite" presStyleCnt="0"/>
      <dgm:spPr/>
    </dgm:pt>
    <dgm:pt modelId="{6B960F0F-C0D7-4CE3-8E75-212DE936DE38}" type="pres">
      <dgm:prSet presAssocID="{168F174E-C324-4334-9488-79F41459ECAD}" presName="bentUpArrow1" presStyleLbl="alignImgPlace1" presStyleIdx="1" presStyleCnt="4" custScaleX="57697" custScaleY="74767" custLinFactNeighborX="-59090" custLinFactNeighborY="-46364"/>
      <dgm:spPr/>
    </dgm:pt>
    <dgm:pt modelId="{66B4F040-CC6B-4A25-AF15-8914F535A1A2}" type="pres">
      <dgm:prSet presAssocID="{168F174E-C324-4334-9488-79F41459ECAD}" presName="ParentText" presStyleLbl="node1" presStyleIdx="1" presStyleCnt="5" custScaleX="102905" custScaleY="64845" custLinFactNeighborX="-21194" custLinFactNeighborY="-14953">
        <dgm:presLayoutVars>
          <dgm:chMax val="1"/>
          <dgm:chPref val="1"/>
          <dgm:bulletEnabled val="1"/>
        </dgm:presLayoutVars>
      </dgm:prSet>
      <dgm:spPr/>
    </dgm:pt>
    <dgm:pt modelId="{BDFB6091-6CC3-438A-9751-37A6B67A68C1}" type="pres">
      <dgm:prSet presAssocID="{168F174E-C324-4334-9488-79F41459ECAD}" presName="ChildText" presStyleLbl="revTx" presStyleIdx="1" presStyleCnt="4">
        <dgm:presLayoutVars>
          <dgm:chMax val="0"/>
          <dgm:chPref val="0"/>
          <dgm:bulletEnabled val="1"/>
        </dgm:presLayoutVars>
      </dgm:prSet>
      <dgm:spPr/>
    </dgm:pt>
    <dgm:pt modelId="{3CA50A71-0D7B-4B5B-BB32-1EE9F46A5B54}" type="pres">
      <dgm:prSet presAssocID="{DF2F1E7E-DC44-4F3B-A2DD-9CF5FD775F0F}" presName="sibTrans" presStyleCnt="0"/>
      <dgm:spPr/>
    </dgm:pt>
    <dgm:pt modelId="{396501D5-A5D2-4C2F-B056-0578B1FD87A2}" type="pres">
      <dgm:prSet presAssocID="{F46404AF-FACE-4F26-9351-D6421ED38AD9}" presName="composite" presStyleCnt="0"/>
      <dgm:spPr/>
    </dgm:pt>
    <dgm:pt modelId="{B2808239-855F-411E-902D-799F6911C2AD}" type="pres">
      <dgm:prSet presAssocID="{F46404AF-FACE-4F26-9351-D6421ED38AD9}" presName="bentUpArrow1" presStyleLbl="alignImgPlace1" presStyleIdx="2" presStyleCnt="4" custScaleX="63423" custScaleY="96444" custLinFactX="-4951" custLinFactNeighborX="-100000" custLinFactNeighborY="-52351"/>
      <dgm:spPr/>
    </dgm:pt>
    <dgm:pt modelId="{2504D56C-77E5-4CF6-974B-327358860008}" type="pres">
      <dgm:prSet presAssocID="{F46404AF-FACE-4F26-9351-D6421ED38AD9}" presName="ParentText" presStyleLbl="node1" presStyleIdx="2" presStyleCnt="5" custScaleX="108789" custScaleY="62442" custLinFactNeighborX="-58321" custLinFactNeighborY="-26787">
        <dgm:presLayoutVars>
          <dgm:chMax val="1"/>
          <dgm:chPref val="1"/>
          <dgm:bulletEnabled val="1"/>
        </dgm:presLayoutVars>
      </dgm:prSet>
      <dgm:spPr/>
    </dgm:pt>
    <dgm:pt modelId="{99AE6F25-BEE4-4ABB-8BEE-A34C02EA41F5}" type="pres">
      <dgm:prSet presAssocID="{F46404AF-FACE-4F26-9351-D6421ED38AD9}" presName="ChildText" presStyleLbl="revTx" presStyleIdx="2" presStyleCnt="4">
        <dgm:presLayoutVars>
          <dgm:chMax val="0"/>
          <dgm:chPref val="0"/>
          <dgm:bulletEnabled val="1"/>
        </dgm:presLayoutVars>
      </dgm:prSet>
      <dgm:spPr/>
    </dgm:pt>
    <dgm:pt modelId="{1FC51608-081B-4777-9B99-599D0DD8C32A}" type="pres">
      <dgm:prSet presAssocID="{A75B3577-A30B-43D3-9970-B60DB010CB87}" presName="sibTrans" presStyleCnt="0"/>
      <dgm:spPr/>
    </dgm:pt>
    <dgm:pt modelId="{1C1AB5E3-CDC3-463F-969B-2F4C7A291661}" type="pres">
      <dgm:prSet presAssocID="{9D88ACE7-EE74-4E34-BE9D-8DE187BAD7B5}" presName="composite" presStyleCnt="0"/>
      <dgm:spPr/>
    </dgm:pt>
    <dgm:pt modelId="{84608852-557F-43C4-A83D-73CF717C72EF}" type="pres">
      <dgm:prSet presAssocID="{9D88ACE7-EE74-4E34-BE9D-8DE187BAD7B5}" presName="bentUpArrow1" presStyleLbl="alignImgPlace1" presStyleIdx="3" presStyleCnt="4" custScaleX="75309" custScaleY="101137" custLinFactX="-83181" custLinFactNeighborX="-100000" custLinFactNeighborY="-43256"/>
      <dgm:spPr/>
    </dgm:pt>
    <dgm:pt modelId="{B839FCD2-D883-4318-BEC5-21C13A1CFFBF}" type="pres">
      <dgm:prSet presAssocID="{9D88ACE7-EE74-4E34-BE9D-8DE187BAD7B5}" presName="ParentText" presStyleLbl="node1" presStyleIdx="3" presStyleCnt="5" custScaleX="161264" custScaleY="94198" custLinFactNeighborX="-83658" custLinFactNeighborY="-37007">
        <dgm:presLayoutVars>
          <dgm:chMax val="1"/>
          <dgm:chPref val="1"/>
          <dgm:bulletEnabled val="1"/>
        </dgm:presLayoutVars>
      </dgm:prSet>
      <dgm:spPr/>
    </dgm:pt>
    <dgm:pt modelId="{D73E0470-D3D4-4F9F-97C9-DAC210498559}" type="pres">
      <dgm:prSet presAssocID="{9D88ACE7-EE74-4E34-BE9D-8DE187BAD7B5}" presName="ChildText" presStyleLbl="revTx" presStyleIdx="3" presStyleCnt="4">
        <dgm:presLayoutVars>
          <dgm:chMax val="0"/>
          <dgm:chPref val="0"/>
          <dgm:bulletEnabled val="1"/>
        </dgm:presLayoutVars>
      </dgm:prSet>
      <dgm:spPr/>
    </dgm:pt>
    <dgm:pt modelId="{1FB19E90-8546-49EB-830C-3BCEE52BAD9D}" type="pres">
      <dgm:prSet presAssocID="{0FCF0FC8-3B4E-4B0A-957F-31EBCDC0C8A3}" presName="sibTrans" presStyleCnt="0"/>
      <dgm:spPr/>
    </dgm:pt>
    <dgm:pt modelId="{9628C7BF-4B14-485D-BF59-8C10BE89ED5A}" type="pres">
      <dgm:prSet presAssocID="{7A25FC2A-2F7A-4679-8E44-CED7AB0828DA}" presName="composite" presStyleCnt="0"/>
      <dgm:spPr/>
    </dgm:pt>
    <dgm:pt modelId="{FFF32501-BC1A-4216-BA23-9ED160D95F6A}" type="pres">
      <dgm:prSet presAssocID="{7A25FC2A-2F7A-4679-8E44-CED7AB0828DA}" presName="ParentText" presStyleLbl="node1" presStyleIdx="4" presStyleCnt="5" custScaleX="127731" custScaleY="62442" custLinFactX="-9672" custLinFactNeighborX="-100000" custLinFactNeighborY="-12438">
        <dgm:presLayoutVars>
          <dgm:chMax val="1"/>
          <dgm:chPref val="1"/>
          <dgm:bulletEnabled val="1"/>
        </dgm:presLayoutVars>
      </dgm:prSet>
      <dgm:spPr/>
    </dgm:pt>
  </dgm:ptLst>
  <dgm:cxnLst>
    <dgm:cxn modelId="{0EA08320-D501-4643-B563-C46FF92F0B91}" srcId="{3F52ADA8-1C47-41AF-AE5A-0C0ADD272F9D}" destId="{09E49618-2BB0-4F39-A33D-8C30A4E5A02A}" srcOrd="0" destOrd="0" parTransId="{40D17A4D-FDEA-4A4E-955C-46795DBF457A}" sibTransId="{4FC7AE4D-5651-4072-97B8-EB944D0E112C}"/>
    <dgm:cxn modelId="{74C25A29-5AA9-4784-BC9F-751FAD584EB2}" type="presOf" srcId="{F46404AF-FACE-4F26-9351-D6421ED38AD9}" destId="{2504D56C-77E5-4CF6-974B-327358860008}" srcOrd="0" destOrd="0" presId="urn:microsoft.com/office/officeart/2005/8/layout/StepDownProcess"/>
    <dgm:cxn modelId="{BC56373F-1D74-417A-A1B2-4E370FDC2FF3}" srcId="{3F52ADA8-1C47-41AF-AE5A-0C0ADD272F9D}" destId="{7A25FC2A-2F7A-4679-8E44-CED7AB0828DA}" srcOrd="4" destOrd="0" parTransId="{A712936B-E7FA-4D0F-A864-966BAE358DCA}" sibTransId="{2BFF4877-79C0-4F2F-A33D-B7B86BAC4255}"/>
    <dgm:cxn modelId="{5CA7876D-2528-45F3-B3F6-E53F9120706C}" type="presOf" srcId="{09E49618-2BB0-4F39-A33D-8C30A4E5A02A}" destId="{E2026D5D-58C6-4833-A285-934862F32572}" srcOrd="0" destOrd="0" presId="urn:microsoft.com/office/officeart/2005/8/layout/StepDownProcess"/>
    <dgm:cxn modelId="{4D3BD691-2C2B-4044-907D-CBC9028A5126}" type="presOf" srcId="{7A25FC2A-2F7A-4679-8E44-CED7AB0828DA}" destId="{FFF32501-BC1A-4216-BA23-9ED160D95F6A}" srcOrd="0" destOrd="0" presId="urn:microsoft.com/office/officeart/2005/8/layout/StepDownProcess"/>
    <dgm:cxn modelId="{08FEB39B-6785-4F24-8667-3C8E2DD6D1D8}" srcId="{3F52ADA8-1C47-41AF-AE5A-0C0ADD272F9D}" destId="{F46404AF-FACE-4F26-9351-D6421ED38AD9}" srcOrd="2" destOrd="0" parTransId="{15D504D4-DA70-4655-98A2-AF00DEA453F9}" sibTransId="{A75B3577-A30B-43D3-9970-B60DB010CB87}"/>
    <dgm:cxn modelId="{F15833BD-F52C-4E28-8EFB-3CCCB52D1966}" srcId="{3F52ADA8-1C47-41AF-AE5A-0C0ADD272F9D}" destId="{9D88ACE7-EE74-4E34-BE9D-8DE187BAD7B5}" srcOrd="3" destOrd="0" parTransId="{240C0531-C535-4737-91E0-26C9BCBE886D}" sibTransId="{0FCF0FC8-3B4E-4B0A-957F-31EBCDC0C8A3}"/>
    <dgm:cxn modelId="{B3CD9BD4-E93B-4F0B-8E73-BB4F7B66D1E4}" type="presOf" srcId="{168F174E-C324-4334-9488-79F41459ECAD}" destId="{66B4F040-CC6B-4A25-AF15-8914F535A1A2}" srcOrd="0" destOrd="0" presId="urn:microsoft.com/office/officeart/2005/8/layout/StepDownProcess"/>
    <dgm:cxn modelId="{9B11D3E4-7CFF-42E7-B5CE-019DEB8850D6}" type="presOf" srcId="{3F52ADA8-1C47-41AF-AE5A-0C0ADD272F9D}" destId="{A62BD9AF-D479-40A8-B8F2-BBD2AF2C2365}" srcOrd="0" destOrd="0" presId="urn:microsoft.com/office/officeart/2005/8/layout/StepDownProcess"/>
    <dgm:cxn modelId="{AA4A7FF5-3B74-4DB6-B8DE-602F03FD1940}" srcId="{3F52ADA8-1C47-41AF-AE5A-0C0ADD272F9D}" destId="{168F174E-C324-4334-9488-79F41459ECAD}" srcOrd="1" destOrd="0" parTransId="{DF76D539-291C-49F4-98BD-3F84D2BC4D5E}" sibTransId="{DF2F1E7E-DC44-4F3B-A2DD-9CF5FD775F0F}"/>
    <dgm:cxn modelId="{67D861FE-FFF6-4350-8B8A-1B9DDC813BB1}" type="presOf" srcId="{9D88ACE7-EE74-4E34-BE9D-8DE187BAD7B5}" destId="{B839FCD2-D883-4318-BEC5-21C13A1CFFBF}" srcOrd="0" destOrd="0" presId="urn:microsoft.com/office/officeart/2005/8/layout/StepDownProcess"/>
    <dgm:cxn modelId="{0024B6AE-769D-4B49-B22E-B0994B69279E}" type="presParOf" srcId="{A62BD9AF-D479-40A8-B8F2-BBD2AF2C2365}" destId="{0A501C3C-1ED2-4635-B625-5621C416F0FA}" srcOrd="0" destOrd="0" presId="urn:microsoft.com/office/officeart/2005/8/layout/StepDownProcess"/>
    <dgm:cxn modelId="{0833E742-CFCD-40B9-A774-AFC4B3C6761A}" type="presParOf" srcId="{0A501C3C-1ED2-4635-B625-5621C416F0FA}" destId="{ACDFE0DD-C401-4EA3-9C21-41D6E3FD7873}" srcOrd="0" destOrd="0" presId="urn:microsoft.com/office/officeart/2005/8/layout/StepDownProcess"/>
    <dgm:cxn modelId="{B9DBAFB9-3426-4ECB-AF45-788629989806}" type="presParOf" srcId="{0A501C3C-1ED2-4635-B625-5621C416F0FA}" destId="{E2026D5D-58C6-4833-A285-934862F32572}" srcOrd="1" destOrd="0" presId="urn:microsoft.com/office/officeart/2005/8/layout/StepDownProcess"/>
    <dgm:cxn modelId="{194FEC54-72C6-43F8-9836-A5BD58751E38}" type="presParOf" srcId="{0A501C3C-1ED2-4635-B625-5621C416F0FA}" destId="{A00B5A98-E042-47FD-97F7-1645E553CE6A}" srcOrd="2" destOrd="0" presId="urn:microsoft.com/office/officeart/2005/8/layout/StepDownProcess"/>
    <dgm:cxn modelId="{873C51F3-52E3-4A45-A1F1-0185DD583CA1}" type="presParOf" srcId="{A62BD9AF-D479-40A8-B8F2-BBD2AF2C2365}" destId="{B693A151-C376-4CDF-8FFC-9D16B4592D0B}" srcOrd="1" destOrd="0" presId="urn:microsoft.com/office/officeart/2005/8/layout/StepDownProcess"/>
    <dgm:cxn modelId="{5E7A0FE3-1B04-43B6-8FE6-13DF97C38F0A}" type="presParOf" srcId="{A62BD9AF-D479-40A8-B8F2-BBD2AF2C2365}" destId="{79956DCE-E369-4A3A-A631-01E14B44A524}" srcOrd="2" destOrd="0" presId="urn:microsoft.com/office/officeart/2005/8/layout/StepDownProcess"/>
    <dgm:cxn modelId="{7C0B8C55-390C-4341-937E-2462B405786A}" type="presParOf" srcId="{79956DCE-E369-4A3A-A631-01E14B44A524}" destId="{6B960F0F-C0D7-4CE3-8E75-212DE936DE38}" srcOrd="0" destOrd="0" presId="urn:microsoft.com/office/officeart/2005/8/layout/StepDownProcess"/>
    <dgm:cxn modelId="{164ADD61-B1F4-4689-B495-3D2142FEEA35}" type="presParOf" srcId="{79956DCE-E369-4A3A-A631-01E14B44A524}" destId="{66B4F040-CC6B-4A25-AF15-8914F535A1A2}" srcOrd="1" destOrd="0" presId="urn:microsoft.com/office/officeart/2005/8/layout/StepDownProcess"/>
    <dgm:cxn modelId="{67E6B309-37A1-4141-8F90-7358CF31CB0A}" type="presParOf" srcId="{79956DCE-E369-4A3A-A631-01E14B44A524}" destId="{BDFB6091-6CC3-438A-9751-37A6B67A68C1}" srcOrd="2" destOrd="0" presId="urn:microsoft.com/office/officeart/2005/8/layout/StepDownProcess"/>
    <dgm:cxn modelId="{848819E3-B482-4175-ACFA-85D0DA3A4C51}" type="presParOf" srcId="{A62BD9AF-D479-40A8-B8F2-BBD2AF2C2365}" destId="{3CA50A71-0D7B-4B5B-BB32-1EE9F46A5B54}" srcOrd="3" destOrd="0" presId="urn:microsoft.com/office/officeart/2005/8/layout/StepDownProcess"/>
    <dgm:cxn modelId="{13D8753F-F3FE-4E86-BD52-72F22E5B35C1}" type="presParOf" srcId="{A62BD9AF-D479-40A8-B8F2-BBD2AF2C2365}" destId="{396501D5-A5D2-4C2F-B056-0578B1FD87A2}" srcOrd="4" destOrd="0" presId="urn:microsoft.com/office/officeart/2005/8/layout/StepDownProcess"/>
    <dgm:cxn modelId="{F6184291-1627-49F0-8ED1-07419682AA4A}" type="presParOf" srcId="{396501D5-A5D2-4C2F-B056-0578B1FD87A2}" destId="{B2808239-855F-411E-902D-799F6911C2AD}" srcOrd="0" destOrd="0" presId="urn:microsoft.com/office/officeart/2005/8/layout/StepDownProcess"/>
    <dgm:cxn modelId="{ACEA565E-D728-42C7-9DEC-3DB07F5BB975}" type="presParOf" srcId="{396501D5-A5D2-4C2F-B056-0578B1FD87A2}" destId="{2504D56C-77E5-4CF6-974B-327358860008}" srcOrd="1" destOrd="0" presId="urn:microsoft.com/office/officeart/2005/8/layout/StepDownProcess"/>
    <dgm:cxn modelId="{D3CD98F8-2C03-4746-90DE-9A1E6A4DBF47}" type="presParOf" srcId="{396501D5-A5D2-4C2F-B056-0578B1FD87A2}" destId="{99AE6F25-BEE4-4ABB-8BEE-A34C02EA41F5}" srcOrd="2" destOrd="0" presId="urn:microsoft.com/office/officeart/2005/8/layout/StepDownProcess"/>
    <dgm:cxn modelId="{E2C8D34D-997A-4B69-A546-21CA5BC3017D}" type="presParOf" srcId="{A62BD9AF-D479-40A8-B8F2-BBD2AF2C2365}" destId="{1FC51608-081B-4777-9B99-599D0DD8C32A}" srcOrd="5" destOrd="0" presId="urn:microsoft.com/office/officeart/2005/8/layout/StepDownProcess"/>
    <dgm:cxn modelId="{993CD33F-49EC-46D0-B7A9-64641E28E19F}" type="presParOf" srcId="{A62BD9AF-D479-40A8-B8F2-BBD2AF2C2365}" destId="{1C1AB5E3-CDC3-463F-969B-2F4C7A291661}" srcOrd="6" destOrd="0" presId="urn:microsoft.com/office/officeart/2005/8/layout/StepDownProcess"/>
    <dgm:cxn modelId="{49FFF44F-22E8-4DDC-ABE7-C4475DFA67B0}" type="presParOf" srcId="{1C1AB5E3-CDC3-463F-969B-2F4C7A291661}" destId="{84608852-557F-43C4-A83D-73CF717C72EF}" srcOrd="0" destOrd="0" presId="urn:microsoft.com/office/officeart/2005/8/layout/StepDownProcess"/>
    <dgm:cxn modelId="{11002AEA-897F-4D62-BC6E-B2C4E6717FCF}" type="presParOf" srcId="{1C1AB5E3-CDC3-463F-969B-2F4C7A291661}" destId="{B839FCD2-D883-4318-BEC5-21C13A1CFFBF}" srcOrd="1" destOrd="0" presId="urn:microsoft.com/office/officeart/2005/8/layout/StepDownProcess"/>
    <dgm:cxn modelId="{B2A45C33-1D6B-48EF-B11B-9D810F730E14}" type="presParOf" srcId="{1C1AB5E3-CDC3-463F-969B-2F4C7A291661}" destId="{D73E0470-D3D4-4F9F-97C9-DAC210498559}" srcOrd="2" destOrd="0" presId="urn:microsoft.com/office/officeart/2005/8/layout/StepDownProcess"/>
    <dgm:cxn modelId="{B8891A3B-E9B2-4CC6-8423-451A8C1E5D9E}" type="presParOf" srcId="{A62BD9AF-D479-40A8-B8F2-BBD2AF2C2365}" destId="{1FB19E90-8546-49EB-830C-3BCEE52BAD9D}" srcOrd="7" destOrd="0" presId="urn:microsoft.com/office/officeart/2005/8/layout/StepDownProcess"/>
    <dgm:cxn modelId="{BEB4A64E-B16D-4515-9F2F-BEF540D324CC}" type="presParOf" srcId="{A62BD9AF-D479-40A8-B8F2-BBD2AF2C2365}" destId="{9628C7BF-4B14-485D-BF59-8C10BE89ED5A}" srcOrd="8" destOrd="0" presId="urn:microsoft.com/office/officeart/2005/8/layout/StepDownProcess"/>
    <dgm:cxn modelId="{7F8D271C-CD09-480A-841D-58F3144F8952}" type="presParOf" srcId="{9628C7BF-4B14-485D-BF59-8C10BE89ED5A}" destId="{FFF32501-BC1A-4216-BA23-9ED160D95F6A}"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CA3D11-B9E2-46ED-B14D-F061DF990569}" type="doc">
      <dgm:prSet loTypeId="urn:microsoft.com/office/officeart/2008/layout/HexagonCluster" loCatId="picture" qsTypeId="urn:microsoft.com/office/officeart/2005/8/quickstyle/simple1" qsCatId="simple" csTypeId="urn:microsoft.com/office/officeart/2005/8/colors/accent1_2" csCatId="accent1" phldr="1"/>
      <dgm:spPr/>
    </dgm:pt>
    <dgm:pt modelId="{16A8D0C6-D389-4FE8-BF37-6F372D4F79E0}">
      <dgm:prSet phldrT="[Text]" phldr="1"/>
      <dgm:spPr>
        <a:solidFill>
          <a:schemeClr val="tx1">
            <a:lumMod val="50000"/>
          </a:schemeClr>
        </a:solidFill>
        <a:ln>
          <a:noFill/>
        </a:ln>
      </dgm:spPr>
      <dgm:t>
        <a:bodyPr/>
        <a:lstStyle/>
        <a:p>
          <a:endParaRPr lang="en-IN" dirty="0"/>
        </a:p>
      </dgm:t>
    </dgm:pt>
    <dgm:pt modelId="{5AECE293-9231-4D18-8BDF-889DF6B7CCC2}" type="sibTrans" cxnId="{938E3DFF-FFCC-428E-8687-B21708586945}">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1000" r="-21000"/>
          </a:stretch>
        </a:blipFill>
      </dgm:spPr>
      <dgm:t>
        <a:bodyPr/>
        <a:lstStyle/>
        <a:p>
          <a:endParaRPr lang="en-IN"/>
        </a:p>
      </dgm:t>
    </dgm:pt>
    <dgm:pt modelId="{4B1A52E6-CDDA-4CEE-9E5F-AB499CD1AB6C}" type="parTrans" cxnId="{938E3DFF-FFCC-428E-8687-B21708586945}">
      <dgm:prSet/>
      <dgm:spPr/>
      <dgm:t>
        <a:bodyPr/>
        <a:lstStyle/>
        <a:p>
          <a:endParaRPr lang="en-IN"/>
        </a:p>
      </dgm:t>
    </dgm:pt>
    <dgm:pt modelId="{49C51AC0-2565-42B9-BE4B-0E752B388EC2}" type="pres">
      <dgm:prSet presAssocID="{A1CA3D11-B9E2-46ED-B14D-F061DF990569}" presName="Name0" presStyleCnt="0">
        <dgm:presLayoutVars>
          <dgm:chMax val="21"/>
          <dgm:chPref val="21"/>
        </dgm:presLayoutVars>
      </dgm:prSet>
      <dgm:spPr/>
    </dgm:pt>
    <dgm:pt modelId="{4D09152B-13CA-4B36-8E91-DA992BB018AE}" type="pres">
      <dgm:prSet presAssocID="{16A8D0C6-D389-4FE8-BF37-6F372D4F79E0}" presName="text1" presStyleCnt="0"/>
      <dgm:spPr/>
    </dgm:pt>
    <dgm:pt modelId="{CE16D8BF-9BE6-4B5C-A0E9-46EEDFFEE5CA}" type="pres">
      <dgm:prSet presAssocID="{16A8D0C6-D389-4FE8-BF37-6F372D4F79E0}" presName="textRepeatNode" presStyleLbl="alignNode1" presStyleIdx="0" presStyleCnt="1" custFlipVert="1" custFlipHor="1" custScaleX="6217" custScaleY="11768" custLinFactNeighborX="-71520" custLinFactNeighborY="-41123">
        <dgm:presLayoutVars>
          <dgm:chMax val="0"/>
          <dgm:chPref val="0"/>
          <dgm:bulletEnabled val="1"/>
        </dgm:presLayoutVars>
      </dgm:prSet>
      <dgm:spPr/>
    </dgm:pt>
    <dgm:pt modelId="{5E4982AA-DFD5-48DD-8E2C-05F3EB6326E4}" type="pres">
      <dgm:prSet presAssocID="{16A8D0C6-D389-4FE8-BF37-6F372D4F79E0}" presName="textaccent1" presStyleCnt="0"/>
      <dgm:spPr/>
    </dgm:pt>
    <dgm:pt modelId="{32CDBC9B-0719-47DD-B468-E9D13886BCB9}" type="pres">
      <dgm:prSet presAssocID="{16A8D0C6-D389-4FE8-BF37-6F372D4F79E0}" presName="accentRepeatNode" presStyleLbl="solidAlignAcc1" presStyleIdx="0" presStyleCnt="2" custFlipVert="1" custFlipHor="1" custScaleX="132590" custScaleY="21155" custLinFactX="-100000" custLinFactY="-200000" custLinFactNeighborX="-134786" custLinFactNeighborY="-215989"/>
      <dgm:spPr/>
    </dgm:pt>
    <dgm:pt modelId="{83E9803E-7D35-4273-A12C-8AC618B57114}" type="pres">
      <dgm:prSet presAssocID="{5AECE293-9231-4D18-8BDF-889DF6B7CCC2}" presName="image1" presStyleCnt="0"/>
      <dgm:spPr/>
    </dgm:pt>
    <dgm:pt modelId="{14B35786-1711-4399-87D9-1CC2909B2C25}" type="pres">
      <dgm:prSet presAssocID="{5AECE293-9231-4D18-8BDF-889DF6B7CCC2}" presName="imageRepeatNode" presStyleLbl="alignAcc1" presStyleIdx="0" presStyleCnt="1" custScaleX="65272" custScaleY="63996" custLinFactNeighborX="-36816" custLinFactNeighborY="67826"/>
      <dgm:spPr/>
    </dgm:pt>
    <dgm:pt modelId="{2763E02A-8B58-47DD-8272-13C4DB212338}" type="pres">
      <dgm:prSet presAssocID="{5AECE293-9231-4D18-8BDF-889DF6B7CCC2}" presName="imageaccent1" presStyleCnt="0"/>
      <dgm:spPr/>
    </dgm:pt>
    <dgm:pt modelId="{FD5ADF5B-C4AA-4E81-A14A-21C5430CD79C}" type="pres">
      <dgm:prSet presAssocID="{5AECE293-9231-4D18-8BDF-889DF6B7CCC2}" presName="accentRepeatNode" presStyleLbl="solidAlignAcc1" presStyleIdx="1" presStyleCnt="2" custFlipVert="1" custFlipHor="1" custScaleX="39640" custScaleY="85638" custLinFactX="-25405" custLinFactY="-109394" custLinFactNeighborX="-100000" custLinFactNeighborY="-200000"/>
      <dgm:spPr/>
    </dgm:pt>
  </dgm:ptLst>
  <dgm:cxnLst>
    <dgm:cxn modelId="{E112F823-76CB-43D8-93B3-96535B469CFF}" type="presOf" srcId="{16A8D0C6-D389-4FE8-BF37-6F372D4F79E0}" destId="{CE16D8BF-9BE6-4B5C-A0E9-46EEDFFEE5CA}" srcOrd="0" destOrd="0" presId="urn:microsoft.com/office/officeart/2008/layout/HexagonCluster"/>
    <dgm:cxn modelId="{5942C353-9A05-45D7-92FE-8862FB4E9C73}" type="presOf" srcId="{A1CA3D11-B9E2-46ED-B14D-F061DF990569}" destId="{49C51AC0-2565-42B9-BE4B-0E752B388EC2}" srcOrd="0" destOrd="0" presId="urn:microsoft.com/office/officeart/2008/layout/HexagonCluster"/>
    <dgm:cxn modelId="{73CA4458-F6FE-4719-80F5-39231C2C860D}" type="presOf" srcId="{5AECE293-9231-4D18-8BDF-889DF6B7CCC2}" destId="{14B35786-1711-4399-87D9-1CC2909B2C25}" srcOrd="0" destOrd="0" presId="urn:microsoft.com/office/officeart/2008/layout/HexagonCluster"/>
    <dgm:cxn modelId="{938E3DFF-FFCC-428E-8687-B21708586945}" srcId="{A1CA3D11-B9E2-46ED-B14D-F061DF990569}" destId="{16A8D0C6-D389-4FE8-BF37-6F372D4F79E0}" srcOrd="0" destOrd="0" parTransId="{4B1A52E6-CDDA-4CEE-9E5F-AB499CD1AB6C}" sibTransId="{5AECE293-9231-4D18-8BDF-889DF6B7CCC2}"/>
    <dgm:cxn modelId="{64230ACD-8FB4-4707-82A1-D4B680BEC198}" type="presParOf" srcId="{49C51AC0-2565-42B9-BE4B-0E752B388EC2}" destId="{4D09152B-13CA-4B36-8E91-DA992BB018AE}" srcOrd="0" destOrd="0" presId="urn:microsoft.com/office/officeart/2008/layout/HexagonCluster"/>
    <dgm:cxn modelId="{E35F611A-39B7-44C3-9C77-BD0ADC4E9208}" type="presParOf" srcId="{4D09152B-13CA-4B36-8E91-DA992BB018AE}" destId="{CE16D8BF-9BE6-4B5C-A0E9-46EEDFFEE5CA}" srcOrd="0" destOrd="0" presId="urn:microsoft.com/office/officeart/2008/layout/HexagonCluster"/>
    <dgm:cxn modelId="{AC8F08E6-F173-4220-9284-40DF9970CA4C}" type="presParOf" srcId="{49C51AC0-2565-42B9-BE4B-0E752B388EC2}" destId="{5E4982AA-DFD5-48DD-8E2C-05F3EB6326E4}" srcOrd="1" destOrd="0" presId="urn:microsoft.com/office/officeart/2008/layout/HexagonCluster"/>
    <dgm:cxn modelId="{D9BA2E49-DBB9-4293-BB7D-0BE4AFFB2E19}" type="presParOf" srcId="{5E4982AA-DFD5-48DD-8E2C-05F3EB6326E4}" destId="{32CDBC9B-0719-47DD-B468-E9D13886BCB9}" srcOrd="0" destOrd="0" presId="urn:microsoft.com/office/officeart/2008/layout/HexagonCluster"/>
    <dgm:cxn modelId="{B9778DB9-6569-41A5-896C-5D8F5FB3E47B}" type="presParOf" srcId="{49C51AC0-2565-42B9-BE4B-0E752B388EC2}" destId="{83E9803E-7D35-4273-A12C-8AC618B57114}" srcOrd="2" destOrd="0" presId="urn:microsoft.com/office/officeart/2008/layout/HexagonCluster"/>
    <dgm:cxn modelId="{9C0DAA04-57A1-409F-902C-D48C9F4B3532}" type="presParOf" srcId="{83E9803E-7D35-4273-A12C-8AC618B57114}" destId="{14B35786-1711-4399-87D9-1CC2909B2C25}" srcOrd="0" destOrd="0" presId="urn:microsoft.com/office/officeart/2008/layout/HexagonCluster"/>
    <dgm:cxn modelId="{DA3CF29C-826A-403F-A040-82517152860A}" type="presParOf" srcId="{49C51AC0-2565-42B9-BE4B-0E752B388EC2}" destId="{2763E02A-8B58-47DD-8272-13C4DB212338}" srcOrd="3" destOrd="0" presId="urn:microsoft.com/office/officeart/2008/layout/HexagonCluster"/>
    <dgm:cxn modelId="{C11AB0DF-F546-414C-A4EC-EEB66FDF173E}" type="presParOf" srcId="{2763E02A-8B58-47DD-8272-13C4DB212338}" destId="{FD5ADF5B-C4AA-4E81-A14A-21C5430CD79C}" srcOrd="0" destOrd="0" presId="urn:microsoft.com/office/officeart/2008/layout/Hexagon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542263D-DFAB-4E75-B0C6-7DF3A3E85144}" type="doc">
      <dgm:prSet loTypeId="urn:microsoft.com/office/officeart/2008/layout/HexagonCluster" loCatId="picture" qsTypeId="urn:microsoft.com/office/officeart/2005/8/quickstyle/simple1" qsCatId="simple" csTypeId="urn:microsoft.com/office/officeart/2005/8/colors/accent1_2" csCatId="accent1" phldr="1"/>
      <dgm:spPr/>
    </dgm:pt>
    <dgm:pt modelId="{B77038DD-7E0B-4F45-89F4-09FA4A1F7258}">
      <dgm:prSet phldrT="[Text]" phldr="1"/>
      <dgm:spPr/>
      <dgm:t>
        <a:bodyPr/>
        <a:lstStyle/>
        <a:p>
          <a:endParaRPr lang="en-IN" dirty="0"/>
        </a:p>
      </dgm:t>
    </dgm:pt>
    <dgm:pt modelId="{107D58C5-BD34-4EB5-91C2-CDEB6852B1AF}" type="parTrans" cxnId="{D56BD144-26DD-4D3C-A341-75B5653EE515}">
      <dgm:prSet/>
      <dgm:spPr/>
      <dgm:t>
        <a:bodyPr/>
        <a:lstStyle/>
        <a:p>
          <a:endParaRPr lang="en-IN"/>
        </a:p>
      </dgm:t>
    </dgm:pt>
    <dgm:pt modelId="{476A81BF-B3F1-4212-90A4-749DBA462EB6}" type="sibTrans" cxnId="{D56BD144-26DD-4D3C-A341-75B5653EE515}">
      <dgm:prSet/>
      <dgm:spPr>
        <a:blipFill>
          <a:blip xmlns:r="http://schemas.openxmlformats.org/officeDocument/2006/relationships" r:embed="rId1"/>
          <a:srcRect/>
          <a:stretch>
            <a:fillRect l="-17000" r="-17000"/>
          </a:stretch>
        </a:blipFill>
      </dgm:spPr>
      <dgm:t>
        <a:bodyPr/>
        <a:lstStyle/>
        <a:p>
          <a:endParaRPr lang="en-IN"/>
        </a:p>
      </dgm:t>
    </dgm:pt>
    <dgm:pt modelId="{7CA3223F-6510-41B4-94AD-7D8AFE91F826}" type="pres">
      <dgm:prSet presAssocID="{4542263D-DFAB-4E75-B0C6-7DF3A3E85144}" presName="Name0" presStyleCnt="0">
        <dgm:presLayoutVars>
          <dgm:chMax val="21"/>
          <dgm:chPref val="21"/>
        </dgm:presLayoutVars>
      </dgm:prSet>
      <dgm:spPr/>
    </dgm:pt>
    <dgm:pt modelId="{854E8BDE-73F1-4CA0-A651-A506E6550DC7}" type="pres">
      <dgm:prSet presAssocID="{B77038DD-7E0B-4F45-89F4-09FA4A1F7258}" presName="text1" presStyleCnt="0"/>
      <dgm:spPr/>
    </dgm:pt>
    <dgm:pt modelId="{F30186A6-D3FB-4046-B8E2-DC801768F182}" type="pres">
      <dgm:prSet presAssocID="{B77038DD-7E0B-4F45-89F4-09FA4A1F7258}" presName="textRepeatNode" presStyleLbl="alignNode1" presStyleIdx="0" presStyleCnt="1" custFlipVert="1" custScaleX="6419" custScaleY="12000">
        <dgm:presLayoutVars>
          <dgm:chMax val="0"/>
          <dgm:chPref val="0"/>
          <dgm:bulletEnabled val="1"/>
        </dgm:presLayoutVars>
      </dgm:prSet>
      <dgm:spPr/>
    </dgm:pt>
    <dgm:pt modelId="{89D5E667-1BD6-459B-8850-ABE9AA31FF3D}" type="pres">
      <dgm:prSet presAssocID="{B77038DD-7E0B-4F45-89F4-09FA4A1F7258}" presName="textaccent1" presStyleCnt="0"/>
      <dgm:spPr/>
    </dgm:pt>
    <dgm:pt modelId="{32BBEDE5-DA65-4F41-BBA7-E1A292A53508}" type="pres">
      <dgm:prSet presAssocID="{B77038DD-7E0B-4F45-89F4-09FA4A1F7258}" presName="accentRepeatNode" presStyleLbl="solidAlignAcc1" presStyleIdx="0" presStyleCnt="2" custFlipVert="1" custFlipHor="1" custScaleX="105730" custScaleY="34858" custLinFactX="129565" custLinFactNeighborX="200000" custLinFactNeighborY="-38642"/>
      <dgm:spPr/>
    </dgm:pt>
    <dgm:pt modelId="{267125EF-AF3A-4BE2-A1F3-84EFFB7B707E}" type="pres">
      <dgm:prSet presAssocID="{476A81BF-B3F1-4212-90A4-749DBA462EB6}" presName="image1" presStyleCnt="0"/>
      <dgm:spPr/>
    </dgm:pt>
    <dgm:pt modelId="{F1C0CA71-7AEB-4908-8BC9-3870E7A6D309}" type="pres">
      <dgm:prSet presAssocID="{476A81BF-B3F1-4212-90A4-749DBA462EB6}" presName="imageRepeatNode" presStyleLbl="alignAcc1" presStyleIdx="0" presStyleCnt="1" custScaleX="104400" custScaleY="123240" custLinFactX="-4451" custLinFactNeighborX="-100000" custLinFactNeighborY="92985"/>
      <dgm:spPr/>
    </dgm:pt>
    <dgm:pt modelId="{E1BF20ED-7FF4-4150-B708-84FC72962E89}" type="pres">
      <dgm:prSet presAssocID="{476A81BF-B3F1-4212-90A4-749DBA462EB6}" presName="imageaccent1" presStyleCnt="0"/>
      <dgm:spPr/>
    </dgm:pt>
    <dgm:pt modelId="{56FB8B40-7165-4193-8FC0-CD2C5C271EA8}" type="pres">
      <dgm:prSet presAssocID="{476A81BF-B3F1-4212-90A4-749DBA462EB6}" presName="accentRepeatNode" presStyleLbl="solidAlignAcc1" presStyleIdx="1" presStyleCnt="2" custLinFactX="299895" custLinFactY="67477" custLinFactNeighborX="300000" custLinFactNeighborY="100000"/>
      <dgm:spPr/>
    </dgm:pt>
  </dgm:ptLst>
  <dgm:cxnLst>
    <dgm:cxn modelId="{7DAB8C2A-800C-4E66-AF7A-B6B34E315EC0}" type="presOf" srcId="{476A81BF-B3F1-4212-90A4-749DBA462EB6}" destId="{F1C0CA71-7AEB-4908-8BC9-3870E7A6D309}" srcOrd="0" destOrd="0" presId="urn:microsoft.com/office/officeart/2008/layout/HexagonCluster"/>
    <dgm:cxn modelId="{D56BD144-26DD-4D3C-A341-75B5653EE515}" srcId="{4542263D-DFAB-4E75-B0C6-7DF3A3E85144}" destId="{B77038DD-7E0B-4F45-89F4-09FA4A1F7258}" srcOrd="0" destOrd="0" parTransId="{107D58C5-BD34-4EB5-91C2-CDEB6852B1AF}" sibTransId="{476A81BF-B3F1-4212-90A4-749DBA462EB6}"/>
    <dgm:cxn modelId="{57BBE069-27D3-4CE3-9EA0-0C23AAE2DA04}" type="presOf" srcId="{B77038DD-7E0B-4F45-89F4-09FA4A1F7258}" destId="{F30186A6-D3FB-4046-B8E2-DC801768F182}" srcOrd="0" destOrd="0" presId="urn:microsoft.com/office/officeart/2008/layout/HexagonCluster"/>
    <dgm:cxn modelId="{C6A8584D-D1CF-4A85-9FC1-52BEBB9BF27C}" type="presOf" srcId="{4542263D-DFAB-4E75-B0C6-7DF3A3E85144}" destId="{7CA3223F-6510-41B4-94AD-7D8AFE91F826}" srcOrd="0" destOrd="0" presId="urn:microsoft.com/office/officeart/2008/layout/HexagonCluster"/>
    <dgm:cxn modelId="{5EE5C096-7E7C-4C8F-9936-B43011AB4EC4}" type="presParOf" srcId="{7CA3223F-6510-41B4-94AD-7D8AFE91F826}" destId="{854E8BDE-73F1-4CA0-A651-A506E6550DC7}" srcOrd="0" destOrd="0" presId="urn:microsoft.com/office/officeart/2008/layout/HexagonCluster"/>
    <dgm:cxn modelId="{01F24FEA-C0FC-42FB-9588-3DF414F44611}" type="presParOf" srcId="{854E8BDE-73F1-4CA0-A651-A506E6550DC7}" destId="{F30186A6-D3FB-4046-B8E2-DC801768F182}" srcOrd="0" destOrd="0" presId="urn:microsoft.com/office/officeart/2008/layout/HexagonCluster"/>
    <dgm:cxn modelId="{CBF747C7-2563-49B0-B894-258E94253AD1}" type="presParOf" srcId="{7CA3223F-6510-41B4-94AD-7D8AFE91F826}" destId="{89D5E667-1BD6-459B-8850-ABE9AA31FF3D}" srcOrd="1" destOrd="0" presId="urn:microsoft.com/office/officeart/2008/layout/HexagonCluster"/>
    <dgm:cxn modelId="{6C8DA9E8-5544-41E6-9F5D-8CEECB4BC196}" type="presParOf" srcId="{89D5E667-1BD6-459B-8850-ABE9AA31FF3D}" destId="{32BBEDE5-DA65-4F41-BBA7-E1A292A53508}" srcOrd="0" destOrd="0" presId="urn:microsoft.com/office/officeart/2008/layout/HexagonCluster"/>
    <dgm:cxn modelId="{F1354C79-1EF0-4265-A29D-8DA609F996C3}" type="presParOf" srcId="{7CA3223F-6510-41B4-94AD-7D8AFE91F826}" destId="{267125EF-AF3A-4BE2-A1F3-84EFFB7B707E}" srcOrd="2" destOrd="0" presId="urn:microsoft.com/office/officeart/2008/layout/HexagonCluster"/>
    <dgm:cxn modelId="{8D0E559D-95FF-4181-AAD2-6E9818577F53}" type="presParOf" srcId="{267125EF-AF3A-4BE2-A1F3-84EFFB7B707E}" destId="{F1C0CA71-7AEB-4908-8BC9-3870E7A6D309}" srcOrd="0" destOrd="0" presId="urn:microsoft.com/office/officeart/2008/layout/HexagonCluster"/>
    <dgm:cxn modelId="{E2F5B8F6-1943-4962-ADBB-825000CE419A}" type="presParOf" srcId="{7CA3223F-6510-41B4-94AD-7D8AFE91F826}" destId="{E1BF20ED-7FF4-4150-B708-84FC72962E89}" srcOrd="3" destOrd="0" presId="urn:microsoft.com/office/officeart/2008/layout/HexagonCluster"/>
    <dgm:cxn modelId="{A15FB321-3E96-4069-B63B-5A16D5695FD1}" type="presParOf" srcId="{E1BF20ED-7FF4-4150-B708-84FC72962E89}" destId="{56FB8B40-7165-4193-8FC0-CD2C5C271EA8}" srcOrd="0" destOrd="0" presId="urn:microsoft.com/office/officeart/2008/layout/HexagonCluster"/>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A5886BD-217A-4C18-9D56-49FB20CB0DAA}" type="doc">
      <dgm:prSet loTypeId="urn:microsoft.com/office/officeart/2008/layout/HexagonCluster" loCatId="picture" qsTypeId="urn:microsoft.com/office/officeart/2005/8/quickstyle/simple1" qsCatId="simple" csTypeId="urn:microsoft.com/office/officeart/2005/8/colors/accent1_2" csCatId="accent1" phldr="1"/>
      <dgm:spPr/>
    </dgm:pt>
    <dgm:pt modelId="{6694B760-239A-4DC6-A384-22F7A57E99D1}">
      <dgm:prSet phldrT="[Text]" phldr="1"/>
      <dgm:spPr>
        <a:ln>
          <a:noFill/>
        </a:ln>
      </dgm:spPr>
      <dgm:t>
        <a:bodyPr/>
        <a:lstStyle/>
        <a:p>
          <a:endParaRPr lang="en-IN" dirty="0"/>
        </a:p>
      </dgm:t>
    </dgm:pt>
    <dgm:pt modelId="{0986922B-4F33-42E9-90A2-9AEE7215151F}" type="parTrans" cxnId="{9BEB9F42-3A4F-4AFC-9427-FB0A6B49A12A}">
      <dgm:prSet/>
      <dgm:spPr/>
      <dgm:t>
        <a:bodyPr/>
        <a:lstStyle/>
        <a:p>
          <a:endParaRPr lang="en-IN"/>
        </a:p>
      </dgm:t>
    </dgm:pt>
    <dgm:pt modelId="{3DDB6BB2-773C-4B5A-90B6-ABA21B6951FE}" type="sibTrans" cxnId="{9BEB9F42-3A4F-4AFC-9427-FB0A6B49A12A}">
      <dgm:prSet/>
      <dgm:spPr>
        <a:blipFill>
          <a:blip xmlns:r="http://schemas.openxmlformats.org/officeDocument/2006/relationships" r:embed="rId1"/>
          <a:srcRect/>
          <a:stretch>
            <a:fillRect l="-11000" r="-11000"/>
          </a:stretch>
        </a:blipFill>
        <a:ln>
          <a:noFill/>
        </a:ln>
      </dgm:spPr>
      <dgm:t>
        <a:bodyPr/>
        <a:lstStyle/>
        <a:p>
          <a:endParaRPr lang="en-IN"/>
        </a:p>
      </dgm:t>
    </dgm:pt>
    <dgm:pt modelId="{B8D30222-E0D2-491D-AAE0-FDEFDB09AA68}" type="pres">
      <dgm:prSet presAssocID="{DA5886BD-217A-4C18-9D56-49FB20CB0DAA}" presName="Name0" presStyleCnt="0">
        <dgm:presLayoutVars>
          <dgm:chMax val="21"/>
          <dgm:chPref val="21"/>
        </dgm:presLayoutVars>
      </dgm:prSet>
      <dgm:spPr/>
    </dgm:pt>
    <dgm:pt modelId="{B06DC52A-8398-4EFE-A5E5-DA0DBEC41E99}" type="pres">
      <dgm:prSet presAssocID="{6694B760-239A-4DC6-A384-22F7A57E99D1}" presName="text1" presStyleCnt="0"/>
      <dgm:spPr/>
    </dgm:pt>
    <dgm:pt modelId="{C1586B49-0B92-4CF2-8D44-82447B3A9C28}" type="pres">
      <dgm:prSet presAssocID="{6694B760-239A-4DC6-A384-22F7A57E99D1}" presName="textRepeatNode" presStyleLbl="alignNode1" presStyleIdx="0" presStyleCnt="1" custFlipVert="1" custFlipHor="1" custScaleX="22580" custScaleY="7952" custLinFactNeighborX="-52654" custLinFactNeighborY="-7092">
        <dgm:presLayoutVars>
          <dgm:chMax val="0"/>
          <dgm:chPref val="0"/>
          <dgm:bulletEnabled val="1"/>
        </dgm:presLayoutVars>
      </dgm:prSet>
      <dgm:spPr/>
    </dgm:pt>
    <dgm:pt modelId="{5CC63E8D-FE57-4CCE-9EB8-CD79EFBABD5E}" type="pres">
      <dgm:prSet presAssocID="{6694B760-239A-4DC6-A384-22F7A57E99D1}" presName="textaccent1" presStyleCnt="0"/>
      <dgm:spPr/>
    </dgm:pt>
    <dgm:pt modelId="{5C848C6D-9B0F-4814-BB5A-77F873FBC675}" type="pres">
      <dgm:prSet presAssocID="{6694B760-239A-4DC6-A384-22F7A57E99D1}" presName="accentRepeatNode" presStyleLbl="solidAlignAcc1" presStyleIdx="0" presStyleCnt="2" custFlipVert="1" custFlipHor="1" custScaleX="74479" custScaleY="26276" custLinFactNeighborX="98601" custLinFactNeighborY="-1200"/>
      <dgm:spPr>
        <a:ln>
          <a:noFill/>
        </a:ln>
      </dgm:spPr>
    </dgm:pt>
    <dgm:pt modelId="{E793873A-A0CA-497B-A346-C5509A2EB9B9}" type="pres">
      <dgm:prSet presAssocID="{3DDB6BB2-773C-4B5A-90B6-ABA21B6951FE}" presName="image1" presStyleCnt="0"/>
      <dgm:spPr/>
    </dgm:pt>
    <dgm:pt modelId="{715DE7B5-1CD9-4282-B8DF-7604916B2093}" type="pres">
      <dgm:prSet presAssocID="{3DDB6BB2-773C-4B5A-90B6-ABA21B6951FE}" presName="imageRepeatNode" presStyleLbl="alignAcc1" presStyleIdx="0" presStyleCnt="1" custScaleX="70620" custScaleY="71516" custLinFactNeighborX="22212" custLinFactNeighborY="50599"/>
      <dgm:spPr/>
    </dgm:pt>
    <dgm:pt modelId="{B17E1B99-C608-4758-B0A2-1E54937F49A1}" type="pres">
      <dgm:prSet presAssocID="{3DDB6BB2-773C-4B5A-90B6-ABA21B6951FE}" presName="imageaccent1" presStyleCnt="0"/>
      <dgm:spPr/>
    </dgm:pt>
    <dgm:pt modelId="{DB150AA3-A606-449D-A977-39ED1E58C959}" type="pres">
      <dgm:prSet presAssocID="{3DDB6BB2-773C-4B5A-90B6-ABA21B6951FE}" presName="accentRepeatNode" presStyleLbl="solidAlignAcc1" presStyleIdx="1" presStyleCnt="2" custFlipVert="1" custFlipHor="0" custScaleX="22850" custScaleY="26474" custLinFactY="59502" custLinFactNeighborX="27529" custLinFactNeighborY="100000"/>
      <dgm:spPr>
        <a:ln>
          <a:noFill/>
        </a:ln>
      </dgm:spPr>
    </dgm:pt>
  </dgm:ptLst>
  <dgm:cxnLst>
    <dgm:cxn modelId="{C6784D1A-DE4E-4AC2-B1B8-CD94159ED494}" type="presOf" srcId="{3DDB6BB2-773C-4B5A-90B6-ABA21B6951FE}" destId="{715DE7B5-1CD9-4282-B8DF-7604916B2093}" srcOrd="0" destOrd="0" presId="urn:microsoft.com/office/officeart/2008/layout/HexagonCluster"/>
    <dgm:cxn modelId="{9BEB9F42-3A4F-4AFC-9427-FB0A6B49A12A}" srcId="{DA5886BD-217A-4C18-9D56-49FB20CB0DAA}" destId="{6694B760-239A-4DC6-A384-22F7A57E99D1}" srcOrd="0" destOrd="0" parTransId="{0986922B-4F33-42E9-90A2-9AEE7215151F}" sibTransId="{3DDB6BB2-773C-4B5A-90B6-ABA21B6951FE}"/>
    <dgm:cxn modelId="{A373D77E-D620-407A-9FC1-9AD0877FBF91}" type="presOf" srcId="{6694B760-239A-4DC6-A384-22F7A57E99D1}" destId="{C1586B49-0B92-4CF2-8D44-82447B3A9C28}" srcOrd="0" destOrd="0" presId="urn:microsoft.com/office/officeart/2008/layout/HexagonCluster"/>
    <dgm:cxn modelId="{66F5BC97-B2FF-4A58-9886-0DFDFA80EDD5}" type="presOf" srcId="{DA5886BD-217A-4C18-9D56-49FB20CB0DAA}" destId="{B8D30222-E0D2-491D-AAE0-FDEFDB09AA68}" srcOrd="0" destOrd="0" presId="urn:microsoft.com/office/officeart/2008/layout/HexagonCluster"/>
    <dgm:cxn modelId="{E714887D-6137-4C73-9CEA-DB4BD8F990DD}" type="presParOf" srcId="{B8D30222-E0D2-491D-AAE0-FDEFDB09AA68}" destId="{B06DC52A-8398-4EFE-A5E5-DA0DBEC41E99}" srcOrd="0" destOrd="0" presId="urn:microsoft.com/office/officeart/2008/layout/HexagonCluster"/>
    <dgm:cxn modelId="{D34D1740-8BCB-4368-B9BF-C77A66B1E693}" type="presParOf" srcId="{B06DC52A-8398-4EFE-A5E5-DA0DBEC41E99}" destId="{C1586B49-0B92-4CF2-8D44-82447B3A9C28}" srcOrd="0" destOrd="0" presId="urn:microsoft.com/office/officeart/2008/layout/HexagonCluster"/>
    <dgm:cxn modelId="{152A6C8B-2B23-4AB2-A712-96C3CAFD2CE7}" type="presParOf" srcId="{B8D30222-E0D2-491D-AAE0-FDEFDB09AA68}" destId="{5CC63E8D-FE57-4CCE-9EB8-CD79EFBABD5E}" srcOrd="1" destOrd="0" presId="urn:microsoft.com/office/officeart/2008/layout/HexagonCluster"/>
    <dgm:cxn modelId="{7A078523-A289-4AB4-B86C-78A6BEC50CE0}" type="presParOf" srcId="{5CC63E8D-FE57-4CCE-9EB8-CD79EFBABD5E}" destId="{5C848C6D-9B0F-4814-BB5A-77F873FBC675}" srcOrd="0" destOrd="0" presId="urn:microsoft.com/office/officeart/2008/layout/HexagonCluster"/>
    <dgm:cxn modelId="{AF5D0343-6475-43F0-A06F-3D82CED6D0EF}" type="presParOf" srcId="{B8D30222-E0D2-491D-AAE0-FDEFDB09AA68}" destId="{E793873A-A0CA-497B-A346-C5509A2EB9B9}" srcOrd="2" destOrd="0" presId="urn:microsoft.com/office/officeart/2008/layout/HexagonCluster"/>
    <dgm:cxn modelId="{A029EF7B-EA1F-491F-BA9B-A6C75A3171D0}" type="presParOf" srcId="{E793873A-A0CA-497B-A346-C5509A2EB9B9}" destId="{715DE7B5-1CD9-4282-B8DF-7604916B2093}" srcOrd="0" destOrd="0" presId="urn:microsoft.com/office/officeart/2008/layout/HexagonCluster"/>
    <dgm:cxn modelId="{0E80E8FF-8557-4C38-9601-48723B0BE04C}" type="presParOf" srcId="{B8D30222-E0D2-491D-AAE0-FDEFDB09AA68}" destId="{B17E1B99-C608-4758-B0A2-1E54937F49A1}" srcOrd="3" destOrd="0" presId="urn:microsoft.com/office/officeart/2008/layout/HexagonCluster"/>
    <dgm:cxn modelId="{857DBBFC-049E-4650-AC5E-8B8C0EDBC051}" type="presParOf" srcId="{B17E1B99-C608-4758-B0A2-1E54937F49A1}" destId="{DB150AA3-A606-449D-A977-39ED1E58C959}" srcOrd="0" destOrd="0" presId="urn:microsoft.com/office/officeart/2008/layout/HexagonCluster"/>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16D8BF-9BE6-4B5C-A0E9-46EEDFFEE5CA}">
      <dsp:nvSpPr>
        <dsp:cNvPr id="0" name=""/>
        <dsp:cNvSpPr/>
      </dsp:nvSpPr>
      <dsp:spPr>
        <a:xfrm flipH="1" flipV="1">
          <a:off x="2248070" y="2079147"/>
          <a:ext cx="133385" cy="217428"/>
        </a:xfrm>
        <a:prstGeom prst="hexagon">
          <a:avLst>
            <a:gd name="adj" fmla="val 25000"/>
            <a:gd name="vf" fmla="val 115470"/>
          </a:avLst>
        </a:prstGeom>
        <a:solidFill>
          <a:schemeClr val="tx1">
            <a:lumMod val="50000"/>
          </a:schemeClr>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350" rIns="0" bIns="635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rot="10800000">
        <a:off x="2270301" y="2115385"/>
        <a:ext cx="88923" cy="144952"/>
      </dsp:txXfrm>
    </dsp:sp>
    <dsp:sp modelId="{32CDBC9B-0719-47DD-B468-E9D13886BCB9}">
      <dsp:nvSpPr>
        <dsp:cNvPr id="0" name=""/>
        <dsp:cNvSpPr/>
      </dsp:nvSpPr>
      <dsp:spPr>
        <a:xfrm>
          <a:off x="2315205" y="2034675"/>
          <a:ext cx="250405" cy="216120"/>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B35786-1711-4399-87D9-1CC2909B2C25}">
      <dsp:nvSpPr>
        <dsp:cNvPr id="0" name=""/>
        <dsp:cNvSpPr/>
      </dsp:nvSpPr>
      <dsp:spPr>
        <a:xfrm>
          <a:off x="75412" y="1643068"/>
          <a:ext cx="1398616" cy="1182042"/>
        </a:xfrm>
        <a:prstGeom prst="hexagon">
          <a:avLst>
            <a:gd name="adj" fmla="val 25000"/>
            <a:gd name="vf" fmla="val 115470"/>
          </a:avLst>
        </a:prstGeom>
        <a:blipFill>
          <a:blip xmlns:r="http://schemas.openxmlformats.org/officeDocument/2006/relationships" r:embed="rId1"/>
          <a:srcRect/>
          <a:stretch>
            <a:fillRect l="-34000" r="-34000"/>
          </a:stretch>
        </a:blip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5ADF5B-C4AA-4E81-A14A-21C5430CD79C}">
      <dsp:nvSpPr>
        <dsp:cNvPr id="0" name=""/>
        <dsp:cNvSpPr/>
      </dsp:nvSpPr>
      <dsp:spPr>
        <a:xfrm>
          <a:off x="1942927" y="1832679"/>
          <a:ext cx="250405" cy="216120"/>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586B49-0B92-4CF2-8D44-82447B3A9C28}">
      <dsp:nvSpPr>
        <dsp:cNvPr id="0" name=""/>
        <dsp:cNvSpPr/>
      </dsp:nvSpPr>
      <dsp:spPr>
        <a:xfrm flipH="1" flipV="1">
          <a:off x="1892966" y="1693764"/>
          <a:ext cx="390035" cy="118288"/>
        </a:xfrm>
        <a:prstGeom prst="hexagon">
          <a:avLst>
            <a:gd name="adj" fmla="val 25000"/>
            <a:gd name="vf" fmla="val 115470"/>
          </a:avLst>
        </a:prstGeom>
        <a:solidFill>
          <a:schemeClr val="accent1">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350" rIns="0" bIns="635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rot="10800000">
        <a:off x="1935326" y="1706611"/>
        <a:ext cx="305315" cy="92594"/>
      </dsp:txXfrm>
    </dsp:sp>
    <dsp:sp modelId="{5C848C6D-9B0F-4814-BB5A-77F873FBC675}">
      <dsp:nvSpPr>
        <dsp:cNvPr id="0" name=""/>
        <dsp:cNvSpPr/>
      </dsp:nvSpPr>
      <dsp:spPr>
        <a:xfrm>
          <a:off x="1874096" y="1730189"/>
          <a:ext cx="201603" cy="174000"/>
        </a:xfrm>
        <a:prstGeom prst="hexagon">
          <a:avLst>
            <a:gd name="adj" fmla="val 25000"/>
            <a:gd name="vf" fmla="val 115470"/>
          </a:avLst>
        </a:prstGeom>
        <a:solidFill>
          <a:schemeClr val="lt1">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715DE7B5-1CD9-4282-B8DF-7604916B2093}">
      <dsp:nvSpPr>
        <dsp:cNvPr id="0" name=""/>
        <dsp:cNvSpPr/>
      </dsp:nvSpPr>
      <dsp:spPr>
        <a:xfrm>
          <a:off x="405646" y="869847"/>
          <a:ext cx="1218296" cy="1063498"/>
        </a:xfrm>
        <a:prstGeom prst="hexagon">
          <a:avLst>
            <a:gd name="adj" fmla="val 25000"/>
            <a:gd name="vf" fmla="val 115470"/>
          </a:avLst>
        </a:prstGeom>
        <a:blipFill>
          <a:blip xmlns:r="http://schemas.openxmlformats.org/officeDocument/2006/relationships" r:embed="rId1"/>
          <a:srcRect/>
          <a:stretch>
            <a:fillRect l="-11000" r="-11000"/>
          </a:stretch>
        </a:blipFill>
        <a:ln w="19050" cap="rnd" cmpd="sng" algn="ctr">
          <a:noFill/>
          <a:prstDash val="solid"/>
        </a:ln>
        <a:effectLst/>
      </dsp:spPr>
      <dsp:style>
        <a:lnRef idx="2">
          <a:scrgbClr r="0" g="0" b="0"/>
        </a:lnRef>
        <a:fillRef idx="1">
          <a:scrgbClr r="0" g="0" b="0"/>
        </a:fillRef>
        <a:effectRef idx="0">
          <a:scrgbClr r="0" g="0" b="0"/>
        </a:effectRef>
        <a:fontRef idx="minor"/>
      </dsp:style>
    </dsp:sp>
    <dsp:sp modelId="{DB150AA3-A606-449D-A977-39ED1E58C959}">
      <dsp:nvSpPr>
        <dsp:cNvPr id="0" name=""/>
        <dsp:cNvSpPr/>
      </dsp:nvSpPr>
      <dsp:spPr>
        <a:xfrm>
          <a:off x="2081391" y="1742323"/>
          <a:ext cx="201603" cy="174000"/>
        </a:xfrm>
        <a:prstGeom prst="hexagon">
          <a:avLst>
            <a:gd name="adj" fmla="val 25000"/>
            <a:gd name="vf" fmla="val 115470"/>
          </a:avLst>
        </a:prstGeom>
        <a:solidFill>
          <a:schemeClr val="lt1">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DFE0DD-C401-4EA3-9C21-41D6E3FD7873}">
      <dsp:nvSpPr>
        <dsp:cNvPr id="0" name=""/>
        <dsp:cNvSpPr/>
      </dsp:nvSpPr>
      <dsp:spPr>
        <a:xfrm rot="5400000">
          <a:off x="2575596" y="942110"/>
          <a:ext cx="817024" cy="782010"/>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E2026D5D-58C6-4833-A285-934862F32572}">
      <dsp:nvSpPr>
        <dsp:cNvPr id="0" name=""/>
        <dsp:cNvSpPr/>
      </dsp:nvSpPr>
      <dsp:spPr>
        <a:xfrm>
          <a:off x="2553398" y="224043"/>
          <a:ext cx="1889351" cy="745459"/>
        </a:xfrm>
        <a:prstGeom prst="roundRect">
          <a:avLst>
            <a:gd name="adj" fmla="val 16670"/>
          </a:avLst>
        </a:prstGeom>
        <a:solidFill>
          <a:srgbClr val="00B0F0"/>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Dataset</a:t>
          </a:r>
          <a:endParaRPr lang="en-IN" sz="2000" kern="1200" dirty="0">
            <a:latin typeface="Times New Roman" panose="02020603050405020304" pitchFamily="18" charset="0"/>
            <a:cs typeface="Times New Roman" panose="02020603050405020304" pitchFamily="18" charset="0"/>
          </a:endParaRPr>
        </a:p>
      </dsp:txBody>
      <dsp:txXfrm>
        <a:off x="2589795" y="260440"/>
        <a:ext cx="1816557" cy="672665"/>
      </dsp:txXfrm>
    </dsp:sp>
    <dsp:sp modelId="{A00B5A98-E042-47FD-97F7-1645E553CE6A}">
      <dsp:nvSpPr>
        <dsp:cNvPr id="0" name=""/>
        <dsp:cNvSpPr/>
      </dsp:nvSpPr>
      <dsp:spPr>
        <a:xfrm>
          <a:off x="3977822" y="59102"/>
          <a:ext cx="1294753" cy="1007142"/>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B960F0F-C0D7-4CE3-8E75-212DE936DE38}">
      <dsp:nvSpPr>
        <dsp:cNvPr id="0" name=""/>
        <dsp:cNvSpPr/>
      </dsp:nvSpPr>
      <dsp:spPr>
        <a:xfrm rot="5400000">
          <a:off x="3373268" y="2037554"/>
          <a:ext cx="790660" cy="694629"/>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66B4F040-CC6B-4A25-AF15-8914F535A1A2}">
      <dsp:nvSpPr>
        <dsp:cNvPr id="0" name=""/>
        <dsp:cNvSpPr/>
      </dsp:nvSpPr>
      <dsp:spPr>
        <a:xfrm>
          <a:off x="3267921" y="1133649"/>
          <a:ext cx="1831922" cy="808025"/>
        </a:xfrm>
        <a:prstGeom prst="roundRect">
          <a:avLst>
            <a:gd name="adj" fmla="val 16670"/>
          </a:avLst>
        </a:prstGeom>
        <a:solidFill>
          <a:srgbClr val="00B0F0"/>
        </a:solidFill>
        <a:ln>
          <a:solidFill>
            <a:srgbClr val="0070C0"/>
          </a:solid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Pre-processing</a:t>
          </a:r>
          <a:endParaRPr lang="en-IN" sz="2000" kern="1200" dirty="0">
            <a:latin typeface="Times New Roman" panose="02020603050405020304" pitchFamily="18" charset="0"/>
            <a:cs typeface="Times New Roman" panose="02020603050405020304" pitchFamily="18" charset="0"/>
          </a:endParaRPr>
        </a:p>
      </dsp:txBody>
      <dsp:txXfrm>
        <a:off x="3307373" y="1173101"/>
        <a:ext cx="1753018" cy="729121"/>
      </dsp:txXfrm>
    </dsp:sp>
    <dsp:sp modelId="{BDFB6091-6CC3-438A-9751-37A6B67A68C1}">
      <dsp:nvSpPr>
        <dsp:cNvPr id="0" name=""/>
        <dsp:cNvSpPr/>
      </dsp:nvSpPr>
      <dsp:spPr>
        <a:xfrm>
          <a:off x="5451282" y="1219788"/>
          <a:ext cx="1294753" cy="1007142"/>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2808239-855F-411E-902D-799F6911C2AD}">
      <dsp:nvSpPr>
        <dsp:cNvPr id="0" name=""/>
        <dsp:cNvSpPr/>
      </dsp:nvSpPr>
      <dsp:spPr>
        <a:xfrm rot="5400000">
          <a:off x="4261068" y="3087278"/>
          <a:ext cx="1019895" cy="763566"/>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2504D56C-77E5-4CF6-974B-327358860008}">
      <dsp:nvSpPr>
        <dsp:cNvPr id="0" name=""/>
        <dsp:cNvSpPr/>
      </dsp:nvSpPr>
      <dsp:spPr>
        <a:xfrm>
          <a:off x="4109159" y="2148663"/>
          <a:ext cx="1936669" cy="778081"/>
        </a:xfrm>
        <a:prstGeom prst="roundRect">
          <a:avLst>
            <a:gd name="adj" fmla="val 16670"/>
          </a:avLst>
        </a:prstGeom>
        <a:solidFill>
          <a:srgbClr val="00B0F0"/>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Split the data</a:t>
          </a:r>
          <a:endParaRPr lang="en-IN" sz="2000" kern="1200" dirty="0">
            <a:latin typeface="Times New Roman" panose="02020603050405020304" pitchFamily="18" charset="0"/>
            <a:cs typeface="Times New Roman" panose="02020603050405020304" pitchFamily="18" charset="0"/>
          </a:endParaRPr>
        </a:p>
      </dsp:txBody>
      <dsp:txXfrm>
        <a:off x="4147149" y="2186653"/>
        <a:ext cx="1860689" cy="702101"/>
      </dsp:txXfrm>
    </dsp:sp>
    <dsp:sp modelId="{99AE6F25-BEE4-4ABB-8BEE-A34C02EA41F5}">
      <dsp:nvSpPr>
        <dsp:cNvPr id="0" name=""/>
        <dsp:cNvSpPr/>
      </dsp:nvSpPr>
      <dsp:spPr>
        <a:xfrm>
          <a:off x="7005832" y="2367293"/>
          <a:ext cx="1294753" cy="1007142"/>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84608852-557F-43C4-A83D-73CF717C72EF}">
      <dsp:nvSpPr>
        <dsp:cNvPr id="0" name=""/>
        <dsp:cNvSpPr/>
      </dsp:nvSpPr>
      <dsp:spPr>
        <a:xfrm rot="5400000">
          <a:off x="5263679" y="4456724"/>
          <a:ext cx="1069523" cy="906664"/>
        </a:xfrm>
        <a:prstGeom prst="bentUpArrow">
          <a:avLst>
            <a:gd name="adj1" fmla="val 32840"/>
            <a:gd name="adj2" fmla="val 25000"/>
            <a:gd name="adj3" fmla="val 35780"/>
          </a:avLst>
        </a:prstGeom>
        <a:solidFill>
          <a:schemeClr val="accent1">
            <a:tint val="50000"/>
            <a:hueOff val="0"/>
            <a:satOff val="0"/>
            <a:lumOff val="0"/>
            <a:alphaOff val="0"/>
          </a:schemeClr>
        </a:solidFill>
        <a:ln>
          <a:noFill/>
        </a:ln>
        <a:effectLst/>
        <a:scene3d>
          <a:camera prst="orthographicFront">
            <a:rot lat="0" lon="0" rev="0"/>
          </a:camera>
          <a:lightRig rig="contrasting" dir="t">
            <a:rot lat="0" lon="0" rev="1200000"/>
          </a:lightRig>
        </a:scene3d>
        <a:sp3d contourW="12700" prstMaterial="flat">
          <a:bevelT w="177800" h="254000"/>
          <a:bevelB w="152400"/>
        </a:sp3d>
      </dsp:spPr>
      <dsp:style>
        <a:lnRef idx="0">
          <a:scrgbClr r="0" g="0" b="0"/>
        </a:lnRef>
        <a:fillRef idx="1">
          <a:scrgbClr r="0" g="0" b="0"/>
        </a:fillRef>
        <a:effectRef idx="1">
          <a:scrgbClr r="0" g="0" b="0"/>
        </a:effectRef>
        <a:fontRef idx="minor"/>
      </dsp:style>
    </dsp:sp>
    <dsp:sp modelId="{B839FCD2-D883-4318-BEC5-21C13A1CFFBF}">
      <dsp:nvSpPr>
        <dsp:cNvPr id="0" name=""/>
        <dsp:cNvSpPr/>
      </dsp:nvSpPr>
      <dsp:spPr>
        <a:xfrm>
          <a:off x="5160283" y="3168275"/>
          <a:ext cx="2870833" cy="1173789"/>
        </a:xfrm>
        <a:prstGeom prst="roundRect">
          <a:avLst>
            <a:gd name="adj" fmla="val 16670"/>
          </a:avLst>
        </a:prstGeom>
        <a:solidFill>
          <a:srgbClr val="00B0F0"/>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Build CNN Model to train deep neural netwSplit the dataork for epochs </a:t>
          </a:r>
          <a:endParaRPr lang="en-IN" sz="2000" kern="1200" dirty="0">
            <a:latin typeface="Times New Roman" panose="02020603050405020304" pitchFamily="18" charset="0"/>
            <a:cs typeface="Times New Roman" panose="02020603050405020304" pitchFamily="18" charset="0"/>
          </a:endParaRPr>
        </a:p>
      </dsp:txBody>
      <dsp:txXfrm>
        <a:off x="5217593" y="3225585"/>
        <a:ext cx="2756213" cy="1059169"/>
      </dsp:txXfrm>
    </dsp:sp>
    <dsp:sp modelId="{D73E0470-D3D4-4F9F-97C9-DAC210498559}">
      <dsp:nvSpPr>
        <dsp:cNvPr id="0" name=""/>
        <dsp:cNvSpPr/>
      </dsp:nvSpPr>
      <dsp:spPr>
        <a:xfrm>
          <a:off x="8975089" y="3712109"/>
          <a:ext cx="1294753" cy="1007142"/>
        </a:xfrm>
        <a:prstGeom prst="rect">
          <a:avLst/>
        </a:prstGeom>
        <a:noFill/>
        <a:ln w="9525" cap="rnd"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FF32501-BC1A-4216-BA23-9ED160D95F6A}">
      <dsp:nvSpPr>
        <dsp:cNvPr id="0" name=""/>
        <dsp:cNvSpPr/>
      </dsp:nvSpPr>
      <dsp:spPr>
        <a:xfrm>
          <a:off x="6199356" y="4844057"/>
          <a:ext cx="2273876" cy="778081"/>
        </a:xfrm>
        <a:prstGeom prst="roundRect">
          <a:avLst>
            <a:gd name="adj" fmla="val 16670"/>
          </a:avLst>
        </a:prstGeom>
        <a:solidFill>
          <a:srgbClr val="00B0F0"/>
        </a:solidFill>
        <a:ln>
          <a:noFill/>
        </a:ln>
        <a:effectLst>
          <a:outerShdw blurRad="38100" dist="25400" dir="5400000" rotWithShape="0">
            <a:srgbClr val="000000">
              <a:alpha val="4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Classification</a:t>
          </a:r>
          <a:endParaRPr lang="en-IN" sz="2000" kern="1200" dirty="0">
            <a:latin typeface="Times New Roman" panose="02020603050405020304" pitchFamily="18" charset="0"/>
            <a:cs typeface="Times New Roman" panose="02020603050405020304" pitchFamily="18" charset="0"/>
          </a:endParaRPr>
        </a:p>
      </dsp:txBody>
      <dsp:txXfrm>
        <a:off x="6237346" y="4882047"/>
        <a:ext cx="2197896" cy="7021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16D8BF-9BE6-4B5C-A0E9-46EEDFFEE5CA}">
      <dsp:nvSpPr>
        <dsp:cNvPr id="0" name=""/>
        <dsp:cNvSpPr/>
      </dsp:nvSpPr>
      <dsp:spPr>
        <a:xfrm flipH="1" flipV="1">
          <a:off x="1737034" y="1274082"/>
          <a:ext cx="133385" cy="217428"/>
        </a:xfrm>
        <a:prstGeom prst="hexagon">
          <a:avLst>
            <a:gd name="adj" fmla="val 25000"/>
            <a:gd name="vf" fmla="val 115470"/>
          </a:avLst>
        </a:prstGeom>
        <a:solidFill>
          <a:schemeClr val="tx1">
            <a:lumMod val="50000"/>
          </a:schemeClr>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350" rIns="0" bIns="635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rot="10800000">
        <a:off x="1759265" y="1310320"/>
        <a:ext cx="88923" cy="144952"/>
      </dsp:txXfrm>
    </dsp:sp>
    <dsp:sp modelId="{32CDBC9B-0719-47DD-B468-E9D13886BCB9}">
      <dsp:nvSpPr>
        <dsp:cNvPr id="0" name=""/>
        <dsp:cNvSpPr/>
      </dsp:nvSpPr>
      <dsp:spPr>
        <a:xfrm flipH="1" flipV="1">
          <a:off x="1686484" y="1220836"/>
          <a:ext cx="332012" cy="45720"/>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B35786-1711-4399-87D9-1CC2909B2C25}">
      <dsp:nvSpPr>
        <dsp:cNvPr id="0" name=""/>
        <dsp:cNvSpPr/>
      </dsp:nvSpPr>
      <dsp:spPr>
        <a:xfrm>
          <a:off x="75412" y="1643068"/>
          <a:ext cx="1398616" cy="1182042"/>
        </a:xfrm>
        <a:prstGeom prst="hexagon">
          <a:avLst>
            <a:gd name="adj" fmla="val 25000"/>
            <a:gd name="vf" fmla="val 11547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1000" r="-21000"/>
          </a:stretch>
        </a:blip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5ADF5B-C4AA-4E81-A14A-21C5430CD79C}">
      <dsp:nvSpPr>
        <dsp:cNvPr id="0" name=""/>
        <dsp:cNvSpPr/>
      </dsp:nvSpPr>
      <dsp:spPr>
        <a:xfrm flipH="1" flipV="1">
          <a:off x="1704479" y="1179534"/>
          <a:ext cx="99260" cy="185081"/>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0186A6-D3FB-4046-B8E2-DC801768F182}">
      <dsp:nvSpPr>
        <dsp:cNvPr id="0" name=""/>
        <dsp:cNvSpPr/>
      </dsp:nvSpPr>
      <dsp:spPr>
        <a:xfrm flipV="1">
          <a:off x="1653386" y="1291251"/>
          <a:ext cx="68946" cy="110996"/>
        </a:xfrm>
        <a:prstGeom prst="hexagon">
          <a:avLst>
            <a:gd name="adj" fmla="val 25000"/>
            <a:gd name="vf" fmla="val 11547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350" rIns="0" bIns="635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rot="10800000">
        <a:off x="1664877" y="1309750"/>
        <a:ext cx="45964" cy="73998"/>
      </dsp:txXfrm>
    </dsp:sp>
    <dsp:sp modelId="{32BBEDE5-DA65-4F41-BBA7-E1A292A53508}">
      <dsp:nvSpPr>
        <dsp:cNvPr id="0" name=""/>
        <dsp:cNvSpPr/>
      </dsp:nvSpPr>
      <dsp:spPr>
        <a:xfrm flipH="1" flipV="1">
          <a:off x="1585278" y="1286154"/>
          <a:ext cx="132543" cy="37715"/>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1C0CA71-7AEB-4908-8BC9-3870E7A6D309}">
      <dsp:nvSpPr>
        <dsp:cNvPr id="0" name=""/>
        <dsp:cNvSpPr/>
      </dsp:nvSpPr>
      <dsp:spPr>
        <a:xfrm>
          <a:off x="0" y="574911"/>
          <a:ext cx="1119922" cy="1139588"/>
        </a:xfrm>
        <a:prstGeom prst="hexagon">
          <a:avLst>
            <a:gd name="adj" fmla="val 25000"/>
            <a:gd name="vf" fmla="val 115470"/>
          </a:avLst>
        </a:prstGeom>
        <a:blipFill>
          <a:blip xmlns:r="http://schemas.openxmlformats.org/officeDocument/2006/relationships" r:embed="rId1"/>
          <a:srcRect/>
          <a:stretch>
            <a:fillRect l="-17000" r="-17000"/>
          </a:stretch>
        </a:blip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6FB8B40-7165-4193-8FC0-CD2C5C271EA8}">
      <dsp:nvSpPr>
        <dsp:cNvPr id="0" name=""/>
        <dsp:cNvSpPr/>
      </dsp:nvSpPr>
      <dsp:spPr>
        <a:xfrm>
          <a:off x="1741383" y="1372802"/>
          <a:ext cx="125360" cy="108196"/>
        </a:xfrm>
        <a:prstGeom prst="hexagon">
          <a:avLst>
            <a:gd name="adj" fmla="val 25000"/>
            <a:gd name="vf" fmla="val 115470"/>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586B49-0B92-4CF2-8D44-82447B3A9C28}">
      <dsp:nvSpPr>
        <dsp:cNvPr id="0" name=""/>
        <dsp:cNvSpPr/>
      </dsp:nvSpPr>
      <dsp:spPr>
        <a:xfrm flipH="1" flipV="1">
          <a:off x="1383927" y="1665019"/>
          <a:ext cx="387111" cy="117401"/>
        </a:xfrm>
        <a:prstGeom prst="hexagon">
          <a:avLst>
            <a:gd name="adj" fmla="val 25000"/>
            <a:gd name="vf" fmla="val 115470"/>
          </a:avLst>
        </a:prstGeom>
        <a:solidFill>
          <a:schemeClr val="accent1">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6350" rIns="0" bIns="6350" numCol="1" spcCol="1270" anchor="ctr" anchorCtr="0">
          <a:noAutofit/>
        </a:bodyPr>
        <a:lstStyle/>
        <a:p>
          <a:pPr marL="0" lvl="0" indent="0" algn="ctr" defTabSz="222250">
            <a:lnSpc>
              <a:spcPct val="90000"/>
            </a:lnSpc>
            <a:spcBef>
              <a:spcPct val="0"/>
            </a:spcBef>
            <a:spcAft>
              <a:spcPct val="35000"/>
            </a:spcAft>
            <a:buNone/>
          </a:pPr>
          <a:endParaRPr lang="en-IN" sz="500" kern="1200" dirty="0"/>
        </a:p>
      </dsp:txBody>
      <dsp:txXfrm rot="10800000">
        <a:off x="1425970" y="1677769"/>
        <a:ext cx="303025" cy="91901"/>
      </dsp:txXfrm>
    </dsp:sp>
    <dsp:sp modelId="{5C848C6D-9B0F-4814-BB5A-77F873FBC675}">
      <dsp:nvSpPr>
        <dsp:cNvPr id="0" name=""/>
        <dsp:cNvSpPr/>
      </dsp:nvSpPr>
      <dsp:spPr>
        <a:xfrm flipH="1" flipV="1">
          <a:off x="1885576" y="1803776"/>
          <a:ext cx="149026" cy="45377"/>
        </a:xfrm>
        <a:prstGeom prst="hexagon">
          <a:avLst>
            <a:gd name="adj" fmla="val 25000"/>
            <a:gd name="vf" fmla="val 115470"/>
          </a:avLst>
        </a:prstGeom>
        <a:solidFill>
          <a:schemeClr val="lt1">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 modelId="{715DE7B5-1CD9-4282-B8DF-7604916B2093}">
      <dsp:nvSpPr>
        <dsp:cNvPr id="0" name=""/>
        <dsp:cNvSpPr/>
      </dsp:nvSpPr>
      <dsp:spPr>
        <a:xfrm>
          <a:off x="837898" y="1266160"/>
          <a:ext cx="1209160" cy="1055523"/>
        </a:xfrm>
        <a:prstGeom prst="hexagon">
          <a:avLst>
            <a:gd name="adj" fmla="val 25000"/>
            <a:gd name="vf" fmla="val 115470"/>
          </a:avLst>
        </a:prstGeom>
        <a:blipFill>
          <a:blip xmlns:r="http://schemas.openxmlformats.org/officeDocument/2006/relationships" r:embed="rId1"/>
          <a:srcRect/>
          <a:stretch>
            <a:fillRect l="-11000" r="-11000"/>
          </a:stretch>
        </a:blipFill>
        <a:ln w="19050" cap="rnd" cmpd="sng" algn="ctr">
          <a:noFill/>
          <a:prstDash val="solid"/>
        </a:ln>
        <a:effectLst/>
      </dsp:spPr>
      <dsp:style>
        <a:lnRef idx="2">
          <a:scrgbClr r="0" g="0" b="0"/>
        </a:lnRef>
        <a:fillRef idx="1">
          <a:scrgbClr r="0" g="0" b="0"/>
        </a:fillRef>
        <a:effectRef idx="0">
          <a:scrgbClr r="0" g="0" b="0"/>
        </a:effectRef>
        <a:fontRef idx="minor"/>
      </dsp:style>
    </dsp:sp>
    <dsp:sp modelId="{DB150AA3-A606-449D-A977-39ED1E58C959}">
      <dsp:nvSpPr>
        <dsp:cNvPr id="0" name=""/>
        <dsp:cNvSpPr/>
      </dsp:nvSpPr>
      <dsp:spPr>
        <a:xfrm flipV="1">
          <a:off x="1497544" y="1919722"/>
          <a:ext cx="45720" cy="45719"/>
        </a:xfrm>
        <a:prstGeom prst="hexagon">
          <a:avLst>
            <a:gd name="adj" fmla="val 25000"/>
            <a:gd name="vf" fmla="val 115470"/>
          </a:avLst>
        </a:prstGeom>
        <a:solidFill>
          <a:schemeClr val="lt1">
            <a:hueOff val="0"/>
            <a:satOff val="0"/>
            <a:lumOff val="0"/>
            <a:alphaOff val="0"/>
          </a:schemeClr>
        </a:solidFill>
        <a:ln w="19050" cap="rnd"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6/7/2025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6/7/2025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6/7/2025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6/7/2025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6/7/2025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4465C"/>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6/7/2025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diagramQuickStyle" Target="../diagrams/quickStyle2.xml"/><Relationship Id="rId3" Type="http://schemas.openxmlformats.org/officeDocument/2006/relationships/diagramLayout" Target="../diagrams/layout1.xml"/><Relationship Id="rId7" Type="http://schemas.openxmlformats.org/officeDocument/2006/relationships/image" Target="../media/image8.png"/><Relationship Id="rId12" Type="http://schemas.openxmlformats.org/officeDocument/2006/relationships/diagramLayout" Target="../diagrams/layout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openxmlformats.org/officeDocument/2006/relationships/diagramData" Target="../diagrams/data2.xml"/><Relationship Id="rId5" Type="http://schemas.openxmlformats.org/officeDocument/2006/relationships/diagramColors" Target="../diagrams/colors1.xml"/><Relationship Id="rId15" Type="http://schemas.microsoft.com/office/2007/relationships/diagramDrawing" Target="../diagrams/drawing2.xml"/><Relationship Id="rId10" Type="http://schemas.microsoft.com/office/2007/relationships/hdphoto" Target="../media/hdphoto2.wdp"/><Relationship Id="rId4" Type="http://schemas.openxmlformats.org/officeDocument/2006/relationships/diagramQuickStyle" Target="../diagrams/quickStyle1.xml"/><Relationship Id="rId9" Type="http://schemas.openxmlformats.org/officeDocument/2006/relationships/image" Target="../media/image9.png"/><Relationship Id="rId14" Type="http://schemas.openxmlformats.org/officeDocument/2006/relationships/diagramColors" Target="../diagrams/colors2.xml"/></Relationships>
</file>

<file path=ppt/slides/_rels/slide20.xml.rels><?xml version="1.0" encoding="UTF-8" standalone="yes"?>
<Relationships xmlns="http://schemas.openxmlformats.org/package/2006/relationships"><Relationship Id="rId8" Type="http://schemas.microsoft.com/office/2007/relationships/hdphoto" Target="../media/hdphoto1.wdp"/><Relationship Id="rId13" Type="http://schemas.microsoft.com/office/2007/relationships/diagramDrawing" Target="../diagrams/drawing5.xml"/><Relationship Id="rId18" Type="http://schemas.microsoft.com/office/2007/relationships/diagramDrawing" Target="../diagrams/drawing6.xml"/><Relationship Id="rId3" Type="http://schemas.openxmlformats.org/officeDocument/2006/relationships/diagramLayout" Target="../diagrams/layout4.xml"/><Relationship Id="rId7" Type="http://schemas.openxmlformats.org/officeDocument/2006/relationships/image" Target="../media/image8.png"/><Relationship Id="rId12" Type="http://schemas.openxmlformats.org/officeDocument/2006/relationships/diagramColors" Target="../diagrams/colors5.xml"/><Relationship Id="rId17" Type="http://schemas.openxmlformats.org/officeDocument/2006/relationships/diagramColors" Target="../diagrams/colors6.xml"/><Relationship Id="rId2" Type="http://schemas.openxmlformats.org/officeDocument/2006/relationships/diagramData" Target="../diagrams/data4.xml"/><Relationship Id="rId16" Type="http://schemas.openxmlformats.org/officeDocument/2006/relationships/diagramQuickStyle" Target="../diagrams/quickStyle6.xml"/><Relationship Id="rId1" Type="http://schemas.openxmlformats.org/officeDocument/2006/relationships/slideLayout" Target="../slideLayouts/slideLayout7.xml"/><Relationship Id="rId6" Type="http://schemas.microsoft.com/office/2007/relationships/diagramDrawing" Target="../diagrams/drawing4.xml"/><Relationship Id="rId11" Type="http://schemas.openxmlformats.org/officeDocument/2006/relationships/diagramQuickStyle" Target="../diagrams/quickStyle5.xml"/><Relationship Id="rId5" Type="http://schemas.openxmlformats.org/officeDocument/2006/relationships/diagramColors" Target="../diagrams/colors4.xml"/><Relationship Id="rId15" Type="http://schemas.openxmlformats.org/officeDocument/2006/relationships/diagramLayout" Target="../diagrams/layout6.xml"/><Relationship Id="rId10" Type="http://schemas.openxmlformats.org/officeDocument/2006/relationships/diagramLayout" Target="../diagrams/layout5.xml"/><Relationship Id="rId4" Type="http://schemas.openxmlformats.org/officeDocument/2006/relationships/diagramQuickStyle" Target="../diagrams/quickStyle4.xml"/><Relationship Id="rId9" Type="http://schemas.openxmlformats.org/officeDocument/2006/relationships/diagramData" Target="../diagrams/data5.xml"/><Relationship Id="rId14" Type="http://schemas.openxmlformats.org/officeDocument/2006/relationships/diagramData" Target="../diagrams/data6.xml"/></Relationships>
</file>

<file path=ppt/slides/_rels/slide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6.jpg"/><Relationship Id="rId2" Type="http://schemas.openxmlformats.org/officeDocument/2006/relationships/image" Target="../media/image12.jpg"/><Relationship Id="rId1" Type="http://schemas.openxmlformats.org/officeDocument/2006/relationships/slideLayout" Target="../slideLayouts/slideLayout7.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58406-ACE2-4FF9-B0EF-F3B1CD0C8BAD}"/>
              </a:ext>
            </a:extLst>
          </p:cNvPr>
          <p:cNvSpPr>
            <a:spLocks noGrp="1"/>
          </p:cNvSpPr>
          <p:nvPr>
            <p:ph type="ctrTitle"/>
          </p:nvPr>
        </p:nvSpPr>
        <p:spPr>
          <a:xfrm>
            <a:off x="1154955" y="940904"/>
            <a:ext cx="6359028" cy="2948581"/>
          </a:xfrm>
        </p:spPr>
        <p:txBody>
          <a:bodyPr/>
          <a:lstStyle/>
          <a:p>
            <a:r>
              <a:rPr lang="en-US" sz="6000" dirty="0">
                <a:latin typeface="Times New Roman" panose="02020603050405020304" pitchFamily="18" charset="0"/>
                <a:cs typeface="Times New Roman" panose="02020603050405020304" pitchFamily="18" charset="0"/>
              </a:rPr>
              <a:t>Brain Tumor Detection and Classification </a:t>
            </a:r>
            <a:endParaRPr lang="en-IN" sz="6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579646D-2F67-466E-9BEB-DE2C72F91306}"/>
              </a:ext>
            </a:extLst>
          </p:cNvPr>
          <p:cNvSpPr>
            <a:spLocks noGrp="1"/>
          </p:cNvSpPr>
          <p:nvPr>
            <p:ph type="subTitle" idx="1"/>
          </p:nvPr>
        </p:nvSpPr>
        <p:spPr>
          <a:xfrm>
            <a:off x="1327233" y="4777380"/>
            <a:ext cx="2701428" cy="861420"/>
          </a:xfrm>
        </p:spPr>
        <p:txBody>
          <a:bodyPr/>
          <a:lstStyle/>
          <a:p>
            <a:r>
              <a:rPr lang="en-US" cap="none" dirty="0">
                <a:solidFill>
                  <a:schemeClr val="tx1"/>
                </a:solidFill>
                <a:latin typeface="Times New Roman" panose="02020603050405020304" pitchFamily="18" charset="0"/>
                <a:cs typeface="Times New Roman" panose="02020603050405020304" pitchFamily="18" charset="0"/>
              </a:rPr>
              <a:t>Presented by:</a:t>
            </a:r>
          </a:p>
          <a:p>
            <a:r>
              <a:rPr lang="en-US" cap="none" dirty="0">
                <a:solidFill>
                  <a:schemeClr val="tx1"/>
                </a:solidFill>
                <a:latin typeface="Times New Roman" panose="02020603050405020304" pitchFamily="18" charset="0"/>
                <a:cs typeface="Times New Roman" panose="02020603050405020304" pitchFamily="18" charset="0"/>
              </a:rPr>
              <a:t>Kanya Kumari Bikram</a:t>
            </a:r>
            <a:endParaRPr lang="en-IN" cap="none"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90E515F-B2A1-42AB-9633-B8D3C225849B}"/>
              </a:ext>
            </a:extLst>
          </p:cNvPr>
          <p:cNvPicPr>
            <a:picLocks noChangeAspect="1"/>
          </p:cNvPicPr>
          <p:nvPr/>
        </p:nvPicPr>
        <p:blipFill>
          <a:blip r:embed="rId2"/>
          <a:stretch>
            <a:fillRect/>
          </a:stretch>
        </p:blipFill>
        <p:spPr>
          <a:xfrm>
            <a:off x="7675328" y="1024387"/>
            <a:ext cx="4236057" cy="5079233"/>
          </a:xfrm>
          <a:prstGeom prst="rect">
            <a:avLst/>
          </a:prstGeom>
        </p:spPr>
      </p:pic>
      <p:sp>
        <p:nvSpPr>
          <p:cNvPr id="7" name="Hexagon 6">
            <a:extLst>
              <a:ext uri="{FF2B5EF4-FFF2-40B4-BE49-F238E27FC236}">
                <a16:creationId xmlns:a16="http://schemas.microsoft.com/office/drawing/2014/main" id="{FEFE5333-9DCE-43CA-B7A9-4F3BB502D6D6}"/>
              </a:ext>
            </a:extLst>
          </p:cNvPr>
          <p:cNvSpPr/>
          <p:nvPr/>
        </p:nvSpPr>
        <p:spPr>
          <a:xfrm>
            <a:off x="6308035" y="4523848"/>
            <a:ext cx="1205948" cy="1086678"/>
          </a:xfrm>
          <a:prstGeom prst="hexagon">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Hexagon 7">
            <a:extLst>
              <a:ext uri="{FF2B5EF4-FFF2-40B4-BE49-F238E27FC236}">
                <a16:creationId xmlns:a16="http://schemas.microsoft.com/office/drawing/2014/main" id="{C45A9E87-99BB-4760-8A1C-7523BE2BA8B2}"/>
              </a:ext>
            </a:extLst>
          </p:cNvPr>
          <p:cNvSpPr/>
          <p:nvPr/>
        </p:nvSpPr>
        <p:spPr>
          <a:xfrm>
            <a:off x="6448398" y="5880233"/>
            <a:ext cx="925222" cy="729312"/>
          </a:xfrm>
          <a:prstGeom prst="hexagon">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74931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FC30C2-C441-4243-B0D5-2D1520F5CD4A}"/>
              </a:ext>
            </a:extLst>
          </p:cNvPr>
          <p:cNvSpPr txBox="1"/>
          <p:nvPr/>
        </p:nvSpPr>
        <p:spPr>
          <a:xfrm>
            <a:off x="648928" y="396100"/>
            <a:ext cx="9940413"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Reason for using CNN Model</a:t>
            </a:r>
            <a:endParaRPr lang="en-IN" sz="6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4C02661-452F-4105-BFDC-68BD5BC48F98}"/>
              </a:ext>
            </a:extLst>
          </p:cNvPr>
          <p:cNvSpPr txBox="1"/>
          <p:nvPr/>
        </p:nvSpPr>
        <p:spPr>
          <a:xfrm>
            <a:off x="648927" y="1700911"/>
            <a:ext cx="9940413" cy="4401205"/>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CNNs are relatively robust to variations in image data, such as changes in lighting, pose, and scale.</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CNNs excel at extracting high-level features from images, which are essential for accurate image classification.</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CNNs can be trained efficiently using specialized techniques such as stochastic gradient descent with momentum.</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CNNs are well-suited for parallel processing, which allows them to be trained on large datasets in a reasonable amount of </a:t>
            </a:r>
            <a:r>
              <a:rPr lang="en-US" sz="2000">
                <a:latin typeface="Times New Roman" panose="02020603050405020304" pitchFamily="18" charset="0"/>
                <a:cs typeface="Times New Roman" panose="02020603050405020304" pitchFamily="18" charset="0"/>
              </a:rPr>
              <a:t>time.</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CNNs can also be used for other tasks, such as image segmentation, object detection, and image generation</a:t>
            </a:r>
          </a:p>
        </p:txBody>
      </p:sp>
    </p:spTree>
    <p:extLst>
      <p:ext uri="{BB962C8B-B14F-4D97-AF65-F5344CB8AC3E}">
        <p14:creationId xmlns:p14="http://schemas.microsoft.com/office/powerpoint/2010/main" val="2670980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B1A65E-0C54-4153-A179-F3EBF855C881}"/>
              </a:ext>
            </a:extLst>
          </p:cNvPr>
          <p:cNvSpPr txBox="1"/>
          <p:nvPr/>
        </p:nvSpPr>
        <p:spPr>
          <a:xfrm>
            <a:off x="284920" y="291548"/>
            <a:ext cx="4128054"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Dataset used</a:t>
            </a:r>
            <a:endParaRPr lang="en-IN" sz="6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67F8E05-A366-4B0D-A979-8D3F879DD7A1}"/>
              </a:ext>
            </a:extLst>
          </p:cNvPr>
          <p:cNvSpPr txBox="1"/>
          <p:nvPr/>
        </p:nvSpPr>
        <p:spPr>
          <a:xfrm>
            <a:off x="5367130" y="755374"/>
            <a:ext cx="5910470" cy="5155096"/>
          </a:xfrm>
          <a:prstGeom prst="rect">
            <a:avLst/>
          </a:prstGeom>
          <a:noFill/>
        </p:spPr>
        <p:txBody>
          <a:bodyPr wrap="square" rtlCol="0">
            <a:spAutoFit/>
          </a:bodyPr>
          <a:lstStyle/>
          <a:p>
            <a:endParaRPr lang="en-IN" dirty="0"/>
          </a:p>
        </p:txBody>
      </p:sp>
      <p:pic>
        <p:nvPicPr>
          <p:cNvPr id="8" name="Picture 7">
            <a:extLst>
              <a:ext uri="{FF2B5EF4-FFF2-40B4-BE49-F238E27FC236}">
                <a16:creationId xmlns:a16="http://schemas.microsoft.com/office/drawing/2014/main" id="{5B914D1E-2CCD-42A0-9D57-4F4E4B0EDF13}"/>
              </a:ext>
            </a:extLst>
          </p:cNvPr>
          <p:cNvPicPr>
            <a:picLocks noChangeAspect="1"/>
          </p:cNvPicPr>
          <p:nvPr/>
        </p:nvPicPr>
        <p:blipFill>
          <a:blip r:embed="rId2"/>
          <a:stretch>
            <a:fillRect/>
          </a:stretch>
        </p:blipFill>
        <p:spPr>
          <a:xfrm>
            <a:off x="556590" y="2283039"/>
            <a:ext cx="4561285" cy="4187687"/>
          </a:xfrm>
          <a:prstGeom prst="rect">
            <a:avLst/>
          </a:prstGeom>
        </p:spPr>
      </p:pic>
      <p:pic>
        <p:nvPicPr>
          <p:cNvPr id="13" name="Picture 12">
            <a:extLst>
              <a:ext uri="{FF2B5EF4-FFF2-40B4-BE49-F238E27FC236}">
                <a16:creationId xmlns:a16="http://schemas.microsoft.com/office/drawing/2014/main" id="{57AC47D9-2486-43EB-A84E-44EF576B3CA7}"/>
              </a:ext>
            </a:extLst>
          </p:cNvPr>
          <p:cNvPicPr>
            <a:picLocks noChangeAspect="1"/>
          </p:cNvPicPr>
          <p:nvPr/>
        </p:nvPicPr>
        <p:blipFill>
          <a:blip r:embed="rId3"/>
          <a:stretch>
            <a:fillRect/>
          </a:stretch>
        </p:blipFill>
        <p:spPr>
          <a:xfrm>
            <a:off x="5658678" y="291549"/>
            <a:ext cx="7050157" cy="6440556"/>
          </a:xfrm>
          <a:prstGeom prst="rect">
            <a:avLst/>
          </a:prstGeom>
        </p:spPr>
      </p:pic>
    </p:spTree>
    <p:extLst>
      <p:ext uri="{BB962C8B-B14F-4D97-AF65-F5344CB8AC3E}">
        <p14:creationId xmlns:p14="http://schemas.microsoft.com/office/powerpoint/2010/main" val="2969078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B6D253-6C61-47A2-A915-0830FA12C04F}"/>
              </a:ext>
            </a:extLst>
          </p:cNvPr>
          <p:cNvSpPr txBox="1"/>
          <p:nvPr/>
        </p:nvSpPr>
        <p:spPr>
          <a:xfrm>
            <a:off x="410816" y="450575"/>
            <a:ext cx="5565913"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Project outcome</a:t>
            </a:r>
            <a:endParaRPr lang="en-IN" sz="6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6DF0A3C-3D7B-4603-9074-32D1D918E270}"/>
              </a:ext>
            </a:extLst>
          </p:cNvPr>
          <p:cNvSpPr txBox="1"/>
          <p:nvPr/>
        </p:nvSpPr>
        <p:spPr>
          <a:xfrm>
            <a:off x="345303" y="2197510"/>
            <a:ext cx="11262852" cy="317009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expected outcomes from a project on brain tumor detection using deep learning may vary depend on the specific goals and objectives of the project. However, some potential outcomes include:</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Improved accuracy and efficiency of brain tumor detection: By using deep learning algorithms, the accuracy and efficiency of brain tumor detection can be improved. This could lead to earlier detection of tumors, better treatment planning, and improved patient outcomes.</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Development of new algorithms and methods: A project in this field may involve the development of new deep learning algorithms and methods that can be used to improve brain tumor detection. These algorithms could have broader applications in medical imaging and other fields.</a:t>
            </a:r>
          </a:p>
        </p:txBody>
      </p:sp>
    </p:spTree>
    <p:extLst>
      <p:ext uri="{BB962C8B-B14F-4D97-AF65-F5344CB8AC3E}">
        <p14:creationId xmlns:p14="http://schemas.microsoft.com/office/powerpoint/2010/main" val="2376138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13F4BA-0395-4139-AB9B-4D87A880F038}"/>
              </a:ext>
            </a:extLst>
          </p:cNvPr>
          <p:cNvSpPr txBox="1"/>
          <p:nvPr/>
        </p:nvSpPr>
        <p:spPr>
          <a:xfrm>
            <a:off x="318052" y="371061"/>
            <a:ext cx="6957391"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Component Required </a:t>
            </a:r>
            <a:endParaRPr lang="en-IN" sz="60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9153C421-8AE6-43C2-94A8-C8B8802D34A8}"/>
              </a:ext>
            </a:extLst>
          </p:cNvPr>
          <p:cNvGraphicFramePr>
            <a:graphicFrameLocks noGrp="1"/>
          </p:cNvGraphicFramePr>
          <p:nvPr>
            <p:extLst>
              <p:ext uri="{D42A27DB-BD31-4B8C-83A1-F6EECF244321}">
                <p14:modId xmlns:p14="http://schemas.microsoft.com/office/powerpoint/2010/main" val="950916929"/>
              </p:ext>
            </p:extLst>
          </p:nvPr>
        </p:nvGraphicFramePr>
        <p:xfrm>
          <a:off x="734142" y="1978241"/>
          <a:ext cx="1448619" cy="3205480"/>
        </p:xfrm>
        <a:graphic>
          <a:graphicData uri="http://schemas.openxmlformats.org/drawingml/2006/table">
            <a:tbl>
              <a:tblPr firstRow="1" bandRow="1">
                <a:tableStyleId>{7DF18680-E054-41AD-8BC1-D1AEF772440D}</a:tableStyleId>
              </a:tblPr>
              <a:tblGrid>
                <a:gridCol w="1448619">
                  <a:extLst>
                    <a:ext uri="{9D8B030D-6E8A-4147-A177-3AD203B41FA5}">
                      <a16:colId xmlns:a16="http://schemas.microsoft.com/office/drawing/2014/main" val="1336631568"/>
                    </a:ext>
                  </a:extLst>
                </a:gridCol>
              </a:tblGrid>
              <a:tr h="370840">
                <a:tc>
                  <a:txBody>
                    <a:bodyPr/>
                    <a:lstStyle/>
                    <a:p>
                      <a:pPr algn="ctr"/>
                      <a:r>
                        <a:rPr lang="en-US" b="0" dirty="0">
                          <a:solidFill>
                            <a:schemeClr val="tx1"/>
                          </a:solidFill>
                        </a:rPr>
                        <a:t>NumPy</a:t>
                      </a:r>
                      <a:endParaRPr lang="en-IN" b="0" dirty="0">
                        <a:solidFill>
                          <a:schemeClr val="tx1"/>
                        </a:solidFill>
                      </a:endParaRPr>
                    </a:p>
                  </a:txBody>
                  <a:tcPr>
                    <a:noFill/>
                  </a:tcPr>
                </a:tc>
                <a:extLst>
                  <a:ext uri="{0D108BD9-81ED-4DB2-BD59-A6C34878D82A}">
                    <a16:rowId xmlns:a16="http://schemas.microsoft.com/office/drawing/2014/main" val="165537036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u="none" strike="noStrike" kern="1200" dirty="0">
                          <a:solidFill>
                            <a:schemeClr val="tx1"/>
                          </a:solidFill>
                          <a:effectLst/>
                          <a:latin typeface="Times New Roman" panose="02020603050405020304" pitchFamily="18" charset="0"/>
                          <a:cs typeface="Times New Roman" panose="02020603050405020304" pitchFamily="18" charset="0"/>
                        </a:rPr>
                        <a:t>NumPy module works with the numerical da NumPy is a Python library used for working with arrays.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u="none" strike="noStrike" kern="1200" dirty="0">
                          <a:solidFill>
                            <a:schemeClr val="tx1"/>
                          </a:solidFill>
                          <a:effectLst/>
                          <a:latin typeface="Times New Roman" panose="02020603050405020304" pitchFamily="18" charset="0"/>
                          <a:cs typeface="Times New Roman" panose="02020603050405020304" pitchFamily="18" charset="0"/>
                        </a:rPr>
                        <a:t> </a:t>
                      </a:r>
                      <a:endParaRPr lang="en-US" sz="1800" dirty="0">
                        <a:solidFill>
                          <a:schemeClr val="tx1"/>
                        </a:solidFill>
                        <a:effectLst/>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1417118797"/>
                  </a:ext>
                </a:extLst>
              </a:tr>
            </a:tbl>
          </a:graphicData>
        </a:graphic>
      </p:graphicFrame>
      <p:graphicFrame>
        <p:nvGraphicFramePr>
          <p:cNvPr id="5" name="Table 4">
            <a:extLst>
              <a:ext uri="{FF2B5EF4-FFF2-40B4-BE49-F238E27FC236}">
                <a16:creationId xmlns:a16="http://schemas.microsoft.com/office/drawing/2014/main" id="{66CCA75B-1947-45E6-B357-500CF198DDAC}"/>
              </a:ext>
            </a:extLst>
          </p:cNvPr>
          <p:cNvGraphicFramePr>
            <a:graphicFrameLocks noGrp="1"/>
          </p:cNvGraphicFramePr>
          <p:nvPr>
            <p:extLst>
              <p:ext uri="{D42A27DB-BD31-4B8C-83A1-F6EECF244321}">
                <p14:modId xmlns:p14="http://schemas.microsoft.com/office/powerpoint/2010/main" val="812639931"/>
              </p:ext>
            </p:extLst>
          </p:nvPr>
        </p:nvGraphicFramePr>
        <p:xfrm>
          <a:off x="2881851" y="2007667"/>
          <a:ext cx="1448619" cy="3205480"/>
        </p:xfrm>
        <a:graphic>
          <a:graphicData uri="http://schemas.openxmlformats.org/drawingml/2006/table">
            <a:tbl>
              <a:tblPr firstRow="1" bandRow="1">
                <a:tableStyleId>{7DF18680-E054-41AD-8BC1-D1AEF772440D}</a:tableStyleId>
              </a:tblPr>
              <a:tblGrid>
                <a:gridCol w="1448619">
                  <a:extLst>
                    <a:ext uri="{9D8B030D-6E8A-4147-A177-3AD203B41FA5}">
                      <a16:colId xmlns:a16="http://schemas.microsoft.com/office/drawing/2014/main" val="2605793518"/>
                    </a:ext>
                  </a:extLst>
                </a:gridCol>
              </a:tblGrid>
              <a:tr h="370840">
                <a:tc>
                  <a:txBody>
                    <a:bodyPr/>
                    <a:lstStyle/>
                    <a:p>
                      <a:pPr algn="ctr"/>
                      <a:r>
                        <a:rPr lang="en-US" b="0" dirty="0"/>
                        <a:t>Pandas</a:t>
                      </a:r>
                      <a:endParaRPr lang="en-IN" b="0" dirty="0"/>
                    </a:p>
                  </a:txBody>
                  <a:tcPr>
                    <a:noFill/>
                  </a:tcPr>
                </a:tc>
                <a:extLst>
                  <a:ext uri="{0D108BD9-81ED-4DB2-BD59-A6C34878D82A}">
                    <a16:rowId xmlns:a16="http://schemas.microsoft.com/office/drawing/2014/main" val="2297785679"/>
                  </a:ext>
                </a:extLst>
              </a:tr>
              <a:tr h="370840">
                <a:tc>
                  <a:txBody>
                    <a:bodyPr/>
                    <a:lstStyle/>
                    <a:p>
                      <a:pPr algn="l"/>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for data analysis and associated manipulation of tabular data in DataFrames.</a:t>
                      </a:r>
                    </a:p>
                    <a:p>
                      <a:pPr algn="ctr"/>
                      <a:endParaRPr lang="en-US" sz="1800" b="0" i="0" u="none" strike="noStrike" kern="1200" dirty="0">
                        <a:solidFill>
                          <a:schemeClr val="dk1"/>
                        </a:solidFill>
                        <a:effectLst/>
                        <a:latin typeface="Times New Roman" panose="02020603050405020304" pitchFamily="18" charset="0"/>
                        <a:ea typeface="+mn-ea"/>
                        <a:cs typeface="Times New Roman" panose="02020603050405020304" pitchFamily="18" charset="0"/>
                      </a:endParaRPr>
                    </a:p>
                    <a:p>
                      <a:pPr algn="ctr"/>
                      <a:endParaRPr lang="en-US" dirty="0"/>
                    </a:p>
                    <a:p>
                      <a:pPr algn="ctr"/>
                      <a:endParaRPr lang="en-IN" dirty="0"/>
                    </a:p>
                  </a:txBody>
                  <a:tcPr>
                    <a:noFill/>
                  </a:tcPr>
                </a:tc>
                <a:extLst>
                  <a:ext uri="{0D108BD9-81ED-4DB2-BD59-A6C34878D82A}">
                    <a16:rowId xmlns:a16="http://schemas.microsoft.com/office/drawing/2014/main" val="1755303406"/>
                  </a:ext>
                </a:extLst>
              </a:tr>
            </a:tbl>
          </a:graphicData>
        </a:graphic>
      </p:graphicFrame>
      <p:graphicFrame>
        <p:nvGraphicFramePr>
          <p:cNvPr id="6" name="Table 5">
            <a:extLst>
              <a:ext uri="{FF2B5EF4-FFF2-40B4-BE49-F238E27FC236}">
                <a16:creationId xmlns:a16="http://schemas.microsoft.com/office/drawing/2014/main" id="{20EF9F06-E156-497A-8503-9A869EF733EF}"/>
              </a:ext>
            </a:extLst>
          </p:cNvPr>
          <p:cNvGraphicFramePr>
            <a:graphicFrameLocks noGrp="1"/>
          </p:cNvGraphicFramePr>
          <p:nvPr>
            <p:extLst>
              <p:ext uri="{D42A27DB-BD31-4B8C-83A1-F6EECF244321}">
                <p14:modId xmlns:p14="http://schemas.microsoft.com/office/powerpoint/2010/main" val="477122315"/>
              </p:ext>
            </p:extLst>
          </p:nvPr>
        </p:nvGraphicFramePr>
        <p:xfrm>
          <a:off x="5127734" y="2002577"/>
          <a:ext cx="1558411" cy="3139440"/>
        </p:xfrm>
        <a:graphic>
          <a:graphicData uri="http://schemas.openxmlformats.org/drawingml/2006/table">
            <a:tbl>
              <a:tblPr firstRow="1" bandRow="1">
                <a:tableStyleId>{7DF18680-E054-41AD-8BC1-D1AEF772440D}</a:tableStyleId>
              </a:tblPr>
              <a:tblGrid>
                <a:gridCol w="1558411">
                  <a:extLst>
                    <a:ext uri="{9D8B030D-6E8A-4147-A177-3AD203B41FA5}">
                      <a16:colId xmlns:a16="http://schemas.microsoft.com/office/drawing/2014/main" val="3161563510"/>
                    </a:ext>
                  </a:extLst>
                </a:gridCol>
              </a:tblGrid>
              <a:tr h="904220">
                <a:tc>
                  <a:txBody>
                    <a:bodyPr/>
                    <a:lstStyle/>
                    <a:p>
                      <a:pPr algn="ctr"/>
                      <a:r>
                        <a:rPr lang="en-US" b="0" dirty="0"/>
                        <a:t>Matplotlib and Seaborn</a:t>
                      </a:r>
                      <a:endParaRPr lang="en-IN" b="0" dirty="0"/>
                    </a:p>
                  </a:txBody>
                  <a:tcPr>
                    <a:noFill/>
                  </a:tcPr>
                </a:tc>
                <a:extLst>
                  <a:ext uri="{0D108BD9-81ED-4DB2-BD59-A6C34878D82A}">
                    <a16:rowId xmlns:a16="http://schemas.microsoft.com/office/drawing/2014/main" val="360818303"/>
                  </a:ext>
                </a:extLst>
              </a:tr>
              <a:tr h="2026939">
                <a:tc>
                  <a:txBody>
                    <a:bodyPr/>
                    <a:lstStyle/>
                    <a:p>
                      <a:pPr rtl="0"/>
                      <a:r>
                        <a:rPr lang="en-US" sz="20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Is used to Create a graph or we can say used for 2d visualization.</a:t>
                      </a:r>
                    </a:p>
                    <a:p>
                      <a:pPr rtl="0"/>
                      <a:endParaRPr lang="en-US" sz="2000" b="0" dirty="0">
                        <a:solidFill>
                          <a:schemeClr val="tx1"/>
                        </a:solidFill>
                        <a:effectLst/>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1845433522"/>
                  </a:ext>
                </a:extLst>
              </a:tr>
            </a:tbl>
          </a:graphicData>
        </a:graphic>
      </p:graphicFrame>
      <p:graphicFrame>
        <p:nvGraphicFramePr>
          <p:cNvPr id="7" name="Table 6">
            <a:extLst>
              <a:ext uri="{FF2B5EF4-FFF2-40B4-BE49-F238E27FC236}">
                <a16:creationId xmlns:a16="http://schemas.microsoft.com/office/drawing/2014/main" id="{B427977A-4154-40C2-9426-668258B6D759}"/>
              </a:ext>
            </a:extLst>
          </p:cNvPr>
          <p:cNvGraphicFramePr>
            <a:graphicFrameLocks noGrp="1"/>
          </p:cNvGraphicFramePr>
          <p:nvPr>
            <p:extLst>
              <p:ext uri="{D42A27DB-BD31-4B8C-83A1-F6EECF244321}">
                <p14:modId xmlns:p14="http://schemas.microsoft.com/office/powerpoint/2010/main" val="2820786905"/>
              </p:ext>
            </p:extLst>
          </p:nvPr>
        </p:nvGraphicFramePr>
        <p:xfrm>
          <a:off x="7543619" y="2010206"/>
          <a:ext cx="1448619" cy="3230880"/>
        </p:xfrm>
        <a:graphic>
          <a:graphicData uri="http://schemas.openxmlformats.org/drawingml/2006/table">
            <a:tbl>
              <a:tblPr firstRow="1" bandRow="1">
                <a:tableStyleId>{5C22544A-7EE6-4342-B048-85BDC9FD1C3A}</a:tableStyleId>
              </a:tblPr>
              <a:tblGrid>
                <a:gridCol w="1448619">
                  <a:extLst>
                    <a:ext uri="{9D8B030D-6E8A-4147-A177-3AD203B41FA5}">
                      <a16:colId xmlns:a16="http://schemas.microsoft.com/office/drawing/2014/main" val="3372550698"/>
                    </a:ext>
                  </a:extLst>
                </a:gridCol>
              </a:tblGrid>
              <a:tr h="370840">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Tensorflow</a:t>
                      </a:r>
                      <a:endParaRPr lang="en-IN" sz="2000" b="0"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2346269576"/>
                  </a:ext>
                </a:extLst>
              </a:tr>
              <a:tr h="370840">
                <a:tc>
                  <a:txBody>
                    <a:bodyPr/>
                    <a:lstStyle/>
                    <a:p>
                      <a:r>
                        <a:rPr lang="en-US" sz="2000" dirty="0">
                          <a:solidFill>
                            <a:schemeClr val="tx1"/>
                          </a:solidFill>
                          <a:latin typeface="Times New Roman" panose="02020603050405020304" pitchFamily="18" charset="0"/>
                          <a:cs typeface="Times New Roman" panose="02020603050405020304" pitchFamily="18" charset="0"/>
                        </a:rPr>
                        <a:t>Used to do deep learning and also develop CNN Model.</a:t>
                      </a:r>
                    </a:p>
                    <a:p>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4238587537"/>
                  </a:ext>
                </a:extLst>
              </a:tr>
            </a:tbl>
          </a:graphicData>
        </a:graphic>
      </p:graphicFrame>
      <p:graphicFrame>
        <p:nvGraphicFramePr>
          <p:cNvPr id="8" name="Table 7">
            <a:extLst>
              <a:ext uri="{FF2B5EF4-FFF2-40B4-BE49-F238E27FC236}">
                <a16:creationId xmlns:a16="http://schemas.microsoft.com/office/drawing/2014/main" id="{1207C768-C10D-46C7-813F-A7BD1586187E}"/>
              </a:ext>
            </a:extLst>
          </p:cNvPr>
          <p:cNvGraphicFramePr>
            <a:graphicFrameLocks noGrp="1"/>
          </p:cNvGraphicFramePr>
          <p:nvPr>
            <p:extLst>
              <p:ext uri="{D42A27DB-BD31-4B8C-83A1-F6EECF244321}">
                <p14:modId xmlns:p14="http://schemas.microsoft.com/office/powerpoint/2010/main" val="2101569830"/>
              </p:ext>
            </p:extLst>
          </p:nvPr>
        </p:nvGraphicFramePr>
        <p:xfrm>
          <a:off x="9849712" y="2010206"/>
          <a:ext cx="1448619" cy="3230880"/>
        </p:xfrm>
        <a:graphic>
          <a:graphicData uri="http://schemas.openxmlformats.org/drawingml/2006/table">
            <a:tbl>
              <a:tblPr firstRow="1" bandRow="1">
                <a:tableStyleId>{5C22544A-7EE6-4342-B048-85BDC9FD1C3A}</a:tableStyleId>
              </a:tblPr>
              <a:tblGrid>
                <a:gridCol w="1448619">
                  <a:extLst>
                    <a:ext uri="{9D8B030D-6E8A-4147-A177-3AD203B41FA5}">
                      <a16:colId xmlns:a16="http://schemas.microsoft.com/office/drawing/2014/main" val="3211989003"/>
                    </a:ext>
                  </a:extLst>
                </a:gridCol>
              </a:tblGrid>
              <a:tr h="370840">
                <a:tc>
                  <a:txBody>
                    <a:bodyPr/>
                    <a:lstStyle/>
                    <a:p>
                      <a:pPr algn="ctr"/>
                      <a:r>
                        <a:rPr lang="en-US" sz="2000" b="0" dirty="0">
                          <a:solidFill>
                            <a:schemeClr val="tx1"/>
                          </a:solidFill>
                          <a:latin typeface="Times New Roman" panose="02020603050405020304" pitchFamily="18" charset="0"/>
                          <a:cs typeface="Times New Roman" panose="02020603050405020304" pitchFamily="18" charset="0"/>
                        </a:rPr>
                        <a:t>OS</a:t>
                      </a:r>
                      <a:endParaRPr lang="en-IN" sz="2000" b="0" dirty="0">
                        <a:solidFill>
                          <a:schemeClr val="tx1"/>
                        </a:solidFill>
                        <a:latin typeface="Times New Roman" panose="02020603050405020304" pitchFamily="18" charset="0"/>
                        <a:cs typeface="Times New Roman" panose="02020603050405020304" pitchFamily="18" charset="0"/>
                      </a:endParaRPr>
                    </a:p>
                  </a:txBody>
                  <a:tcPr>
                    <a:noFill/>
                  </a:tcPr>
                </a:tc>
                <a:extLst>
                  <a:ext uri="{0D108BD9-81ED-4DB2-BD59-A6C34878D82A}">
                    <a16:rowId xmlns:a16="http://schemas.microsoft.com/office/drawing/2014/main" val="3317664907"/>
                  </a:ext>
                </a:extLst>
              </a:tr>
              <a:tr h="370840">
                <a:tc>
                  <a:txBody>
                    <a:bodyPr/>
                    <a:lstStyle/>
                    <a:p>
                      <a:r>
                        <a:rPr lang="en-US" sz="20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Provides the facility to establish the interaction between the user and the operating system.</a:t>
                      </a:r>
                    </a:p>
                    <a:p>
                      <a:endParaRPr lang="en-US" sz="2000" b="0" i="0" u="none" strike="noStrike" kern="1200" dirty="0">
                        <a:solidFill>
                          <a:schemeClr val="tx1"/>
                        </a:solidFill>
                        <a:effectLst/>
                        <a:latin typeface="Times New Roman" panose="02020603050405020304" pitchFamily="18" charset="0"/>
                        <a:ea typeface="+mn-ea"/>
                        <a:cs typeface="Times New Roman" panose="02020603050405020304" pitchFamily="18" charset="0"/>
                      </a:endParaRPr>
                    </a:p>
                  </a:txBody>
                  <a:tcPr>
                    <a:noFill/>
                  </a:tcPr>
                </a:tc>
                <a:extLst>
                  <a:ext uri="{0D108BD9-81ED-4DB2-BD59-A6C34878D82A}">
                    <a16:rowId xmlns:a16="http://schemas.microsoft.com/office/drawing/2014/main" val="664786794"/>
                  </a:ext>
                </a:extLst>
              </a:tr>
            </a:tbl>
          </a:graphicData>
        </a:graphic>
      </p:graphicFrame>
    </p:spTree>
    <p:extLst>
      <p:ext uri="{BB962C8B-B14F-4D97-AF65-F5344CB8AC3E}">
        <p14:creationId xmlns:p14="http://schemas.microsoft.com/office/powerpoint/2010/main" val="1673714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C28972-5EE1-4464-8FEC-AB11B38D9168}"/>
              </a:ext>
            </a:extLst>
          </p:cNvPr>
          <p:cNvSpPr txBox="1"/>
          <p:nvPr/>
        </p:nvSpPr>
        <p:spPr>
          <a:xfrm>
            <a:off x="214904" y="74635"/>
            <a:ext cx="9533780"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Block Diagram &amp; Flow Chart</a:t>
            </a:r>
            <a:endParaRPr lang="en-IN" sz="6000" dirty="0">
              <a:latin typeface="Times New Roman" panose="02020603050405020304" pitchFamily="18" charset="0"/>
              <a:cs typeface="Times New Roman" panose="02020603050405020304" pitchFamily="18" charset="0"/>
            </a:endParaRPr>
          </a:p>
        </p:txBody>
      </p:sp>
      <p:graphicFrame>
        <p:nvGraphicFramePr>
          <p:cNvPr id="3" name="Diagram 2">
            <a:extLst>
              <a:ext uri="{FF2B5EF4-FFF2-40B4-BE49-F238E27FC236}">
                <a16:creationId xmlns:a16="http://schemas.microsoft.com/office/drawing/2014/main" id="{73654ABE-D14B-49A9-B744-2558DA7E7268}"/>
              </a:ext>
            </a:extLst>
          </p:cNvPr>
          <p:cNvGraphicFramePr/>
          <p:nvPr>
            <p:extLst>
              <p:ext uri="{D42A27DB-BD31-4B8C-83A1-F6EECF244321}">
                <p14:modId xmlns:p14="http://schemas.microsoft.com/office/powerpoint/2010/main" val="4027480505"/>
              </p:ext>
            </p:extLst>
          </p:nvPr>
        </p:nvGraphicFramePr>
        <p:xfrm>
          <a:off x="1142419" y="1044131"/>
          <a:ext cx="12568664" cy="59613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7282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932E5B-4F4C-4CA2-8485-94089AFCB33D}"/>
              </a:ext>
            </a:extLst>
          </p:cNvPr>
          <p:cNvSpPr txBox="1"/>
          <p:nvPr/>
        </p:nvSpPr>
        <p:spPr>
          <a:xfrm>
            <a:off x="106018" y="0"/>
            <a:ext cx="10548730"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Accuracy and loss during epochs</a:t>
            </a:r>
            <a:endParaRPr lang="en-IN" sz="6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71A1287-0065-49B2-A202-1D57918B3592}"/>
              </a:ext>
            </a:extLst>
          </p:cNvPr>
          <p:cNvPicPr>
            <a:picLocks noChangeAspect="1"/>
          </p:cNvPicPr>
          <p:nvPr/>
        </p:nvPicPr>
        <p:blipFill>
          <a:blip r:embed="rId2"/>
          <a:stretch>
            <a:fillRect/>
          </a:stretch>
        </p:blipFill>
        <p:spPr>
          <a:xfrm>
            <a:off x="304801" y="1015663"/>
            <a:ext cx="10151164" cy="5618922"/>
          </a:xfrm>
          <a:prstGeom prst="rect">
            <a:avLst/>
          </a:prstGeom>
        </p:spPr>
      </p:pic>
    </p:spTree>
    <p:extLst>
      <p:ext uri="{BB962C8B-B14F-4D97-AF65-F5344CB8AC3E}">
        <p14:creationId xmlns:p14="http://schemas.microsoft.com/office/powerpoint/2010/main" val="696220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5DC5D6-79CE-436C-85A0-FE3D28A1F069}"/>
              </a:ext>
            </a:extLst>
          </p:cNvPr>
          <p:cNvSpPr txBox="1"/>
          <p:nvPr/>
        </p:nvSpPr>
        <p:spPr>
          <a:xfrm>
            <a:off x="2571241" y="0"/>
            <a:ext cx="5857461"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Confusion Metrix </a:t>
            </a:r>
            <a:endParaRPr lang="en-IN" sz="6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C4046EA-608D-4C5D-9746-943D3D1777B8}"/>
              </a:ext>
            </a:extLst>
          </p:cNvPr>
          <p:cNvPicPr>
            <a:picLocks noChangeAspect="1"/>
          </p:cNvPicPr>
          <p:nvPr/>
        </p:nvPicPr>
        <p:blipFill>
          <a:blip r:embed="rId2"/>
          <a:stretch>
            <a:fillRect/>
          </a:stretch>
        </p:blipFill>
        <p:spPr>
          <a:xfrm>
            <a:off x="943897" y="1150399"/>
            <a:ext cx="9112151" cy="5442130"/>
          </a:xfrm>
          <a:prstGeom prst="rect">
            <a:avLst/>
          </a:prstGeom>
        </p:spPr>
      </p:pic>
    </p:spTree>
    <p:extLst>
      <p:ext uri="{BB962C8B-B14F-4D97-AF65-F5344CB8AC3E}">
        <p14:creationId xmlns:p14="http://schemas.microsoft.com/office/powerpoint/2010/main" val="2690289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9DA444-4EE3-4FA3-AD1C-6B2F05F73228}"/>
              </a:ext>
            </a:extLst>
          </p:cNvPr>
          <p:cNvPicPr>
            <a:picLocks noChangeAspect="1"/>
          </p:cNvPicPr>
          <p:nvPr/>
        </p:nvPicPr>
        <p:blipFill>
          <a:blip r:embed="rId2"/>
          <a:stretch>
            <a:fillRect/>
          </a:stretch>
        </p:blipFill>
        <p:spPr>
          <a:xfrm>
            <a:off x="246833" y="1846933"/>
            <a:ext cx="11698333" cy="4344006"/>
          </a:xfrm>
          <a:prstGeom prst="rect">
            <a:avLst/>
          </a:prstGeom>
        </p:spPr>
      </p:pic>
      <p:sp>
        <p:nvSpPr>
          <p:cNvPr id="4" name="TextBox 3">
            <a:extLst>
              <a:ext uri="{FF2B5EF4-FFF2-40B4-BE49-F238E27FC236}">
                <a16:creationId xmlns:a16="http://schemas.microsoft.com/office/drawing/2014/main" id="{02312255-A1C5-4D2F-A1CD-B28636BA764C}"/>
              </a:ext>
            </a:extLst>
          </p:cNvPr>
          <p:cNvSpPr txBox="1"/>
          <p:nvPr/>
        </p:nvSpPr>
        <p:spPr>
          <a:xfrm>
            <a:off x="1651819" y="159229"/>
            <a:ext cx="8642555"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Model Accuracy and Loss</a:t>
            </a:r>
            <a:endParaRPr lang="en-IN" sz="6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0097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C2B432-7B07-4DD2-A933-61E9DEA18CB3}"/>
              </a:ext>
            </a:extLst>
          </p:cNvPr>
          <p:cNvSpPr txBox="1"/>
          <p:nvPr/>
        </p:nvSpPr>
        <p:spPr>
          <a:xfrm>
            <a:off x="634181" y="306297"/>
            <a:ext cx="4572000"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Future Scope</a:t>
            </a:r>
            <a:endParaRPr lang="en-IN" sz="6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69243BDF-CA18-4E8D-89E4-59D25F7D1314}"/>
              </a:ext>
            </a:extLst>
          </p:cNvPr>
          <p:cNvPicPr>
            <a:picLocks noChangeAspect="1"/>
          </p:cNvPicPr>
          <p:nvPr/>
        </p:nvPicPr>
        <p:blipFill>
          <a:blip r:embed="rId2"/>
          <a:stretch>
            <a:fillRect/>
          </a:stretch>
        </p:blipFill>
        <p:spPr>
          <a:xfrm>
            <a:off x="6096000" y="1090527"/>
            <a:ext cx="5372100" cy="4991100"/>
          </a:xfrm>
          <a:prstGeom prst="rect">
            <a:avLst/>
          </a:prstGeom>
        </p:spPr>
      </p:pic>
      <p:sp>
        <p:nvSpPr>
          <p:cNvPr id="10" name="TextBox 9">
            <a:extLst>
              <a:ext uri="{FF2B5EF4-FFF2-40B4-BE49-F238E27FC236}">
                <a16:creationId xmlns:a16="http://schemas.microsoft.com/office/drawing/2014/main" id="{E12BDDF1-8D62-4C17-B4A3-11A213341195}"/>
              </a:ext>
            </a:extLst>
          </p:cNvPr>
          <p:cNvSpPr txBox="1"/>
          <p:nvPr/>
        </p:nvSpPr>
        <p:spPr>
          <a:xfrm>
            <a:off x="634181" y="1539363"/>
            <a:ext cx="4468761" cy="4093428"/>
          </a:xfrm>
          <a:prstGeom prst="rect">
            <a:avLst/>
          </a:prstGeom>
          <a:noFill/>
        </p:spPr>
        <p:txBody>
          <a:bodyPr wrap="square" rtlCol="0">
            <a:spAutoFit/>
          </a:bodyPr>
          <a:lstStyle/>
          <a:p>
            <a:pPr marL="342900" indent="-342900">
              <a:buAutoNum type="arabicPeriod"/>
            </a:pPr>
            <a:r>
              <a:rPr lang="en-US" sz="2000" dirty="0">
                <a:latin typeface="Times New Roman" panose="02020603050405020304" pitchFamily="18" charset="0"/>
                <a:cs typeface="Times New Roman" panose="02020603050405020304" pitchFamily="18" charset="0"/>
              </a:rPr>
              <a:t>Improved Accuracy with Advanced CNN Architectures</a:t>
            </a:r>
          </a:p>
          <a:p>
            <a:pPr marL="342900" indent="-342900">
              <a:buAutoNum type="arabicPeriod"/>
            </a:pPr>
            <a:r>
              <a:rPr lang="en-IN" sz="2000" dirty="0">
                <a:latin typeface="Times New Roman" panose="02020603050405020304" pitchFamily="18" charset="0"/>
                <a:cs typeface="Times New Roman" panose="02020603050405020304" pitchFamily="18" charset="0"/>
              </a:rPr>
              <a:t>Multi-Modal Data Fusion</a:t>
            </a:r>
          </a:p>
          <a:p>
            <a:pPr marL="342900" indent="-342900">
              <a:buAutoNum type="arabicPeriod"/>
            </a:pPr>
            <a:r>
              <a:rPr lang="en-IN" sz="2000" dirty="0">
                <a:latin typeface="Times New Roman" panose="02020603050405020304" pitchFamily="18" charset="0"/>
                <a:cs typeface="Times New Roman" panose="02020603050405020304" pitchFamily="18" charset="0"/>
              </a:rPr>
              <a:t>Integration into Clinical Workflow</a:t>
            </a:r>
          </a:p>
          <a:p>
            <a:pPr marL="342900" indent="-342900">
              <a:buAutoNum type="arabicPeriod"/>
            </a:pPr>
            <a:r>
              <a:rPr lang="en-IN" sz="2000" dirty="0">
                <a:latin typeface="Times New Roman" panose="02020603050405020304" pitchFamily="18" charset="0"/>
                <a:cs typeface="Times New Roman" panose="02020603050405020304" pitchFamily="18" charset="0"/>
              </a:rPr>
              <a:t>Explainability and Interpretability</a:t>
            </a:r>
          </a:p>
          <a:p>
            <a:pPr marL="342900" indent="-342900">
              <a:buAutoNum type="arabicPeriod"/>
            </a:pPr>
            <a:r>
              <a:rPr lang="en-US" sz="2000" dirty="0">
                <a:latin typeface="Times New Roman" panose="02020603050405020304" pitchFamily="18" charset="0"/>
                <a:cs typeface="Times New Roman" panose="02020603050405020304" pitchFamily="18" charset="0"/>
              </a:rPr>
              <a:t>Personalized Medicine and Tumor Subtyping</a:t>
            </a:r>
          </a:p>
          <a:p>
            <a:pPr marL="342900" indent="-342900">
              <a:buAutoNum type="arabicPeriod"/>
            </a:pPr>
            <a:r>
              <a:rPr lang="en-IN" sz="2000" dirty="0">
                <a:latin typeface="Times New Roman" panose="02020603050405020304" pitchFamily="18" charset="0"/>
                <a:cs typeface="Times New Roman" panose="02020603050405020304" pitchFamily="18" charset="0"/>
              </a:rPr>
              <a:t>Cloud-based and Federated Learning</a:t>
            </a:r>
          </a:p>
          <a:p>
            <a:pPr marL="342900" indent="-342900">
              <a:buAutoNum type="arabicPeriod"/>
            </a:pPr>
            <a:r>
              <a:rPr lang="en-US" sz="2000" dirty="0">
                <a:latin typeface="Times New Roman" panose="02020603050405020304" pitchFamily="18" charset="0"/>
                <a:cs typeface="Times New Roman" panose="02020603050405020304" pitchFamily="18" charset="0"/>
              </a:rPr>
              <a:t>Continual Learning and Model Updating</a:t>
            </a:r>
          </a:p>
          <a:p>
            <a:pPr marL="342900" indent="-342900">
              <a:buAutoNum type="arabicPeriod"/>
            </a:pPr>
            <a:r>
              <a:rPr lang="en-IN" sz="2000" dirty="0">
                <a:latin typeface="Times New Roman" panose="02020603050405020304" pitchFamily="18" charset="0"/>
                <a:cs typeface="Times New Roman" panose="02020603050405020304" pitchFamily="18" charset="0"/>
              </a:rPr>
              <a:t>Synthetic Data and Augmentation</a:t>
            </a:r>
          </a:p>
          <a:p>
            <a:pPr marL="342900" indent="-342900">
              <a:buAutoNum type="arabicPeriod"/>
            </a:pPr>
            <a:r>
              <a:rPr lang="en-IN" sz="2000" dirty="0">
                <a:latin typeface="Times New Roman" panose="02020603050405020304" pitchFamily="18" charset="0"/>
                <a:cs typeface="Times New Roman" panose="02020603050405020304" pitchFamily="18" charset="0"/>
              </a:rPr>
              <a:t>Synthetic Data and Augmentation</a:t>
            </a:r>
          </a:p>
          <a:p>
            <a:pPr marL="342900" indent="-342900">
              <a:buAutoNum type="arabicPeriod"/>
            </a:pPr>
            <a:r>
              <a:rPr lang="en-IN" sz="2000" dirty="0">
                <a:latin typeface="Times New Roman" panose="02020603050405020304" pitchFamily="18" charset="0"/>
                <a:cs typeface="Times New Roman" panose="02020603050405020304" pitchFamily="18" charset="0"/>
              </a:rPr>
              <a:t>Open Datasets and Collaboration</a:t>
            </a:r>
          </a:p>
        </p:txBody>
      </p:sp>
    </p:spTree>
    <p:extLst>
      <p:ext uri="{BB962C8B-B14F-4D97-AF65-F5344CB8AC3E}">
        <p14:creationId xmlns:p14="http://schemas.microsoft.com/office/powerpoint/2010/main" val="214457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59038A-C9FA-4449-AFA6-9AA0891F6621}"/>
              </a:ext>
            </a:extLst>
          </p:cNvPr>
          <p:cNvSpPr txBox="1"/>
          <p:nvPr/>
        </p:nvSpPr>
        <p:spPr>
          <a:xfrm>
            <a:off x="594971" y="176981"/>
            <a:ext cx="3925230"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Conclusion</a:t>
            </a:r>
            <a:endParaRPr lang="en-IN" sz="6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4E9ED7B-CCDE-49C3-BC35-D2E4AECF51CF}"/>
              </a:ext>
            </a:extLst>
          </p:cNvPr>
          <p:cNvSpPr txBox="1"/>
          <p:nvPr/>
        </p:nvSpPr>
        <p:spPr>
          <a:xfrm>
            <a:off x="594971" y="1902542"/>
            <a:ext cx="5751871" cy="369331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Brain tumor detection using deep learning has become a promising area of research in medical image analysis. Recent studies have demonstrated the effectiveness of deep learning-based approaches in accurately detecting and segmenting brain tumors, as well as predicting patient survival. Various CNN architectures have been utilized along with transfer learning techniques to improve model performance. However, there are still challenges and limitations that need to be addressed, such as the lack of annotated data and interpretability of deep learning models. Therefore, further research is needed to develop more robust and accurate models that can be used in clinical practice.</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03637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F28FE80E-C941-488A-91CB-C00EBE713ABB}"/>
              </a:ext>
            </a:extLst>
          </p:cNvPr>
          <p:cNvSpPr/>
          <p:nvPr/>
        </p:nvSpPr>
        <p:spPr>
          <a:xfrm>
            <a:off x="2207591" y="3485895"/>
            <a:ext cx="1166170" cy="1059809"/>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Hexagon 4">
            <a:extLst>
              <a:ext uri="{FF2B5EF4-FFF2-40B4-BE49-F238E27FC236}">
                <a16:creationId xmlns:a16="http://schemas.microsoft.com/office/drawing/2014/main" id="{63C1149D-1FEB-4A1B-8113-EED9470F06AC}"/>
              </a:ext>
            </a:extLst>
          </p:cNvPr>
          <p:cNvSpPr/>
          <p:nvPr/>
        </p:nvSpPr>
        <p:spPr>
          <a:xfrm>
            <a:off x="2130031" y="2170748"/>
            <a:ext cx="1303020" cy="1166812"/>
          </a:xfrm>
          <a:prstGeom prst="hexagon">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Hexagon 7">
            <a:extLst>
              <a:ext uri="{FF2B5EF4-FFF2-40B4-BE49-F238E27FC236}">
                <a16:creationId xmlns:a16="http://schemas.microsoft.com/office/drawing/2014/main" id="{813675EA-F1BD-4FB3-93C1-3009943C7C87}"/>
              </a:ext>
            </a:extLst>
          </p:cNvPr>
          <p:cNvSpPr/>
          <p:nvPr/>
        </p:nvSpPr>
        <p:spPr>
          <a:xfrm>
            <a:off x="977030" y="1496854"/>
            <a:ext cx="1303020" cy="1125852"/>
          </a:xfrm>
          <a:prstGeom prst="hex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Hexagon 8">
            <a:extLst>
              <a:ext uri="{FF2B5EF4-FFF2-40B4-BE49-F238E27FC236}">
                <a16:creationId xmlns:a16="http://schemas.microsoft.com/office/drawing/2014/main" id="{F233D6C8-0ED5-4064-B9A0-45797814692C}"/>
              </a:ext>
            </a:extLst>
          </p:cNvPr>
          <p:cNvSpPr/>
          <p:nvPr/>
        </p:nvSpPr>
        <p:spPr>
          <a:xfrm>
            <a:off x="2111873" y="878532"/>
            <a:ext cx="1303020" cy="1152586"/>
          </a:xfrm>
          <a:prstGeom prst="hexag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Hexagon 11">
            <a:extLst>
              <a:ext uri="{FF2B5EF4-FFF2-40B4-BE49-F238E27FC236}">
                <a16:creationId xmlns:a16="http://schemas.microsoft.com/office/drawing/2014/main" id="{5DF61EED-2552-4BAE-A620-7CE64926A4AA}"/>
              </a:ext>
            </a:extLst>
          </p:cNvPr>
          <p:cNvSpPr/>
          <p:nvPr/>
        </p:nvSpPr>
        <p:spPr>
          <a:xfrm>
            <a:off x="4871892" y="4144107"/>
            <a:ext cx="1303020" cy="1145322"/>
          </a:xfrm>
          <a:prstGeom prst="hexagon">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Hexagon 12">
            <a:extLst>
              <a:ext uri="{FF2B5EF4-FFF2-40B4-BE49-F238E27FC236}">
                <a16:creationId xmlns:a16="http://schemas.microsoft.com/office/drawing/2014/main" id="{A91765EF-4516-41CD-9C61-97CC399EF75A}"/>
              </a:ext>
            </a:extLst>
          </p:cNvPr>
          <p:cNvSpPr/>
          <p:nvPr/>
        </p:nvSpPr>
        <p:spPr>
          <a:xfrm>
            <a:off x="3541599" y="5775184"/>
            <a:ext cx="1303020" cy="1082816"/>
          </a:xfrm>
          <a:prstGeom prst="hex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Hexagon 13">
            <a:extLst>
              <a:ext uri="{FF2B5EF4-FFF2-40B4-BE49-F238E27FC236}">
                <a16:creationId xmlns:a16="http://schemas.microsoft.com/office/drawing/2014/main" id="{ABAF6699-7AA1-4D85-9DDC-ADC8942A0671}"/>
              </a:ext>
            </a:extLst>
          </p:cNvPr>
          <p:cNvSpPr/>
          <p:nvPr/>
        </p:nvSpPr>
        <p:spPr>
          <a:xfrm>
            <a:off x="4827207" y="5457371"/>
            <a:ext cx="1303020" cy="1106329"/>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Hexagon 14">
            <a:extLst>
              <a:ext uri="{FF2B5EF4-FFF2-40B4-BE49-F238E27FC236}">
                <a16:creationId xmlns:a16="http://schemas.microsoft.com/office/drawing/2014/main" id="{20EEF765-B5E5-4C30-8AF7-EE385D3DECB5}"/>
              </a:ext>
            </a:extLst>
          </p:cNvPr>
          <p:cNvSpPr/>
          <p:nvPr/>
        </p:nvSpPr>
        <p:spPr>
          <a:xfrm>
            <a:off x="6006735" y="4809335"/>
            <a:ext cx="1303020" cy="1168479"/>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Hexagon 15">
            <a:extLst>
              <a:ext uri="{FF2B5EF4-FFF2-40B4-BE49-F238E27FC236}">
                <a16:creationId xmlns:a16="http://schemas.microsoft.com/office/drawing/2014/main" id="{9D4CD559-B903-40F3-B013-9EC5FBE86719}"/>
              </a:ext>
            </a:extLst>
          </p:cNvPr>
          <p:cNvSpPr/>
          <p:nvPr/>
        </p:nvSpPr>
        <p:spPr>
          <a:xfrm>
            <a:off x="7092293" y="5794668"/>
            <a:ext cx="1142581" cy="904817"/>
          </a:xfrm>
          <a:prstGeom prst="hexag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Hexagon 16">
            <a:extLst>
              <a:ext uri="{FF2B5EF4-FFF2-40B4-BE49-F238E27FC236}">
                <a16:creationId xmlns:a16="http://schemas.microsoft.com/office/drawing/2014/main" id="{1CA41229-9D78-474D-87DF-43EF2A108A90}"/>
              </a:ext>
            </a:extLst>
          </p:cNvPr>
          <p:cNvSpPr/>
          <p:nvPr/>
        </p:nvSpPr>
        <p:spPr>
          <a:xfrm>
            <a:off x="977030" y="230056"/>
            <a:ext cx="1303020" cy="1152586"/>
          </a:xfrm>
          <a:prstGeom prst="hexagon">
            <a:avLst/>
          </a:prstGeom>
          <a:solidFill>
            <a:srgbClr val="126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Hexagon 18">
            <a:extLst>
              <a:ext uri="{FF2B5EF4-FFF2-40B4-BE49-F238E27FC236}">
                <a16:creationId xmlns:a16="http://schemas.microsoft.com/office/drawing/2014/main" id="{1CE8394E-7E4C-40D3-B4CC-BE6B33A9B56E}"/>
              </a:ext>
            </a:extLst>
          </p:cNvPr>
          <p:cNvSpPr/>
          <p:nvPr/>
        </p:nvSpPr>
        <p:spPr>
          <a:xfrm>
            <a:off x="3613668" y="4595720"/>
            <a:ext cx="1303020" cy="1095493"/>
          </a:xfrm>
          <a:prstGeom prst="hexagon">
            <a:avLst/>
          </a:prstGeom>
          <a:solidFill>
            <a:srgbClr val="395E8B"/>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Diagram 27">
            <a:extLst>
              <a:ext uri="{FF2B5EF4-FFF2-40B4-BE49-F238E27FC236}">
                <a16:creationId xmlns:a16="http://schemas.microsoft.com/office/drawing/2014/main" id="{1663F319-770C-4AA4-8B07-FA6D6FBAF2B6}"/>
              </a:ext>
            </a:extLst>
          </p:cNvPr>
          <p:cNvGraphicFramePr/>
          <p:nvPr>
            <p:extLst>
              <p:ext uri="{D42A27DB-BD31-4B8C-83A1-F6EECF244321}">
                <p14:modId xmlns:p14="http://schemas.microsoft.com/office/powerpoint/2010/main" val="3791443166"/>
              </p:ext>
            </p:extLst>
          </p:nvPr>
        </p:nvGraphicFramePr>
        <p:xfrm>
          <a:off x="3414893" y="1686638"/>
          <a:ext cx="4269166" cy="28251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4" name="Picture 33">
            <a:extLst>
              <a:ext uri="{FF2B5EF4-FFF2-40B4-BE49-F238E27FC236}">
                <a16:creationId xmlns:a16="http://schemas.microsoft.com/office/drawing/2014/main" id="{39C00B1B-E774-4402-B4EC-B99B26A0AABA}"/>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Lst>
          </a:blip>
          <a:stretch>
            <a:fillRect/>
          </a:stretch>
        </p:blipFill>
        <p:spPr>
          <a:xfrm>
            <a:off x="344451" y="2574968"/>
            <a:ext cx="2586217" cy="1609963"/>
          </a:xfrm>
          <a:prstGeom prst="rect">
            <a:avLst/>
          </a:prstGeom>
        </p:spPr>
      </p:pic>
      <p:pic>
        <p:nvPicPr>
          <p:cNvPr id="36" name="Picture 35">
            <a:extLst>
              <a:ext uri="{FF2B5EF4-FFF2-40B4-BE49-F238E27FC236}">
                <a16:creationId xmlns:a16="http://schemas.microsoft.com/office/drawing/2014/main" id="{EF3ED0AE-26E3-4387-8C40-7A1030B2A368}"/>
              </a:ext>
            </a:extLst>
          </p:cNvPr>
          <p:cNvPicPr>
            <a:picLocks noChangeAspect="1"/>
          </p:cNvPicPr>
          <p:nvPr/>
        </p:nvPicPr>
        <p:blipFill>
          <a:blip r:embed="rId9">
            <a:extLst>
              <a:ext uri="{BEBA8EAE-BF5A-486C-A8C5-ECC9F3942E4B}">
                <a14:imgProps xmlns:a14="http://schemas.microsoft.com/office/drawing/2010/main">
                  <a14:imgLayer r:embed="rId10">
                    <a14:imgEffect>
                      <a14:backgroundRemoval t="10000" b="90000" l="10000" r="90000"/>
                    </a14:imgEffect>
                  </a14:imgLayer>
                </a14:imgProps>
              </a:ext>
            </a:extLst>
          </a:blip>
          <a:stretch>
            <a:fillRect/>
          </a:stretch>
        </p:blipFill>
        <p:spPr>
          <a:xfrm>
            <a:off x="5946436" y="4862789"/>
            <a:ext cx="1737623" cy="1145322"/>
          </a:xfrm>
          <a:prstGeom prst="rect">
            <a:avLst/>
          </a:prstGeom>
        </p:spPr>
      </p:pic>
      <p:graphicFrame>
        <p:nvGraphicFramePr>
          <p:cNvPr id="71" name="Diagram 70">
            <a:extLst>
              <a:ext uri="{FF2B5EF4-FFF2-40B4-BE49-F238E27FC236}">
                <a16:creationId xmlns:a16="http://schemas.microsoft.com/office/drawing/2014/main" id="{F791D495-E067-41A9-BC48-22236A167607}"/>
              </a:ext>
            </a:extLst>
          </p:cNvPr>
          <p:cNvGraphicFramePr/>
          <p:nvPr>
            <p:extLst>
              <p:ext uri="{D42A27DB-BD31-4B8C-83A1-F6EECF244321}">
                <p14:modId xmlns:p14="http://schemas.microsoft.com/office/powerpoint/2010/main" val="2945462651"/>
              </p:ext>
            </p:extLst>
          </p:nvPr>
        </p:nvGraphicFramePr>
        <p:xfrm>
          <a:off x="4508604" y="2123476"/>
          <a:ext cx="3154980" cy="2406482"/>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72" name="Hexagon 71">
            <a:extLst>
              <a:ext uri="{FF2B5EF4-FFF2-40B4-BE49-F238E27FC236}">
                <a16:creationId xmlns:a16="http://schemas.microsoft.com/office/drawing/2014/main" id="{EF067216-ECAF-4935-A2FF-9E4AA3BA0E26}"/>
              </a:ext>
            </a:extLst>
          </p:cNvPr>
          <p:cNvSpPr/>
          <p:nvPr/>
        </p:nvSpPr>
        <p:spPr>
          <a:xfrm>
            <a:off x="6006735" y="3534836"/>
            <a:ext cx="1303020" cy="1138907"/>
          </a:xfrm>
          <a:prstGeom prst="hexagon">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TextBox 72">
            <a:extLst>
              <a:ext uri="{FF2B5EF4-FFF2-40B4-BE49-F238E27FC236}">
                <a16:creationId xmlns:a16="http://schemas.microsoft.com/office/drawing/2014/main" id="{EDA93BCB-7102-49E9-A081-924395B6F59C}"/>
              </a:ext>
            </a:extLst>
          </p:cNvPr>
          <p:cNvSpPr txBox="1"/>
          <p:nvPr/>
        </p:nvSpPr>
        <p:spPr>
          <a:xfrm>
            <a:off x="4758690" y="1023842"/>
            <a:ext cx="2674620"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Agenda</a:t>
            </a:r>
            <a:endParaRPr lang="en-IN" sz="6000" dirty="0">
              <a:latin typeface="Times New Roman" panose="02020603050405020304" pitchFamily="18" charset="0"/>
              <a:cs typeface="Times New Roman" panose="02020603050405020304" pitchFamily="18" charset="0"/>
            </a:endParaRPr>
          </a:p>
        </p:txBody>
      </p:sp>
      <p:sp>
        <p:nvSpPr>
          <p:cNvPr id="74" name="TextBox 73">
            <a:extLst>
              <a:ext uri="{FF2B5EF4-FFF2-40B4-BE49-F238E27FC236}">
                <a16:creationId xmlns:a16="http://schemas.microsoft.com/office/drawing/2014/main" id="{E9748531-1F6B-4FC5-9ACF-2A6E5EECD64B}"/>
              </a:ext>
            </a:extLst>
          </p:cNvPr>
          <p:cNvSpPr txBox="1"/>
          <p:nvPr/>
        </p:nvSpPr>
        <p:spPr>
          <a:xfrm>
            <a:off x="7663583" y="927523"/>
            <a:ext cx="3891194" cy="4708981"/>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Introduction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Problem Statement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Problem Solution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Classification of Brain Tumor</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CNN Model</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Reason for using CNN Model</a:t>
            </a:r>
            <a:endParaRPr lang="en-IN"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Dataset used</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Project outcomes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Component Required</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Block Diagram &amp; Flow Chart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Accuracy and loss during epochs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Confusion Metrix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 Accuracy and Loss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Future Scope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572558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F28FE80E-C941-488A-91CB-C00EBE713ABB}"/>
              </a:ext>
            </a:extLst>
          </p:cNvPr>
          <p:cNvSpPr/>
          <p:nvPr/>
        </p:nvSpPr>
        <p:spPr>
          <a:xfrm>
            <a:off x="2207591" y="3485895"/>
            <a:ext cx="1166170" cy="1059809"/>
          </a:xfrm>
          <a:prstGeom prst="hexag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Hexagon 4">
            <a:extLst>
              <a:ext uri="{FF2B5EF4-FFF2-40B4-BE49-F238E27FC236}">
                <a16:creationId xmlns:a16="http://schemas.microsoft.com/office/drawing/2014/main" id="{63C1149D-1FEB-4A1B-8113-EED9470F06AC}"/>
              </a:ext>
            </a:extLst>
          </p:cNvPr>
          <p:cNvSpPr/>
          <p:nvPr/>
        </p:nvSpPr>
        <p:spPr>
          <a:xfrm>
            <a:off x="2130031" y="2170748"/>
            <a:ext cx="1303020" cy="1166812"/>
          </a:xfrm>
          <a:prstGeom prst="hexagon">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Hexagon 7">
            <a:extLst>
              <a:ext uri="{FF2B5EF4-FFF2-40B4-BE49-F238E27FC236}">
                <a16:creationId xmlns:a16="http://schemas.microsoft.com/office/drawing/2014/main" id="{813675EA-F1BD-4FB3-93C1-3009943C7C87}"/>
              </a:ext>
            </a:extLst>
          </p:cNvPr>
          <p:cNvSpPr/>
          <p:nvPr/>
        </p:nvSpPr>
        <p:spPr>
          <a:xfrm>
            <a:off x="977030" y="1496854"/>
            <a:ext cx="1303020" cy="1125852"/>
          </a:xfrm>
          <a:prstGeom prst="hex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Hexagon 8">
            <a:extLst>
              <a:ext uri="{FF2B5EF4-FFF2-40B4-BE49-F238E27FC236}">
                <a16:creationId xmlns:a16="http://schemas.microsoft.com/office/drawing/2014/main" id="{F233D6C8-0ED5-4064-B9A0-45797814692C}"/>
              </a:ext>
            </a:extLst>
          </p:cNvPr>
          <p:cNvSpPr/>
          <p:nvPr/>
        </p:nvSpPr>
        <p:spPr>
          <a:xfrm>
            <a:off x="2111873" y="878532"/>
            <a:ext cx="1303020" cy="1152586"/>
          </a:xfrm>
          <a:prstGeom prst="hexagon">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Hexagon 11">
            <a:extLst>
              <a:ext uri="{FF2B5EF4-FFF2-40B4-BE49-F238E27FC236}">
                <a16:creationId xmlns:a16="http://schemas.microsoft.com/office/drawing/2014/main" id="{5DF61EED-2552-4BAE-A620-7CE64926A4AA}"/>
              </a:ext>
            </a:extLst>
          </p:cNvPr>
          <p:cNvSpPr/>
          <p:nvPr/>
        </p:nvSpPr>
        <p:spPr>
          <a:xfrm>
            <a:off x="4771446" y="3923209"/>
            <a:ext cx="1303020" cy="1145322"/>
          </a:xfrm>
          <a:prstGeom prst="hexagon">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Hexagon 12">
            <a:extLst>
              <a:ext uri="{FF2B5EF4-FFF2-40B4-BE49-F238E27FC236}">
                <a16:creationId xmlns:a16="http://schemas.microsoft.com/office/drawing/2014/main" id="{A91765EF-4516-41CD-9C61-97CC399EF75A}"/>
              </a:ext>
            </a:extLst>
          </p:cNvPr>
          <p:cNvSpPr/>
          <p:nvPr/>
        </p:nvSpPr>
        <p:spPr>
          <a:xfrm>
            <a:off x="3541599" y="5775184"/>
            <a:ext cx="1303020" cy="1082816"/>
          </a:xfrm>
          <a:prstGeom prst="hex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Hexagon 13">
            <a:extLst>
              <a:ext uri="{FF2B5EF4-FFF2-40B4-BE49-F238E27FC236}">
                <a16:creationId xmlns:a16="http://schemas.microsoft.com/office/drawing/2014/main" id="{ABAF6699-7AA1-4D85-9DDC-ADC8942A0671}"/>
              </a:ext>
            </a:extLst>
          </p:cNvPr>
          <p:cNvSpPr/>
          <p:nvPr/>
        </p:nvSpPr>
        <p:spPr>
          <a:xfrm>
            <a:off x="4781881" y="5267692"/>
            <a:ext cx="1303020" cy="1106329"/>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Hexagon 14">
            <a:extLst>
              <a:ext uri="{FF2B5EF4-FFF2-40B4-BE49-F238E27FC236}">
                <a16:creationId xmlns:a16="http://schemas.microsoft.com/office/drawing/2014/main" id="{20EEF765-B5E5-4C30-8AF7-EE385D3DECB5}"/>
              </a:ext>
            </a:extLst>
          </p:cNvPr>
          <p:cNvSpPr/>
          <p:nvPr/>
        </p:nvSpPr>
        <p:spPr>
          <a:xfrm>
            <a:off x="6006735" y="4809335"/>
            <a:ext cx="1303020" cy="1168479"/>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Hexagon 15">
            <a:extLst>
              <a:ext uri="{FF2B5EF4-FFF2-40B4-BE49-F238E27FC236}">
                <a16:creationId xmlns:a16="http://schemas.microsoft.com/office/drawing/2014/main" id="{9D4CD559-B903-40F3-B013-9EC5FBE86719}"/>
              </a:ext>
            </a:extLst>
          </p:cNvPr>
          <p:cNvSpPr/>
          <p:nvPr/>
        </p:nvSpPr>
        <p:spPr>
          <a:xfrm>
            <a:off x="7092293" y="5794668"/>
            <a:ext cx="1142581" cy="904817"/>
          </a:xfrm>
          <a:prstGeom prst="hexagon">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Hexagon 16">
            <a:extLst>
              <a:ext uri="{FF2B5EF4-FFF2-40B4-BE49-F238E27FC236}">
                <a16:creationId xmlns:a16="http://schemas.microsoft.com/office/drawing/2014/main" id="{1CA41229-9D78-474D-87DF-43EF2A108A90}"/>
              </a:ext>
            </a:extLst>
          </p:cNvPr>
          <p:cNvSpPr/>
          <p:nvPr/>
        </p:nvSpPr>
        <p:spPr>
          <a:xfrm>
            <a:off x="977030" y="230056"/>
            <a:ext cx="1303020" cy="1152586"/>
          </a:xfrm>
          <a:prstGeom prst="hexagon">
            <a:avLst/>
          </a:prstGeom>
          <a:solidFill>
            <a:srgbClr val="126A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Hexagon 18">
            <a:extLst>
              <a:ext uri="{FF2B5EF4-FFF2-40B4-BE49-F238E27FC236}">
                <a16:creationId xmlns:a16="http://schemas.microsoft.com/office/drawing/2014/main" id="{1CE8394E-7E4C-40D3-B4CC-BE6B33A9B56E}"/>
              </a:ext>
            </a:extLst>
          </p:cNvPr>
          <p:cNvSpPr/>
          <p:nvPr/>
        </p:nvSpPr>
        <p:spPr>
          <a:xfrm>
            <a:off x="3613668" y="4595720"/>
            <a:ext cx="1303020" cy="1095493"/>
          </a:xfrm>
          <a:prstGeom prst="hexagon">
            <a:avLst/>
          </a:prstGeom>
          <a:solidFill>
            <a:srgbClr val="395E8B"/>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Diagram 27">
            <a:extLst>
              <a:ext uri="{FF2B5EF4-FFF2-40B4-BE49-F238E27FC236}">
                <a16:creationId xmlns:a16="http://schemas.microsoft.com/office/drawing/2014/main" id="{1663F319-770C-4AA4-8B07-FA6D6FBAF2B6}"/>
              </a:ext>
            </a:extLst>
          </p:cNvPr>
          <p:cNvGraphicFramePr/>
          <p:nvPr>
            <p:extLst>
              <p:ext uri="{D42A27DB-BD31-4B8C-83A1-F6EECF244321}">
                <p14:modId xmlns:p14="http://schemas.microsoft.com/office/powerpoint/2010/main" val="1274461147"/>
              </p:ext>
            </p:extLst>
          </p:nvPr>
        </p:nvGraphicFramePr>
        <p:xfrm>
          <a:off x="3414893" y="1686638"/>
          <a:ext cx="4269166" cy="28251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4" name="Picture 33">
            <a:extLst>
              <a:ext uri="{FF2B5EF4-FFF2-40B4-BE49-F238E27FC236}">
                <a16:creationId xmlns:a16="http://schemas.microsoft.com/office/drawing/2014/main" id="{39C00B1B-E774-4402-B4EC-B99B26A0AABA}"/>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10000" r="90000"/>
                    </a14:imgEffect>
                  </a14:imgLayer>
                </a14:imgProps>
              </a:ext>
            </a:extLst>
          </a:blip>
          <a:stretch>
            <a:fillRect/>
          </a:stretch>
        </p:blipFill>
        <p:spPr>
          <a:xfrm>
            <a:off x="359998" y="2579664"/>
            <a:ext cx="2586217" cy="1609963"/>
          </a:xfrm>
          <a:prstGeom prst="rect">
            <a:avLst/>
          </a:prstGeom>
        </p:spPr>
      </p:pic>
      <p:graphicFrame>
        <p:nvGraphicFramePr>
          <p:cNvPr id="10" name="Diagram 9">
            <a:extLst>
              <a:ext uri="{FF2B5EF4-FFF2-40B4-BE49-F238E27FC236}">
                <a16:creationId xmlns:a16="http://schemas.microsoft.com/office/drawing/2014/main" id="{3C9FFFD5-67CC-41B4-9F2B-86A36ABB5B24}"/>
              </a:ext>
            </a:extLst>
          </p:cNvPr>
          <p:cNvGraphicFramePr/>
          <p:nvPr>
            <p:extLst>
              <p:ext uri="{D42A27DB-BD31-4B8C-83A1-F6EECF244321}">
                <p14:modId xmlns:p14="http://schemas.microsoft.com/office/powerpoint/2010/main" val="3304629770"/>
              </p:ext>
            </p:extLst>
          </p:nvPr>
        </p:nvGraphicFramePr>
        <p:xfrm>
          <a:off x="3471571" y="1488386"/>
          <a:ext cx="1961820" cy="17145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72" name="Hexagon 71">
            <a:extLst>
              <a:ext uri="{FF2B5EF4-FFF2-40B4-BE49-F238E27FC236}">
                <a16:creationId xmlns:a16="http://schemas.microsoft.com/office/drawing/2014/main" id="{EF067216-ECAF-4935-A2FF-9E4AA3BA0E26}"/>
              </a:ext>
            </a:extLst>
          </p:cNvPr>
          <p:cNvSpPr/>
          <p:nvPr/>
        </p:nvSpPr>
        <p:spPr>
          <a:xfrm>
            <a:off x="6006735" y="3520050"/>
            <a:ext cx="1303020" cy="1138907"/>
          </a:xfrm>
          <a:prstGeom prst="hexagon">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TextBox 72">
            <a:extLst>
              <a:ext uri="{FF2B5EF4-FFF2-40B4-BE49-F238E27FC236}">
                <a16:creationId xmlns:a16="http://schemas.microsoft.com/office/drawing/2014/main" id="{EDA93BCB-7102-49E9-A081-924395B6F59C}"/>
              </a:ext>
            </a:extLst>
          </p:cNvPr>
          <p:cNvSpPr txBox="1"/>
          <p:nvPr/>
        </p:nvSpPr>
        <p:spPr>
          <a:xfrm>
            <a:off x="6074466" y="1331058"/>
            <a:ext cx="4044090"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Thank You</a:t>
            </a:r>
            <a:endParaRPr lang="en-IN" sz="6000" dirty="0">
              <a:latin typeface="Times New Roman" panose="02020603050405020304" pitchFamily="18" charset="0"/>
              <a:cs typeface="Times New Roman" panose="02020603050405020304" pitchFamily="18" charset="0"/>
            </a:endParaRPr>
          </a:p>
        </p:txBody>
      </p:sp>
      <p:graphicFrame>
        <p:nvGraphicFramePr>
          <p:cNvPr id="26" name="Diagram 25">
            <a:extLst>
              <a:ext uri="{FF2B5EF4-FFF2-40B4-BE49-F238E27FC236}">
                <a16:creationId xmlns:a16="http://schemas.microsoft.com/office/drawing/2014/main" id="{9506983E-9534-4169-A2A4-7D003DDBAA37}"/>
              </a:ext>
            </a:extLst>
          </p:cNvPr>
          <p:cNvGraphicFramePr/>
          <p:nvPr>
            <p:extLst>
              <p:ext uri="{D42A27DB-BD31-4B8C-83A1-F6EECF244321}">
                <p14:modId xmlns:p14="http://schemas.microsoft.com/office/powerpoint/2010/main" val="3317258516"/>
              </p:ext>
            </p:extLst>
          </p:nvPr>
        </p:nvGraphicFramePr>
        <p:xfrm>
          <a:off x="5215347" y="2273209"/>
          <a:ext cx="3131322" cy="2406482"/>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21" name="Pentagon 20">
            <a:extLst>
              <a:ext uri="{FF2B5EF4-FFF2-40B4-BE49-F238E27FC236}">
                <a16:creationId xmlns:a16="http://schemas.microsoft.com/office/drawing/2014/main" id="{F71282BC-D8F5-44ED-9F7C-8E336AB9A8E9}"/>
              </a:ext>
            </a:extLst>
          </p:cNvPr>
          <p:cNvSpPr/>
          <p:nvPr/>
        </p:nvSpPr>
        <p:spPr>
          <a:xfrm rot="5400000">
            <a:off x="40585" y="960048"/>
            <a:ext cx="872357" cy="959401"/>
          </a:xfrm>
          <a:prstGeom prst="pentagon">
            <a:avLst/>
          </a:prstGeom>
          <a:noFill/>
          <a:ln>
            <a:solidFill>
              <a:srgbClr val="1319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Pentagon 30">
            <a:extLst>
              <a:ext uri="{FF2B5EF4-FFF2-40B4-BE49-F238E27FC236}">
                <a16:creationId xmlns:a16="http://schemas.microsoft.com/office/drawing/2014/main" id="{6D06D7A5-D7E2-4B05-9972-FDE803D9CB4C}"/>
              </a:ext>
            </a:extLst>
          </p:cNvPr>
          <p:cNvSpPr/>
          <p:nvPr/>
        </p:nvSpPr>
        <p:spPr>
          <a:xfrm>
            <a:off x="6058158" y="6043192"/>
            <a:ext cx="872357" cy="807731"/>
          </a:xfrm>
          <a:prstGeom prst="pentagon">
            <a:avLst/>
          </a:prstGeom>
          <a:noFill/>
          <a:ln>
            <a:solidFill>
              <a:srgbClr val="1319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Pentagon 31">
            <a:extLst>
              <a:ext uri="{FF2B5EF4-FFF2-40B4-BE49-F238E27FC236}">
                <a16:creationId xmlns:a16="http://schemas.microsoft.com/office/drawing/2014/main" id="{7C61E6CE-CD2A-4FF9-A730-1AE05CC99B97}"/>
              </a:ext>
            </a:extLst>
          </p:cNvPr>
          <p:cNvSpPr/>
          <p:nvPr/>
        </p:nvSpPr>
        <p:spPr>
          <a:xfrm rot="5400000">
            <a:off x="50868" y="2274453"/>
            <a:ext cx="872357" cy="959401"/>
          </a:xfrm>
          <a:prstGeom prst="pentagon">
            <a:avLst/>
          </a:prstGeom>
          <a:noFill/>
          <a:ln>
            <a:solidFill>
              <a:srgbClr val="1319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Hexagon 3">
            <a:extLst>
              <a:ext uri="{FF2B5EF4-FFF2-40B4-BE49-F238E27FC236}">
                <a16:creationId xmlns:a16="http://schemas.microsoft.com/office/drawing/2014/main" id="{3A28A9E5-FB9B-422E-B831-0612093DDD54}"/>
              </a:ext>
            </a:extLst>
          </p:cNvPr>
          <p:cNvSpPr/>
          <p:nvPr/>
        </p:nvSpPr>
        <p:spPr>
          <a:xfrm>
            <a:off x="4678094" y="2590811"/>
            <a:ext cx="1179312" cy="1019535"/>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5151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B01413-3983-4ED6-9BCA-0BE9C322F68D}"/>
              </a:ext>
            </a:extLst>
          </p:cNvPr>
          <p:cNvSpPr txBox="1"/>
          <p:nvPr/>
        </p:nvSpPr>
        <p:spPr>
          <a:xfrm>
            <a:off x="917933" y="472661"/>
            <a:ext cx="5019040"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Introduction</a:t>
            </a:r>
            <a:endParaRPr lang="en-IN" sz="6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11B5193-C7B9-47F4-80FE-908A89C02178}"/>
              </a:ext>
            </a:extLst>
          </p:cNvPr>
          <p:cNvSpPr txBox="1"/>
          <p:nvPr/>
        </p:nvSpPr>
        <p:spPr>
          <a:xfrm>
            <a:off x="917933" y="2305615"/>
            <a:ext cx="6741824" cy="224676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A brain tumor is a collection, or mass, of abnormal cells in your brain. Your skull, which encloses your brain, is very rigid. Any growth inside such a restricted space can cause problems.</a:t>
            </a:r>
          </a:p>
          <a:p>
            <a:r>
              <a:rPr lang="en-US" sz="2000" dirty="0">
                <a:latin typeface="Times New Roman" panose="02020603050405020304" pitchFamily="18" charset="0"/>
                <a:cs typeface="Times New Roman" panose="02020603050405020304" pitchFamily="18" charset="0"/>
              </a:rPr>
              <a:t>Brain tumors can be cancerous (malignant) or noncancerous (benign). When benign or malignant tumors grow, they can cause the pressure inside your skull to increase. This can cause brain damage, and it can be life-threatening.</a:t>
            </a:r>
          </a:p>
        </p:txBody>
      </p:sp>
      <p:pic>
        <p:nvPicPr>
          <p:cNvPr id="5" name="Picture 4">
            <a:extLst>
              <a:ext uri="{FF2B5EF4-FFF2-40B4-BE49-F238E27FC236}">
                <a16:creationId xmlns:a16="http://schemas.microsoft.com/office/drawing/2014/main" id="{71246C48-DFB8-4B44-ADF2-F4D908FD2080}"/>
              </a:ext>
            </a:extLst>
          </p:cNvPr>
          <p:cNvPicPr>
            <a:picLocks noChangeAspect="1"/>
          </p:cNvPicPr>
          <p:nvPr/>
        </p:nvPicPr>
        <p:blipFill>
          <a:blip r:embed="rId2"/>
          <a:stretch>
            <a:fillRect/>
          </a:stretch>
        </p:blipFill>
        <p:spPr>
          <a:xfrm>
            <a:off x="9007337" y="2110670"/>
            <a:ext cx="2266730" cy="2441714"/>
          </a:xfrm>
          <a:prstGeom prst="ellipse">
            <a:avLst/>
          </a:prstGeom>
          <a:ln>
            <a:noFill/>
          </a:ln>
          <a:effectLst>
            <a:softEdge rad="112500"/>
          </a:effectLst>
        </p:spPr>
      </p:pic>
    </p:spTree>
    <p:extLst>
      <p:ext uri="{BB962C8B-B14F-4D97-AF65-F5344CB8AC3E}">
        <p14:creationId xmlns:p14="http://schemas.microsoft.com/office/powerpoint/2010/main" val="108137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3E622D-3C9D-4C5C-9202-7745A851608C}"/>
              </a:ext>
            </a:extLst>
          </p:cNvPr>
          <p:cNvSpPr txBox="1"/>
          <p:nvPr/>
        </p:nvSpPr>
        <p:spPr>
          <a:xfrm>
            <a:off x="808382" y="322785"/>
            <a:ext cx="6335485"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Problem Statement</a:t>
            </a:r>
            <a:endParaRPr lang="en-IN" sz="6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3588F01-652D-4208-85E2-AA6B66DE04D3}"/>
              </a:ext>
            </a:extLst>
          </p:cNvPr>
          <p:cNvSpPr txBox="1"/>
          <p:nvPr/>
        </p:nvSpPr>
        <p:spPr>
          <a:xfrm>
            <a:off x="808382" y="1338448"/>
            <a:ext cx="9713844" cy="1015663"/>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Brain tumors are abnormal growths of cells within the brain that can be life-threatening if not diagnosed and treated early. Manual diagnosis using MRI scans is time-consuming, prone to human error, and requires expert radiologists, which may not be available in all regions.</a:t>
            </a:r>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AC96A16-F6D4-4D77-BD3B-F4C8678518E2}"/>
              </a:ext>
            </a:extLst>
          </p:cNvPr>
          <p:cNvSpPr txBox="1"/>
          <p:nvPr/>
        </p:nvSpPr>
        <p:spPr>
          <a:xfrm>
            <a:off x="808382" y="2809460"/>
            <a:ext cx="9144000" cy="3139321"/>
          </a:xfrm>
          <a:prstGeom prst="rect">
            <a:avLst/>
          </a:prstGeom>
          <a:noFill/>
        </p:spPr>
        <p:txBody>
          <a:bodyPr wrap="square" rtlCol="0">
            <a:spAutoFit/>
          </a:bodyPr>
          <a:lstStyle/>
          <a:p>
            <a:pPr marL="285750" indent="-285750">
              <a:buFont typeface="Arial" panose="020B0604020202020204" pitchFamily="34" charset="0"/>
              <a:buChar char="•"/>
            </a:pPr>
            <a:r>
              <a:rPr lang="en-IN" dirty="0"/>
              <a:t>Neurological Consequences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t>Treatment Challenges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t>Diagnostic Difficulties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IN" dirty="0"/>
              <a:t>Variability in </a:t>
            </a:r>
            <a:r>
              <a:rPr lang="en-IN" dirty="0" err="1"/>
              <a:t>Tumor</a:t>
            </a:r>
            <a:r>
              <a:rPr lang="en-IN" dirty="0"/>
              <a:t> Characteristics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Need for Improved Diagnosis and Classification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Impact on Quality of Life</a:t>
            </a:r>
          </a:p>
        </p:txBody>
      </p:sp>
    </p:spTree>
    <p:extLst>
      <p:ext uri="{BB962C8B-B14F-4D97-AF65-F5344CB8AC3E}">
        <p14:creationId xmlns:p14="http://schemas.microsoft.com/office/powerpoint/2010/main" val="3936705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EEACCC-F002-4F09-A33A-3233594F9B06}"/>
              </a:ext>
            </a:extLst>
          </p:cNvPr>
          <p:cNvSpPr txBox="1"/>
          <p:nvPr/>
        </p:nvSpPr>
        <p:spPr>
          <a:xfrm>
            <a:off x="304800" y="609600"/>
            <a:ext cx="5791200"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Problem Solution</a:t>
            </a:r>
            <a:endParaRPr lang="en-IN" sz="6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D771D57-283B-487D-8707-175606948E35}"/>
              </a:ext>
            </a:extLst>
          </p:cNvPr>
          <p:cNvSpPr txBox="1"/>
          <p:nvPr/>
        </p:nvSpPr>
        <p:spPr>
          <a:xfrm>
            <a:off x="304800" y="2007220"/>
            <a:ext cx="11203259" cy="3170099"/>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Develop a convolutional neural network (CNN) model that can accurately predict the presence of brain tumors in medical images and classify the tumors into different types.</a:t>
            </a:r>
          </a:p>
          <a:p>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Train the CNN model on a dataset of medical images of brains with and without tumors. and learn to identify patterns in the images that correspond to the presence of tumors.</a:t>
            </a:r>
          </a:p>
          <a:p>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Optimize the CNN architecture and hyperparameters to improve the accuracy and efficiency of the model.</a:t>
            </a:r>
          </a:p>
          <a:p>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Test and validate the CNN model on new, unseen medical images to ensure that it can accurately predict the presence of brain tumors and classify them into different types.</a:t>
            </a:r>
          </a:p>
        </p:txBody>
      </p:sp>
    </p:spTree>
    <p:extLst>
      <p:ext uri="{BB962C8B-B14F-4D97-AF65-F5344CB8AC3E}">
        <p14:creationId xmlns:p14="http://schemas.microsoft.com/office/powerpoint/2010/main" val="1359701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4EC1EB-5FA0-4C87-BBEB-F42B94AE8D71}"/>
              </a:ext>
            </a:extLst>
          </p:cNvPr>
          <p:cNvSpPr txBox="1"/>
          <p:nvPr/>
        </p:nvSpPr>
        <p:spPr>
          <a:xfrm>
            <a:off x="361618" y="167674"/>
            <a:ext cx="9328072"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Classification of Brain Tumor</a:t>
            </a:r>
            <a:endParaRPr lang="en-IN" sz="6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D599B81-C4C9-4137-B8B3-BEC9DF86DDCC}"/>
              </a:ext>
            </a:extLst>
          </p:cNvPr>
          <p:cNvSpPr txBox="1"/>
          <p:nvPr/>
        </p:nvSpPr>
        <p:spPr>
          <a:xfrm>
            <a:off x="361619" y="1386347"/>
            <a:ext cx="5080536" cy="532453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Pituitary tumor:- This type of tumor occurs in the anterior body of the pituitary gland. This is a pea-sized gland that is located behind the bridge of your nose.</a:t>
            </a:r>
          </a:p>
          <a:p>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Meningioma tumor:-A meningioma develops on the brain's meninges and is a tumor of leptomeningeal origin. The meninges are the three layers of membrane that cover the brain and spinal cord.</a:t>
            </a:r>
          </a:p>
          <a:p>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Glioma tumor:- Glioma is a growth of cells that starts in the brain or spinal cord. The cells in a glioma look similar to healthy brain cells called glial cells. Glial cells surround nerve cells and help them function. As a glioma grows it forms a mass of cells called a tumor.</a:t>
            </a:r>
          </a:p>
        </p:txBody>
      </p:sp>
      <p:pic>
        <p:nvPicPr>
          <p:cNvPr id="9" name="Picture 8">
            <a:extLst>
              <a:ext uri="{FF2B5EF4-FFF2-40B4-BE49-F238E27FC236}">
                <a16:creationId xmlns:a16="http://schemas.microsoft.com/office/drawing/2014/main" id="{DB0BAC14-66C5-457E-BF12-97408D70F239}"/>
              </a:ext>
            </a:extLst>
          </p:cNvPr>
          <p:cNvPicPr>
            <a:picLocks noChangeAspect="1"/>
          </p:cNvPicPr>
          <p:nvPr/>
        </p:nvPicPr>
        <p:blipFill>
          <a:blip r:embed="rId2"/>
          <a:stretch>
            <a:fillRect/>
          </a:stretch>
        </p:blipFill>
        <p:spPr>
          <a:xfrm>
            <a:off x="5813620" y="1401095"/>
            <a:ext cx="2920069" cy="1628775"/>
          </a:xfrm>
          <a:prstGeom prst="rect">
            <a:avLst/>
          </a:prstGeom>
        </p:spPr>
      </p:pic>
      <p:pic>
        <p:nvPicPr>
          <p:cNvPr id="11" name="Picture 10">
            <a:extLst>
              <a:ext uri="{FF2B5EF4-FFF2-40B4-BE49-F238E27FC236}">
                <a16:creationId xmlns:a16="http://schemas.microsoft.com/office/drawing/2014/main" id="{3DECD726-A9EF-4078-B8EE-B510BF73A1F9}"/>
              </a:ext>
            </a:extLst>
          </p:cNvPr>
          <p:cNvPicPr>
            <a:picLocks noChangeAspect="1"/>
          </p:cNvPicPr>
          <p:nvPr/>
        </p:nvPicPr>
        <p:blipFill>
          <a:blip r:embed="rId3"/>
          <a:stretch>
            <a:fillRect/>
          </a:stretch>
        </p:blipFill>
        <p:spPr>
          <a:xfrm>
            <a:off x="5782992" y="3191364"/>
            <a:ext cx="2981325" cy="1645972"/>
          </a:xfrm>
          <a:prstGeom prst="rect">
            <a:avLst/>
          </a:prstGeom>
        </p:spPr>
      </p:pic>
      <p:pic>
        <p:nvPicPr>
          <p:cNvPr id="19" name="Picture 18">
            <a:extLst>
              <a:ext uri="{FF2B5EF4-FFF2-40B4-BE49-F238E27FC236}">
                <a16:creationId xmlns:a16="http://schemas.microsoft.com/office/drawing/2014/main" id="{B39E7EBB-1317-48C0-8D17-E31FEB308D4F}"/>
              </a:ext>
            </a:extLst>
          </p:cNvPr>
          <p:cNvPicPr>
            <a:picLocks noChangeAspect="1"/>
          </p:cNvPicPr>
          <p:nvPr/>
        </p:nvPicPr>
        <p:blipFill>
          <a:blip r:embed="rId4"/>
          <a:stretch>
            <a:fillRect/>
          </a:stretch>
        </p:blipFill>
        <p:spPr>
          <a:xfrm>
            <a:off x="5813620" y="5025448"/>
            <a:ext cx="2920068" cy="1664878"/>
          </a:xfrm>
          <a:prstGeom prst="rect">
            <a:avLst/>
          </a:prstGeom>
        </p:spPr>
      </p:pic>
      <p:pic>
        <p:nvPicPr>
          <p:cNvPr id="21" name="Picture 20">
            <a:extLst>
              <a:ext uri="{FF2B5EF4-FFF2-40B4-BE49-F238E27FC236}">
                <a16:creationId xmlns:a16="http://schemas.microsoft.com/office/drawing/2014/main" id="{1D3B36C0-E5E2-4F65-84F3-F2623F923F0F}"/>
              </a:ext>
            </a:extLst>
          </p:cNvPr>
          <p:cNvPicPr>
            <a:picLocks noChangeAspect="1"/>
          </p:cNvPicPr>
          <p:nvPr/>
        </p:nvPicPr>
        <p:blipFill>
          <a:blip r:embed="rId5"/>
          <a:stretch>
            <a:fillRect/>
          </a:stretch>
        </p:blipFill>
        <p:spPr>
          <a:xfrm>
            <a:off x="9105152" y="3197360"/>
            <a:ext cx="2809877" cy="1628775"/>
          </a:xfrm>
          <a:prstGeom prst="rect">
            <a:avLst/>
          </a:prstGeom>
        </p:spPr>
      </p:pic>
      <p:pic>
        <p:nvPicPr>
          <p:cNvPr id="23" name="Picture 22">
            <a:extLst>
              <a:ext uri="{FF2B5EF4-FFF2-40B4-BE49-F238E27FC236}">
                <a16:creationId xmlns:a16="http://schemas.microsoft.com/office/drawing/2014/main" id="{D0DACF9F-7120-4E32-9BF8-0E93BCA758D6}"/>
              </a:ext>
            </a:extLst>
          </p:cNvPr>
          <p:cNvPicPr>
            <a:picLocks noChangeAspect="1"/>
          </p:cNvPicPr>
          <p:nvPr/>
        </p:nvPicPr>
        <p:blipFill>
          <a:blip r:embed="rId6"/>
          <a:stretch>
            <a:fillRect/>
          </a:stretch>
        </p:blipFill>
        <p:spPr>
          <a:xfrm>
            <a:off x="9105152" y="5025448"/>
            <a:ext cx="2809877" cy="1628775"/>
          </a:xfrm>
          <a:prstGeom prst="rect">
            <a:avLst/>
          </a:prstGeom>
        </p:spPr>
      </p:pic>
      <p:pic>
        <p:nvPicPr>
          <p:cNvPr id="25" name="Picture 24">
            <a:extLst>
              <a:ext uri="{FF2B5EF4-FFF2-40B4-BE49-F238E27FC236}">
                <a16:creationId xmlns:a16="http://schemas.microsoft.com/office/drawing/2014/main" id="{426E93F6-FDE3-464C-B331-BB94A3DCE2BB}"/>
              </a:ext>
            </a:extLst>
          </p:cNvPr>
          <p:cNvPicPr>
            <a:picLocks noChangeAspect="1"/>
          </p:cNvPicPr>
          <p:nvPr/>
        </p:nvPicPr>
        <p:blipFill rotWithShape="1">
          <a:blip r:embed="rId7"/>
          <a:srcRect l="23051" t="-58892" r="2195" b="-58892"/>
          <a:stretch/>
        </p:blipFill>
        <p:spPr>
          <a:xfrm>
            <a:off x="9105152" y="376895"/>
            <a:ext cx="2809877" cy="3620911"/>
          </a:xfrm>
          <a:prstGeom prst="rect">
            <a:avLst/>
          </a:prstGeom>
        </p:spPr>
      </p:pic>
    </p:spTree>
    <p:extLst>
      <p:ext uri="{BB962C8B-B14F-4D97-AF65-F5344CB8AC3E}">
        <p14:creationId xmlns:p14="http://schemas.microsoft.com/office/powerpoint/2010/main" val="1641437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D2918F-5D4B-4F1C-B92A-59CD916CE739}"/>
              </a:ext>
            </a:extLst>
          </p:cNvPr>
          <p:cNvSpPr txBox="1"/>
          <p:nvPr/>
        </p:nvSpPr>
        <p:spPr>
          <a:xfrm>
            <a:off x="1023257" y="762000"/>
            <a:ext cx="4811486" cy="1015663"/>
          </a:xfrm>
          <a:prstGeom prst="rect">
            <a:avLst/>
          </a:prstGeom>
          <a:noFill/>
        </p:spPr>
        <p:txBody>
          <a:bodyPr wrap="square" rtlCol="0">
            <a:spAutoFit/>
          </a:bodyPr>
          <a:lstStyle/>
          <a:p>
            <a:r>
              <a:rPr lang="en-US" sz="6000" dirty="0">
                <a:latin typeface="Times New Roman" panose="02020603050405020304" pitchFamily="18" charset="0"/>
                <a:cs typeface="Times New Roman" panose="02020603050405020304" pitchFamily="18" charset="0"/>
              </a:rPr>
              <a:t>CNN Model :-</a:t>
            </a:r>
            <a:endParaRPr lang="en-IN" sz="6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5516BD1-E93F-45EF-8A3D-B10F1AEEAD4C}"/>
              </a:ext>
            </a:extLst>
          </p:cNvPr>
          <p:cNvSpPr txBox="1"/>
          <p:nvPr/>
        </p:nvSpPr>
        <p:spPr>
          <a:xfrm>
            <a:off x="796412" y="1777663"/>
            <a:ext cx="9955161" cy="470898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One kind of deep learning model made especially for processing and </a:t>
            </a:r>
            <a:r>
              <a:rPr lang="en-US" sz="2000" dirty="0" err="1">
                <a:latin typeface="Times New Roman" panose="02020603050405020304" pitchFamily="18" charset="0"/>
                <a:cs typeface="Times New Roman" panose="02020603050405020304" pitchFamily="18" charset="0"/>
              </a:rPr>
              <a:t>analysing</a:t>
            </a:r>
            <a:r>
              <a:rPr lang="en-US" sz="2000" dirty="0">
                <a:latin typeface="Times New Roman" panose="02020603050405020304" pitchFamily="18" charset="0"/>
                <a:cs typeface="Times New Roman" panose="02020603050405020304" pitchFamily="18" charset="0"/>
              </a:rPr>
              <a:t> visual input, such photos and videos, is the convolutional neural network (CNN). It has demonstrated remarkable effectiveness in a range of computer vision applications, such as object identification, segmentation, and picture classification, owing to their inspiration from the human visual system. It is a class of deep learning models specifically designed for processing structured grid data, such as images. CNNs are capable of automatically learning and extracting relevant features from images. It is composed of multiple layers such as -</a:t>
            </a:r>
          </a:p>
          <a:p>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1. Convolutional layers - These layers generate a feature map by sliding a filter over the input image and recognizing patterns in images.</a:t>
            </a:r>
          </a:p>
          <a:p>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2. Pooling Layer - Its purpose is to reduce the size and </a:t>
            </a:r>
            <a:r>
              <a:rPr lang="en-US" sz="2000" dirty="0" err="1">
                <a:latin typeface="Times New Roman" panose="02020603050405020304" pitchFamily="18" charset="0"/>
                <a:cs typeface="Times New Roman" panose="02020603050405020304" pitchFamily="18" charset="0"/>
              </a:rPr>
              <a:t>dimentions</a:t>
            </a:r>
            <a:r>
              <a:rPr lang="en-US" sz="2000" dirty="0">
                <a:latin typeface="Times New Roman" panose="02020603050405020304" pitchFamily="18" charset="0"/>
                <a:cs typeface="Times New Roman" panose="02020603050405020304" pitchFamily="18" charset="0"/>
              </a:rPr>
              <a:t> of feature maps, which in turn makes computation faster because the number of training parameters is reduced.</a:t>
            </a:r>
          </a:p>
          <a:p>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3. Fully Connected Layer - Its main purpose is to connect neurons between two different layers.</a:t>
            </a:r>
          </a:p>
        </p:txBody>
      </p:sp>
    </p:spTree>
    <p:extLst>
      <p:ext uri="{BB962C8B-B14F-4D97-AF65-F5344CB8AC3E}">
        <p14:creationId xmlns:p14="http://schemas.microsoft.com/office/powerpoint/2010/main" val="2872579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8E5E19-CF17-46F0-96DF-BF54DF4136A8}"/>
              </a:ext>
            </a:extLst>
          </p:cNvPr>
          <p:cNvPicPr>
            <a:picLocks noChangeAspect="1"/>
          </p:cNvPicPr>
          <p:nvPr/>
        </p:nvPicPr>
        <p:blipFill>
          <a:blip r:embed="rId2"/>
          <a:stretch>
            <a:fillRect/>
          </a:stretch>
        </p:blipFill>
        <p:spPr>
          <a:xfrm>
            <a:off x="3975653" y="980660"/>
            <a:ext cx="7712764" cy="5155096"/>
          </a:xfrm>
          <a:prstGeom prst="rect">
            <a:avLst/>
          </a:prstGeom>
        </p:spPr>
      </p:pic>
      <p:sp>
        <p:nvSpPr>
          <p:cNvPr id="2" name="TextBox 1">
            <a:extLst>
              <a:ext uri="{FF2B5EF4-FFF2-40B4-BE49-F238E27FC236}">
                <a16:creationId xmlns:a16="http://schemas.microsoft.com/office/drawing/2014/main" id="{FE7346A5-FBD1-4FD0-894A-CA5BEB68D291}"/>
              </a:ext>
            </a:extLst>
          </p:cNvPr>
          <p:cNvSpPr txBox="1"/>
          <p:nvPr/>
        </p:nvSpPr>
        <p:spPr>
          <a:xfrm>
            <a:off x="503583" y="305068"/>
            <a:ext cx="3111910" cy="6555641"/>
          </a:xfrm>
          <a:prstGeom prst="rect">
            <a:avLst/>
          </a:prstGeom>
          <a:noFill/>
        </p:spPr>
        <p:txBody>
          <a:bodyPr wrap="square" rtlCol="0">
            <a:sp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Input Layer: The input layer receives the input image, which is typically represented as a three-dimensional tensor with dimensions (width, height, channels).</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Convolutional Layer: The convolutional layer applies a series of filters to the input image. Each filter is a small window that extracts features from the image. The output of the convolutional layer is a feature map, which contains the activations of the filters at each location in the image.</a:t>
            </a:r>
          </a:p>
        </p:txBody>
      </p:sp>
    </p:spTree>
    <p:extLst>
      <p:ext uri="{BB962C8B-B14F-4D97-AF65-F5344CB8AC3E}">
        <p14:creationId xmlns:p14="http://schemas.microsoft.com/office/powerpoint/2010/main" val="2807082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ABCC4B-0699-423D-AC80-3E558123D724}"/>
              </a:ext>
            </a:extLst>
          </p:cNvPr>
          <p:cNvSpPr txBox="1"/>
          <p:nvPr/>
        </p:nvSpPr>
        <p:spPr>
          <a:xfrm>
            <a:off x="766916" y="1592826"/>
            <a:ext cx="8834284" cy="3477875"/>
          </a:xfrm>
          <a:prstGeom prst="rect">
            <a:avLst/>
          </a:prstGeom>
          <a:noFill/>
        </p:spPr>
        <p:txBody>
          <a:bodyPr wrap="square" rtlCol="0">
            <a:spAutoFit/>
          </a:bodyPr>
          <a:lstStyle/>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Pooling Layer: The pooling layer reduces the size of the feature map by applying a </a:t>
            </a:r>
            <a:r>
              <a:rPr lang="en-US" sz="2000" dirty="0" err="1">
                <a:latin typeface="Times New Roman" panose="02020603050405020304" pitchFamily="18" charset="0"/>
                <a:cs typeface="Times New Roman" panose="02020603050405020304" pitchFamily="18" charset="0"/>
              </a:rPr>
              <a:t>pooli</a:t>
            </a:r>
            <a:r>
              <a:rPr lang="en-US" sz="2000" dirty="0">
                <a:latin typeface="Times New Roman" panose="02020603050405020304" pitchFamily="18" charset="0"/>
                <a:cs typeface="Times New Roman" panose="02020603050405020304" pitchFamily="18" charset="0"/>
              </a:rPr>
              <a:t> operation to each region of the map. Common pooling operations include max pooling and average pooling.</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Fully Connected Layer: The fully connected layer takes the flattened output of the </a:t>
            </a:r>
            <a:r>
              <a:rPr lang="en-US" sz="2000" dirty="0" err="1">
                <a:latin typeface="Times New Roman" panose="02020603050405020304" pitchFamily="18" charset="0"/>
                <a:cs typeface="Times New Roman" panose="02020603050405020304" pitchFamily="18" charset="0"/>
              </a:rPr>
              <a:t>poolin</a:t>
            </a:r>
            <a:r>
              <a:rPr lang="en-US" sz="2000" dirty="0">
                <a:latin typeface="Times New Roman" panose="02020603050405020304" pitchFamily="18" charset="0"/>
                <a:cs typeface="Times New Roman" panose="02020603050405020304" pitchFamily="18" charset="0"/>
              </a:rPr>
              <a:t> layer and transforms it into a probability distribution over the possible classes.</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Output Layer: The output layer outputs the probability distribution over the possible classes. The class with the highest probability is the detected class for the input image</a:t>
            </a:r>
          </a:p>
        </p:txBody>
      </p:sp>
    </p:spTree>
    <p:extLst>
      <p:ext uri="{BB962C8B-B14F-4D97-AF65-F5344CB8AC3E}">
        <p14:creationId xmlns:p14="http://schemas.microsoft.com/office/powerpoint/2010/main" val="29544576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927</TotalTime>
  <Words>1317</Words>
  <Application>Microsoft Office PowerPoint</Application>
  <PresentationFormat>Widescreen</PresentationFormat>
  <Paragraphs>110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Century Gothic</vt:lpstr>
      <vt:lpstr>Times New Roman</vt:lpstr>
      <vt:lpstr>Wingdings</vt:lpstr>
      <vt:lpstr>Wingdings 3</vt:lpstr>
      <vt:lpstr>Ion</vt:lpstr>
      <vt:lpstr>Brain Tumor Detection and Classification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Detection And Classification </dc:title>
  <dc:creator>USER</dc:creator>
  <cp:lastModifiedBy>USER</cp:lastModifiedBy>
  <cp:revision>105</cp:revision>
  <dcterms:created xsi:type="dcterms:W3CDTF">2025-06-04T00:16:28Z</dcterms:created>
  <dcterms:modified xsi:type="dcterms:W3CDTF">2025-06-07T06:28:03Z</dcterms:modified>
</cp:coreProperties>
</file>