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58" r:id="rId4"/>
    <p:sldId id="262" r:id="rId5"/>
    <p:sldId id="287" r:id="rId6"/>
    <p:sldId id="288" r:id="rId7"/>
    <p:sldId id="293" r:id="rId8"/>
    <p:sldId id="259" r:id="rId9"/>
    <p:sldId id="29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72" d="100"/>
          <a:sy n="72"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AD75-21A8-1D6D-215F-2A9CB1219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0A88B-E7AA-E969-4825-98C76864E1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C883E-BFCB-9894-F5A4-9DC40F3E86FA}"/>
              </a:ext>
            </a:extLst>
          </p:cNvPr>
          <p:cNvSpPr>
            <a:spLocks noGrp="1"/>
          </p:cNvSpPr>
          <p:nvPr>
            <p:ph type="dt" sz="half" idx="10"/>
          </p:nvPr>
        </p:nvSpPr>
        <p:spPr/>
        <p:txBody>
          <a:bodyPr/>
          <a:lstStyle/>
          <a:p>
            <a:fld id="{3B60FC4B-6944-4D70-9544-4E39FE04829D}" type="datetimeFigureOut">
              <a:rPr lang="en-US" smtClean="0"/>
              <a:t>6/7/2025</a:t>
            </a:fld>
            <a:endParaRPr lang="en-US"/>
          </a:p>
        </p:txBody>
      </p:sp>
      <p:sp>
        <p:nvSpPr>
          <p:cNvPr id="5" name="Footer Placeholder 4">
            <a:extLst>
              <a:ext uri="{FF2B5EF4-FFF2-40B4-BE49-F238E27FC236}">
                <a16:creationId xmlns:a16="http://schemas.microsoft.com/office/drawing/2014/main" id="{821CEC92-5664-2487-FB03-CA4D086A1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42CB2-9453-13CB-A607-0B4348F56820}"/>
              </a:ext>
            </a:extLst>
          </p:cNvPr>
          <p:cNvSpPr>
            <a:spLocks noGrp="1"/>
          </p:cNvSpPr>
          <p:nvPr>
            <p:ph type="sldNum" sz="quarter" idx="12"/>
          </p:nvPr>
        </p:nvSpPr>
        <p:spPr/>
        <p:txBody>
          <a:bodyPr/>
          <a:lstStyle/>
          <a:p>
            <a:fld id="{CF1FA0C7-FEAF-4FD1-808E-8B43B0A9C793}" type="slidenum">
              <a:rPr lang="en-US" smtClean="0"/>
              <a:t>‹#›</a:t>
            </a:fld>
            <a:endParaRPr lang="en-US"/>
          </a:p>
        </p:txBody>
      </p:sp>
    </p:spTree>
    <p:extLst>
      <p:ext uri="{BB962C8B-B14F-4D97-AF65-F5344CB8AC3E}">
        <p14:creationId xmlns:p14="http://schemas.microsoft.com/office/powerpoint/2010/main" val="173444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7F8C8-3DFC-56EF-7270-CA522CF8D2FF}"/>
              </a:ext>
            </a:extLst>
          </p:cNvPr>
          <p:cNvSpPr>
            <a:spLocks noGrp="1"/>
          </p:cNvSpPr>
          <p:nvPr>
            <p:ph type="dt" sz="half" idx="10"/>
          </p:nvPr>
        </p:nvSpPr>
        <p:spPr/>
        <p:txBody>
          <a:bodyPr/>
          <a:lstStyle/>
          <a:p>
            <a:fld id="{3B60FC4B-6944-4D70-9544-4E39FE04829D}" type="datetimeFigureOut">
              <a:rPr lang="en-US" smtClean="0"/>
              <a:t>6/7/2025</a:t>
            </a:fld>
            <a:endParaRPr lang="en-US"/>
          </a:p>
        </p:txBody>
      </p:sp>
      <p:sp>
        <p:nvSpPr>
          <p:cNvPr id="3" name="Footer Placeholder 2">
            <a:extLst>
              <a:ext uri="{FF2B5EF4-FFF2-40B4-BE49-F238E27FC236}">
                <a16:creationId xmlns:a16="http://schemas.microsoft.com/office/drawing/2014/main" id="{D874BC9B-7109-7E14-759A-CF8DFBDA62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2CB054-1C29-0EB2-7609-64CE4138F30B}"/>
              </a:ext>
            </a:extLst>
          </p:cNvPr>
          <p:cNvSpPr>
            <a:spLocks noGrp="1"/>
          </p:cNvSpPr>
          <p:nvPr>
            <p:ph type="sldNum" sz="quarter" idx="12"/>
          </p:nvPr>
        </p:nvSpPr>
        <p:spPr/>
        <p:txBody>
          <a:bodyPr/>
          <a:lstStyle/>
          <a:p>
            <a:fld id="{CF1FA0C7-FEAF-4FD1-808E-8B43B0A9C793}" type="slidenum">
              <a:rPr lang="en-US" smtClean="0"/>
              <a:t>‹#›</a:t>
            </a:fld>
            <a:endParaRPr lang="en-US"/>
          </a:p>
        </p:txBody>
      </p:sp>
    </p:spTree>
    <p:extLst>
      <p:ext uri="{BB962C8B-B14F-4D97-AF65-F5344CB8AC3E}">
        <p14:creationId xmlns:p14="http://schemas.microsoft.com/office/powerpoint/2010/main" val="40179836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1772E-608D-5D53-C5EE-16A7A54758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3CECBAC-115B-7402-557A-C4DF783A10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D7A498-8ED9-CA6C-C761-C120E846E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ontserrat" panose="00000500000000000000" pitchFamily="2" charset="0"/>
              </a:defRPr>
            </a:lvl1pPr>
          </a:lstStyle>
          <a:p>
            <a:fld id="{3B60FC4B-6944-4D70-9544-4E39FE04829D}" type="datetimeFigureOut">
              <a:rPr lang="en-US" smtClean="0"/>
              <a:pPr/>
              <a:t>6/7/2025</a:t>
            </a:fld>
            <a:endParaRPr lang="en-US" dirty="0"/>
          </a:p>
        </p:txBody>
      </p:sp>
      <p:sp>
        <p:nvSpPr>
          <p:cNvPr id="5" name="Footer Placeholder 4">
            <a:extLst>
              <a:ext uri="{FF2B5EF4-FFF2-40B4-BE49-F238E27FC236}">
                <a16:creationId xmlns:a16="http://schemas.microsoft.com/office/drawing/2014/main" id="{235CC204-B5C6-F154-1AD3-9DB0738A7C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ontserrat" panose="000005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D97F2249-5B58-BF9B-EAD2-AA2ECB643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ontserrat" panose="00000500000000000000" pitchFamily="2" charset="0"/>
              </a:defRPr>
            </a:lvl1pPr>
          </a:lstStyle>
          <a:p>
            <a:fld id="{CF1FA0C7-FEAF-4FD1-808E-8B43B0A9C793}" type="slidenum">
              <a:rPr lang="en-US" smtClean="0"/>
              <a:pPr/>
              <a:t>‹#›</a:t>
            </a:fld>
            <a:endParaRPr lang="en-US" dirty="0"/>
          </a:p>
        </p:txBody>
      </p:sp>
    </p:spTree>
    <p:extLst>
      <p:ext uri="{BB962C8B-B14F-4D97-AF65-F5344CB8AC3E}">
        <p14:creationId xmlns:p14="http://schemas.microsoft.com/office/powerpoint/2010/main" val="3276262331"/>
      </p:ext>
    </p:extLst>
  </p:cSld>
  <p:clrMap bg1="lt1" tx1="dk1" bg2="lt2" tx2="dk2" accent1="accent1" accent2="accent2" accent3="accent3" accent4="accent4" accent5="accent5" accent6="accent6" hlink="hlink" folHlink="folHlink"/>
  <p:sldLayoutIdLst>
    <p:sldLayoutId id="2147483650" r:id="rId1"/>
    <p:sldLayoutId id="2147483655" r:id="rId2"/>
  </p:sldLayoutIdLst>
  <p:txStyles>
    <p:titleStyle>
      <a:lvl1pPr algn="l" defTabSz="914400" rtl="0" eaLnBrk="1" latinLnBrk="0" hangingPunct="1">
        <a:lnSpc>
          <a:spcPct val="90000"/>
        </a:lnSpc>
        <a:spcBef>
          <a:spcPct val="0"/>
        </a:spcBef>
        <a:buNone/>
        <a:defRPr sz="4400" kern="1200">
          <a:solidFill>
            <a:schemeClr val="tx1"/>
          </a:solidFill>
          <a:latin typeface="Montserrat" panose="000005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761CD8-CAF6-A477-3C1B-08CEA0E8D92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351" y="1"/>
            <a:ext cx="12204702" cy="6823932"/>
          </a:xfrm>
          <a:prstGeom prst="rect">
            <a:avLst/>
          </a:prstGeom>
        </p:spPr>
      </p:pic>
      <p:sp>
        <p:nvSpPr>
          <p:cNvPr id="4" name="Rectangle 3">
            <a:extLst>
              <a:ext uri="{FF2B5EF4-FFF2-40B4-BE49-F238E27FC236}">
                <a16:creationId xmlns:a16="http://schemas.microsoft.com/office/drawing/2014/main" id="{7499B094-4089-0947-7F42-82C2526424DF}"/>
              </a:ext>
            </a:extLst>
          </p:cNvPr>
          <p:cNvSpPr/>
          <p:nvPr/>
        </p:nvSpPr>
        <p:spPr>
          <a:xfrm>
            <a:off x="0" y="-5896"/>
            <a:ext cx="12192000" cy="6869792"/>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8" name="Freeform: Shape 17">
            <a:extLst>
              <a:ext uri="{FF2B5EF4-FFF2-40B4-BE49-F238E27FC236}">
                <a16:creationId xmlns:a16="http://schemas.microsoft.com/office/drawing/2014/main" id="{F796EC4C-4DBD-5175-6DE4-9F5E21E1E097}"/>
              </a:ext>
            </a:extLst>
          </p:cNvPr>
          <p:cNvSpPr/>
          <p:nvPr/>
        </p:nvSpPr>
        <p:spPr>
          <a:xfrm>
            <a:off x="0" y="0"/>
            <a:ext cx="1727200" cy="1600200"/>
          </a:xfrm>
          <a:custGeom>
            <a:avLst/>
            <a:gdLst>
              <a:gd name="connsiteX0" fmla="*/ 0 w 2590800"/>
              <a:gd name="connsiteY0" fmla="*/ 0 h 2400300"/>
              <a:gd name="connsiteX1" fmla="*/ 2374974 w 2590800"/>
              <a:gd name="connsiteY1" fmla="*/ 0 h 2400300"/>
              <a:gd name="connsiteX2" fmla="*/ 2397664 w 2590800"/>
              <a:gd name="connsiteY2" fmla="*/ 37350 h 2400300"/>
              <a:gd name="connsiteX3" fmla="*/ 2590800 w 2590800"/>
              <a:gd name="connsiteY3" fmla="*/ 800100 h 2400300"/>
              <a:gd name="connsiteX4" fmla="*/ 990600 w 2590800"/>
              <a:gd name="connsiteY4" fmla="*/ 2400300 h 2400300"/>
              <a:gd name="connsiteX5" fmla="*/ 95913 w 2590800"/>
              <a:gd name="connsiteY5" fmla="*/ 2127011 h 2400300"/>
              <a:gd name="connsiteX6" fmla="*/ 0 w 2590800"/>
              <a:gd name="connsiteY6" fmla="*/ 2055289 h 2400300"/>
              <a:gd name="connsiteX7" fmla="*/ 0 w 2590800"/>
              <a:gd name="connsiteY7" fmla="*/ 0 h 240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0800" h="2400300">
                <a:moveTo>
                  <a:pt x="0" y="0"/>
                </a:moveTo>
                <a:lnTo>
                  <a:pt x="2374974" y="0"/>
                </a:lnTo>
                <a:lnTo>
                  <a:pt x="2397664" y="37350"/>
                </a:lnTo>
                <a:cubicBezTo>
                  <a:pt x="2520836" y="264087"/>
                  <a:pt x="2590800" y="523923"/>
                  <a:pt x="2590800" y="800100"/>
                </a:cubicBezTo>
                <a:cubicBezTo>
                  <a:pt x="2590800" y="1683866"/>
                  <a:pt x="1874366" y="2400300"/>
                  <a:pt x="990600" y="2400300"/>
                </a:cubicBezTo>
                <a:cubicBezTo>
                  <a:pt x="659188" y="2400300"/>
                  <a:pt x="351307" y="2299552"/>
                  <a:pt x="95913" y="2127011"/>
                </a:cubicBezTo>
                <a:lnTo>
                  <a:pt x="0" y="205528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dirty="0">
              <a:latin typeface="Montserrat" panose="00000500000000000000" pitchFamily="2" charset="0"/>
            </a:endParaRPr>
          </a:p>
        </p:txBody>
      </p:sp>
      <p:sp>
        <p:nvSpPr>
          <p:cNvPr id="55" name="Freeform: Shape 54">
            <a:extLst>
              <a:ext uri="{FF2B5EF4-FFF2-40B4-BE49-F238E27FC236}">
                <a16:creationId xmlns:a16="http://schemas.microsoft.com/office/drawing/2014/main" id="{7114B77C-3593-14C9-AB9E-6EBF5FBFC31E}"/>
              </a:ext>
            </a:extLst>
          </p:cNvPr>
          <p:cNvSpPr/>
          <p:nvPr/>
        </p:nvSpPr>
        <p:spPr>
          <a:xfrm>
            <a:off x="10680700" y="5257800"/>
            <a:ext cx="1524000" cy="1600200"/>
          </a:xfrm>
          <a:custGeom>
            <a:avLst/>
            <a:gdLst>
              <a:gd name="connsiteX0" fmla="*/ 1600200 w 2286000"/>
              <a:gd name="connsiteY0" fmla="*/ 0 h 2400300"/>
              <a:gd name="connsiteX1" fmla="*/ 2223070 w 2286000"/>
              <a:gd name="connsiteY1" fmla="*/ 125752 h 2400300"/>
              <a:gd name="connsiteX2" fmla="*/ 2286000 w 2286000"/>
              <a:gd name="connsiteY2" fmla="*/ 156067 h 2400300"/>
              <a:gd name="connsiteX3" fmla="*/ 2286000 w 2286000"/>
              <a:gd name="connsiteY3" fmla="*/ 2400300 h 2400300"/>
              <a:gd name="connsiteX4" fmla="*/ 215826 w 2286000"/>
              <a:gd name="connsiteY4" fmla="*/ 2400300 h 2400300"/>
              <a:gd name="connsiteX5" fmla="*/ 193136 w 2286000"/>
              <a:gd name="connsiteY5" fmla="*/ 2362950 h 2400300"/>
              <a:gd name="connsiteX6" fmla="*/ 0 w 2286000"/>
              <a:gd name="connsiteY6" fmla="*/ 1600200 h 2400300"/>
              <a:gd name="connsiteX7" fmla="*/ 1600200 w 2286000"/>
              <a:gd name="connsiteY7" fmla="*/ 0 h 240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0" h="2400300">
                <a:moveTo>
                  <a:pt x="1600200" y="0"/>
                </a:moveTo>
                <a:cubicBezTo>
                  <a:pt x="1821142" y="0"/>
                  <a:pt x="2031624" y="44777"/>
                  <a:pt x="2223070" y="125752"/>
                </a:cubicBezTo>
                <a:lnTo>
                  <a:pt x="2286000" y="156067"/>
                </a:lnTo>
                <a:lnTo>
                  <a:pt x="2286000" y="2400300"/>
                </a:lnTo>
                <a:lnTo>
                  <a:pt x="215826" y="2400300"/>
                </a:lnTo>
                <a:lnTo>
                  <a:pt x="193136" y="2362950"/>
                </a:lnTo>
                <a:cubicBezTo>
                  <a:pt x="69964" y="2136213"/>
                  <a:pt x="0" y="1876377"/>
                  <a:pt x="0" y="1600200"/>
                </a:cubicBezTo>
                <a:cubicBezTo>
                  <a:pt x="0" y="716434"/>
                  <a:pt x="716434" y="0"/>
                  <a:pt x="16002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dirty="0">
              <a:latin typeface="Montserrat" panose="00000500000000000000" pitchFamily="2" charset="0"/>
            </a:endParaRPr>
          </a:p>
        </p:txBody>
      </p:sp>
      <p:sp>
        <p:nvSpPr>
          <p:cNvPr id="61" name="Freeform: Shape 60">
            <a:extLst>
              <a:ext uri="{FF2B5EF4-FFF2-40B4-BE49-F238E27FC236}">
                <a16:creationId xmlns:a16="http://schemas.microsoft.com/office/drawing/2014/main" id="{6B59500E-9A6F-D626-92E3-91550F79D307}"/>
              </a:ext>
            </a:extLst>
          </p:cNvPr>
          <p:cNvSpPr/>
          <p:nvPr/>
        </p:nvSpPr>
        <p:spPr>
          <a:xfrm>
            <a:off x="-2" y="5144729"/>
            <a:ext cx="1727200" cy="1732935"/>
          </a:xfrm>
          <a:custGeom>
            <a:avLst/>
            <a:gdLst>
              <a:gd name="connsiteX0" fmla="*/ 990600 w 2590800"/>
              <a:gd name="connsiteY0" fmla="*/ 0 h 2599403"/>
              <a:gd name="connsiteX1" fmla="*/ 2590800 w 2590800"/>
              <a:gd name="connsiteY1" fmla="*/ 1600200 h 2599403"/>
              <a:gd name="connsiteX2" fmla="*/ 2317511 w 2590800"/>
              <a:gd name="connsiteY2" fmla="*/ 2494887 h 2599403"/>
              <a:gd name="connsiteX3" fmla="*/ 2239356 w 2590800"/>
              <a:gd name="connsiteY3" fmla="*/ 2599403 h 2599403"/>
              <a:gd name="connsiteX4" fmla="*/ 0 w 2590800"/>
              <a:gd name="connsiteY4" fmla="*/ 2599403 h 2599403"/>
              <a:gd name="connsiteX5" fmla="*/ 0 w 2590800"/>
              <a:gd name="connsiteY5" fmla="*/ 345012 h 2599403"/>
              <a:gd name="connsiteX6" fmla="*/ 95913 w 2590800"/>
              <a:gd name="connsiteY6" fmla="*/ 273289 h 2599403"/>
              <a:gd name="connsiteX7" fmla="*/ 990600 w 2590800"/>
              <a:gd name="connsiteY7" fmla="*/ 0 h 259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0800" h="2599403">
                <a:moveTo>
                  <a:pt x="990600" y="0"/>
                </a:moveTo>
                <a:cubicBezTo>
                  <a:pt x="1874366" y="0"/>
                  <a:pt x="2590800" y="716434"/>
                  <a:pt x="2590800" y="1600200"/>
                </a:cubicBezTo>
                <a:cubicBezTo>
                  <a:pt x="2590800" y="1931612"/>
                  <a:pt x="2490052" y="2239493"/>
                  <a:pt x="2317511" y="2494887"/>
                </a:cubicBezTo>
                <a:lnTo>
                  <a:pt x="2239356" y="2599403"/>
                </a:lnTo>
                <a:lnTo>
                  <a:pt x="0" y="2599403"/>
                </a:lnTo>
                <a:lnTo>
                  <a:pt x="0" y="345012"/>
                </a:lnTo>
                <a:lnTo>
                  <a:pt x="95913" y="273289"/>
                </a:lnTo>
                <a:cubicBezTo>
                  <a:pt x="351307" y="100749"/>
                  <a:pt x="659188" y="0"/>
                  <a:pt x="990600" y="0"/>
                </a:cubicBezTo>
                <a:close/>
              </a:path>
            </a:pathLst>
          </a:cu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200" dirty="0">
              <a:latin typeface="Montserrat" panose="00000500000000000000" pitchFamily="2" charset="0"/>
            </a:endParaRPr>
          </a:p>
        </p:txBody>
      </p:sp>
      <p:sp>
        <p:nvSpPr>
          <p:cNvPr id="5" name="Flowchart: Connector 4">
            <a:extLst>
              <a:ext uri="{FF2B5EF4-FFF2-40B4-BE49-F238E27FC236}">
                <a16:creationId xmlns:a16="http://schemas.microsoft.com/office/drawing/2014/main" id="{9A41FCAA-65D9-9593-C469-13BD62818766}"/>
              </a:ext>
            </a:extLst>
          </p:cNvPr>
          <p:cNvSpPr/>
          <p:nvPr/>
        </p:nvSpPr>
        <p:spPr>
          <a:xfrm>
            <a:off x="1016000" y="4902200"/>
            <a:ext cx="1168400" cy="1168400"/>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9" name="Freeform: Shape 8">
            <a:extLst>
              <a:ext uri="{FF2B5EF4-FFF2-40B4-BE49-F238E27FC236}">
                <a16:creationId xmlns:a16="http://schemas.microsoft.com/office/drawing/2014/main" id="{4F25E899-7467-172F-AE47-E048375DAEA2}"/>
              </a:ext>
            </a:extLst>
          </p:cNvPr>
          <p:cNvSpPr/>
          <p:nvPr/>
        </p:nvSpPr>
        <p:spPr>
          <a:xfrm>
            <a:off x="10222549" y="2720291"/>
            <a:ext cx="1479753" cy="558800"/>
          </a:xfrm>
          <a:custGeom>
            <a:avLst/>
            <a:gdLst>
              <a:gd name="connsiteX0" fmla="*/ 419100 w 2219630"/>
              <a:gd name="connsiteY0" fmla="*/ 0 h 838200"/>
              <a:gd name="connsiteX1" fmla="*/ 715448 w 2219630"/>
              <a:gd name="connsiteY1" fmla="*/ 122752 h 838200"/>
              <a:gd name="connsiteX2" fmla="*/ 764457 w 2219630"/>
              <a:gd name="connsiteY2" fmla="*/ 182151 h 838200"/>
              <a:gd name="connsiteX3" fmla="*/ 813466 w 2219630"/>
              <a:gd name="connsiteY3" fmla="*/ 122752 h 838200"/>
              <a:gd name="connsiteX4" fmla="*/ 1109815 w 2219630"/>
              <a:gd name="connsiteY4" fmla="*/ 0 h 838200"/>
              <a:gd name="connsiteX5" fmla="*/ 1406164 w 2219630"/>
              <a:gd name="connsiteY5" fmla="*/ 122752 h 838200"/>
              <a:gd name="connsiteX6" fmla="*/ 1455173 w 2219630"/>
              <a:gd name="connsiteY6" fmla="*/ 182151 h 838200"/>
              <a:gd name="connsiteX7" fmla="*/ 1504182 w 2219630"/>
              <a:gd name="connsiteY7" fmla="*/ 122752 h 838200"/>
              <a:gd name="connsiteX8" fmla="*/ 1800530 w 2219630"/>
              <a:gd name="connsiteY8" fmla="*/ 0 h 838200"/>
              <a:gd name="connsiteX9" fmla="*/ 2219630 w 2219630"/>
              <a:gd name="connsiteY9" fmla="*/ 419100 h 838200"/>
              <a:gd name="connsiteX10" fmla="*/ 1800530 w 2219630"/>
              <a:gd name="connsiteY10" fmla="*/ 838200 h 838200"/>
              <a:gd name="connsiteX11" fmla="*/ 1504182 w 2219630"/>
              <a:gd name="connsiteY11" fmla="*/ 715449 h 838200"/>
              <a:gd name="connsiteX12" fmla="*/ 1455173 w 2219630"/>
              <a:gd name="connsiteY12" fmla="*/ 656049 h 838200"/>
              <a:gd name="connsiteX13" fmla="*/ 1406164 w 2219630"/>
              <a:gd name="connsiteY13" fmla="*/ 715449 h 838200"/>
              <a:gd name="connsiteX14" fmla="*/ 1109815 w 2219630"/>
              <a:gd name="connsiteY14" fmla="*/ 838200 h 838200"/>
              <a:gd name="connsiteX15" fmla="*/ 813466 w 2219630"/>
              <a:gd name="connsiteY15" fmla="*/ 715449 h 838200"/>
              <a:gd name="connsiteX16" fmla="*/ 764457 w 2219630"/>
              <a:gd name="connsiteY16" fmla="*/ 656049 h 838200"/>
              <a:gd name="connsiteX17" fmla="*/ 715448 w 2219630"/>
              <a:gd name="connsiteY17" fmla="*/ 715449 h 838200"/>
              <a:gd name="connsiteX18" fmla="*/ 419100 w 2219630"/>
              <a:gd name="connsiteY18" fmla="*/ 838200 h 838200"/>
              <a:gd name="connsiteX19" fmla="*/ 0 w 2219630"/>
              <a:gd name="connsiteY19" fmla="*/ 419100 h 838200"/>
              <a:gd name="connsiteX20" fmla="*/ 419100 w 2219630"/>
              <a:gd name="connsiteY20" fmla="*/ 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9630" h="838200">
                <a:moveTo>
                  <a:pt x="419100" y="0"/>
                </a:moveTo>
                <a:cubicBezTo>
                  <a:pt x="534831" y="0"/>
                  <a:pt x="639606" y="46909"/>
                  <a:pt x="715448" y="122752"/>
                </a:cubicBezTo>
                <a:lnTo>
                  <a:pt x="764457" y="182151"/>
                </a:lnTo>
                <a:lnTo>
                  <a:pt x="813466" y="122752"/>
                </a:lnTo>
                <a:cubicBezTo>
                  <a:pt x="889308" y="46909"/>
                  <a:pt x="994083" y="0"/>
                  <a:pt x="1109815" y="0"/>
                </a:cubicBezTo>
                <a:cubicBezTo>
                  <a:pt x="1225546" y="0"/>
                  <a:pt x="1330321" y="46909"/>
                  <a:pt x="1406164" y="122752"/>
                </a:cubicBezTo>
                <a:lnTo>
                  <a:pt x="1455173" y="182151"/>
                </a:lnTo>
                <a:lnTo>
                  <a:pt x="1504182" y="122752"/>
                </a:lnTo>
                <a:cubicBezTo>
                  <a:pt x="1580024" y="46909"/>
                  <a:pt x="1684799" y="0"/>
                  <a:pt x="1800530" y="0"/>
                </a:cubicBezTo>
                <a:cubicBezTo>
                  <a:pt x="2031993" y="0"/>
                  <a:pt x="2219630" y="187637"/>
                  <a:pt x="2219630" y="419100"/>
                </a:cubicBezTo>
                <a:cubicBezTo>
                  <a:pt x="2219630" y="650563"/>
                  <a:pt x="2031993" y="838200"/>
                  <a:pt x="1800530" y="838200"/>
                </a:cubicBezTo>
                <a:cubicBezTo>
                  <a:pt x="1684799" y="838200"/>
                  <a:pt x="1580024" y="791291"/>
                  <a:pt x="1504182" y="715449"/>
                </a:cubicBezTo>
                <a:lnTo>
                  <a:pt x="1455173" y="656049"/>
                </a:lnTo>
                <a:lnTo>
                  <a:pt x="1406164" y="715449"/>
                </a:lnTo>
                <a:cubicBezTo>
                  <a:pt x="1330321" y="791291"/>
                  <a:pt x="1225546" y="838200"/>
                  <a:pt x="1109815" y="838200"/>
                </a:cubicBezTo>
                <a:cubicBezTo>
                  <a:pt x="994083" y="838200"/>
                  <a:pt x="889308" y="791291"/>
                  <a:pt x="813466" y="715449"/>
                </a:cubicBezTo>
                <a:lnTo>
                  <a:pt x="764457" y="656049"/>
                </a:lnTo>
                <a:lnTo>
                  <a:pt x="715448" y="715449"/>
                </a:lnTo>
                <a:cubicBezTo>
                  <a:pt x="639606" y="791291"/>
                  <a:pt x="534831" y="838200"/>
                  <a:pt x="419100" y="838200"/>
                </a:cubicBezTo>
                <a:cubicBezTo>
                  <a:pt x="187637" y="838200"/>
                  <a:pt x="0" y="650563"/>
                  <a:pt x="0" y="419100"/>
                </a:cubicBezTo>
                <a:cubicBezTo>
                  <a:pt x="0" y="187637"/>
                  <a:pt x="187637" y="0"/>
                  <a:pt x="419100" y="0"/>
                </a:cubicBezTo>
                <a:close/>
              </a:path>
            </a:pathLst>
          </a:cu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dirty="0">
              <a:latin typeface="Montserrat" panose="00000500000000000000" pitchFamily="2" charset="0"/>
            </a:endParaRPr>
          </a:p>
        </p:txBody>
      </p:sp>
      <p:sp>
        <p:nvSpPr>
          <p:cNvPr id="27" name="Freeform: Shape 26">
            <a:extLst>
              <a:ext uri="{FF2B5EF4-FFF2-40B4-BE49-F238E27FC236}">
                <a16:creationId xmlns:a16="http://schemas.microsoft.com/office/drawing/2014/main" id="{14C7D3D5-B26C-FF1C-45F2-3C53732ED38E}"/>
              </a:ext>
            </a:extLst>
          </p:cNvPr>
          <p:cNvSpPr/>
          <p:nvPr/>
        </p:nvSpPr>
        <p:spPr>
          <a:xfrm rot="4028150" flipH="1">
            <a:off x="10415137" y="-289955"/>
            <a:ext cx="1953311" cy="2013042"/>
          </a:xfrm>
          <a:custGeom>
            <a:avLst/>
            <a:gdLst>
              <a:gd name="connsiteX0" fmla="*/ 2929966 w 2929966"/>
              <a:gd name="connsiteY0" fmla="*/ 2309350 h 3019563"/>
              <a:gd name="connsiteX1" fmla="*/ 1956160 w 2929966"/>
              <a:gd name="connsiteY1" fmla="*/ 0 h 3019563"/>
              <a:gd name="connsiteX2" fmla="*/ 140651 w 2929966"/>
              <a:gd name="connsiteY2" fmla="*/ 765564 h 3019563"/>
              <a:gd name="connsiteX3" fmla="*/ 125752 w 2929966"/>
              <a:gd name="connsiteY3" fmla="*/ 796493 h 3019563"/>
              <a:gd name="connsiteX4" fmla="*/ 0 w 2929966"/>
              <a:gd name="connsiteY4" fmla="*/ 1419363 h 3019563"/>
              <a:gd name="connsiteX5" fmla="*/ 1600200 w 2929966"/>
              <a:gd name="connsiteY5" fmla="*/ 3019563 h 3019563"/>
              <a:gd name="connsiteX6" fmla="*/ 2927111 w 2929966"/>
              <a:gd name="connsiteY6" fmla="*/ 2314050 h 3019563"/>
              <a:gd name="connsiteX7" fmla="*/ 2929966 w 2929966"/>
              <a:gd name="connsiteY7" fmla="*/ 2309350 h 301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9966" h="3019563">
                <a:moveTo>
                  <a:pt x="2929966" y="2309350"/>
                </a:moveTo>
                <a:lnTo>
                  <a:pt x="1956160" y="0"/>
                </a:lnTo>
                <a:lnTo>
                  <a:pt x="140651" y="765564"/>
                </a:lnTo>
                <a:lnTo>
                  <a:pt x="125752" y="796493"/>
                </a:lnTo>
                <a:cubicBezTo>
                  <a:pt x="44777" y="987937"/>
                  <a:pt x="0" y="1198421"/>
                  <a:pt x="0" y="1419363"/>
                </a:cubicBezTo>
                <a:cubicBezTo>
                  <a:pt x="1" y="2303130"/>
                  <a:pt x="716434" y="3019563"/>
                  <a:pt x="1600200" y="3019563"/>
                </a:cubicBezTo>
                <a:cubicBezTo>
                  <a:pt x="2152554" y="3019563"/>
                  <a:pt x="2639543" y="2739706"/>
                  <a:pt x="2927111" y="2314050"/>
                </a:cubicBezTo>
                <a:lnTo>
                  <a:pt x="2929966" y="2309350"/>
                </a:lnTo>
                <a:close/>
              </a:path>
            </a:pathLst>
          </a:cu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200" dirty="0">
              <a:latin typeface="Montserrat" panose="00000500000000000000" pitchFamily="2" charset="0"/>
            </a:endParaRPr>
          </a:p>
        </p:txBody>
      </p:sp>
      <p:sp>
        <p:nvSpPr>
          <p:cNvPr id="13" name="Flowchart: Connector 12">
            <a:extLst>
              <a:ext uri="{FF2B5EF4-FFF2-40B4-BE49-F238E27FC236}">
                <a16:creationId xmlns:a16="http://schemas.microsoft.com/office/drawing/2014/main" id="{E33C824C-A3D0-9929-B043-DFC7206AB27F}"/>
              </a:ext>
            </a:extLst>
          </p:cNvPr>
          <p:cNvSpPr/>
          <p:nvPr/>
        </p:nvSpPr>
        <p:spPr>
          <a:xfrm rot="4028150" flipH="1">
            <a:off x="9815399" y="675285"/>
            <a:ext cx="1168400" cy="1168400"/>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67" name="TextBox 66">
            <a:extLst>
              <a:ext uri="{FF2B5EF4-FFF2-40B4-BE49-F238E27FC236}">
                <a16:creationId xmlns:a16="http://schemas.microsoft.com/office/drawing/2014/main" id="{548A14AB-4D11-E10C-B14D-CBBF717CA56E}"/>
              </a:ext>
            </a:extLst>
          </p:cNvPr>
          <p:cNvSpPr txBox="1"/>
          <p:nvPr/>
        </p:nvSpPr>
        <p:spPr>
          <a:xfrm>
            <a:off x="2422052" y="1859933"/>
            <a:ext cx="8570076" cy="1938992"/>
          </a:xfrm>
          <a:prstGeom prst="rect">
            <a:avLst/>
          </a:prstGeom>
          <a:noFill/>
        </p:spPr>
        <p:txBody>
          <a:bodyPr wrap="square" rtlCol="0">
            <a:spAutoFit/>
          </a:bodyPr>
          <a:lstStyle/>
          <a:p>
            <a:r>
              <a:rPr lang="en-US" sz="6000" b="1" dirty="0">
                <a:solidFill>
                  <a:schemeClr val="bg1"/>
                </a:solidFill>
                <a:latin typeface="Times New Roman" panose="02020603050405020304" pitchFamily="18" charset="0"/>
                <a:cs typeface="Times New Roman" panose="02020603050405020304" pitchFamily="18" charset="0"/>
              </a:rPr>
              <a:t>Smart Agriculture and Crop Yield Prediction</a:t>
            </a:r>
          </a:p>
        </p:txBody>
      </p:sp>
      <p:sp>
        <p:nvSpPr>
          <p:cNvPr id="2" name="TextBox 1">
            <a:extLst>
              <a:ext uri="{FF2B5EF4-FFF2-40B4-BE49-F238E27FC236}">
                <a16:creationId xmlns:a16="http://schemas.microsoft.com/office/drawing/2014/main" id="{1CB9FF48-10EB-4752-8D4B-940CFE872B09}"/>
              </a:ext>
            </a:extLst>
          </p:cNvPr>
          <p:cNvSpPr txBox="1"/>
          <p:nvPr/>
        </p:nvSpPr>
        <p:spPr>
          <a:xfrm>
            <a:off x="2184400" y="4408042"/>
            <a:ext cx="3248467"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Presented by </a:t>
            </a:r>
          </a:p>
          <a:p>
            <a:r>
              <a:rPr lang="en-US" sz="2000" b="1" dirty="0">
                <a:solidFill>
                  <a:schemeClr val="bg1"/>
                </a:solidFill>
                <a:latin typeface="Times New Roman" panose="02020603050405020304" pitchFamily="18" charset="0"/>
                <a:cs typeface="Times New Roman" panose="02020603050405020304" pitchFamily="18" charset="0"/>
              </a:rPr>
              <a:t>Kanya Kumari Bikram</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30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5304367" y="1455690"/>
            <a:ext cx="791633" cy="329777"/>
          </a:xfrm>
          <a:custGeom>
            <a:avLst/>
            <a:gdLst/>
            <a:ahLst/>
            <a:cxnLst/>
            <a:rect l="l" t="t" r="r" b="b"/>
            <a:pathLst>
              <a:path w="1187450" h="494664">
                <a:moveTo>
                  <a:pt x="1187284" y="247281"/>
                </a:moveTo>
                <a:lnTo>
                  <a:pt x="1182255" y="197446"/>
                </a:lnTo>
                <a:lnTo>
                  <a:pt x="1167853" y="151028"/>
                </a:lnTo>
                <a:lnTo>
                  <a:pt x="1145044" y="109029"/>
                </a:lnTo>
                <a:lnTo>
                  <a:pt x="1114856" y="72428"/>
                </a:lnTo>
                <a:lnTo>
                  <a:pt x="1078255" y="42240"/>
                </a:lnTo>
                <a:lnTo>
                  <a:pt x="1036256" y="19431"/>
                </a:lnTo>
                <a:lnTo>
                  <a:pt x="989838" y="5029"/>
                </a:lnTo>
                <a:lnTo>
                  <a:pt x="940003" y="0"/>
                </a:lnTo>
                <a:lnTo>
                  <a:pt x="890168" y="5029"/>
                </a:lnTo>
                <a:lnTo>
                  <a:pt x="843749" y="19431"/>
                </a:lnTo>
                <a:lnTo>
                  <a:pt x="801738" y="42240"/>
                </a:lnTo>
                <a:lnTo>
                  <a:pt x="766813" y="71043"/>
                </a:lnTo>
                <a:lnTo>
                  <a:pt x="731901" y="42240"/>
                </a:lnTo>
                <a:lnTo>
                  <a:pt x="689902" y="19431"/>
                </a:lnTo>
                <a:lnTo>
                  <a:pt x="643483" y="5029"/>
                </a:lnTo>
                <a:lnTo>
                  <a:pt x="593648" y="0"/>
                </a:lnTo>
                <a:lnTo>
                  <a:pt x="543801" y="5029"/>
                </a:lnTo>
                <a:lnTo>
                  <a:pt x="497395" y="19431"/>
                </a:lnTo>
                <a:lnTo>
                  <a:pt x="455383" y="42240"/>
                </a:lnTo>
                <a:lnTo>
                  <a:pt x="420458" y="71043"/>
                </a:lnTo>
                <a:lnTo>
                  <a:pt x="385546" y="42240"/>
                </a:lnTo>
                <a:lnTo>
                  <a:pt x="343547" y="19431"/>
                </a:lnTo>
                <a:lnTo>
                  <a:pt x="297129" y="5029"/>
                </a:lnTo>
                <a:lnTo>
                  <a:pt x="247294" y="0"/>
                </a:lnTo>
                <a:lnTo>
                  <a:pt x="197446" y="5029"/>
                </a:lnTo>
                <a:lnTo>
                  <a:pt x="151028" y="19431"/>
                </a:lnTo>
                <a:lnTo>
                  <a:pt x="109029" y="42240"/>
                </a:lnTo>
                <a:lnTo>
                  <a:pt x="72428" y="72428"/>
                </a:lnTo>
                <a:lnTo>
                  <a:pt x="42240" y="109029"/>
                </a:lnTo>
                <a:lnTo>
                  <a:pt x="19443" y="151028"/>
                </a:lnTo>
                <a:lnTo>
                  <a:pt x="5029" y="197446"/>
                </a:lnTo>
                <a:lnTo>
                  <a:pt x="0" y="247294"/>
                </a:lnTo>
                <a:lnTo>
                  <a:pt x="5029" y="297129"/>
                </a:lnTo>
                <a:lnTo>
                  <a:pt x="19443" y="343547"/>
                </a:lnTo>
                <a:lnTo>
                  <a:pt x="42240" y="385546"/>
                </a:lnTo>
                <a:lnTo>
                  <a:pt x="72428" y="422148"/>
                </a:lnTo>
                <a:lnTo>
                  <a:pt x="109029" y="452335"/>
                </a:lnTo>
                <a:lnTo>
                  <a:pt x="151028" y="475145"/>
                </a:lnTo>
                <a:lnTo>
                  <a:pt x="197446" y="489546"/>
                </a:lnTo>
                <a:lnTo>
                  <a:pt x="247294" y="494576"/>
                </a:lnTo>
                <a:lnTo>
                  <a:pt x="297129" y="489546"/>
                </a:lnTo>
                <a:lnTo>
                  <a:pt x="343547" y="475145"/>
                </a:lnTo>
                <a:lnTo>
                  <a:pt x="385546" y="452335"/>
                </a:lnTo>
                <a:lnTo>
                  <a:pt x="420458" y="423545"/>
                </a:lnTo>
                <a:lnTo>
                  <a:pt x="455383" y="452335"/>
                </a:lnTo>
                <a:lnTo>
                  <a:pt x="497395" y="475145"/>
                </a:lnTo>
                <a:lnTo>
                  <a:pt x="543801" y="489546"/>
                </a:lnTo>
                <a:lnTo>
                  <a:pt x="593648" y="494576"/>
                </a:lnTo>
                <a:lnTo>
                  <a:pt x="643483" y="489546"/>
                </a:lnTo>
                <a:lnTo>
                  <a:pt x="689902" y="475145"/>
                </a:lnTo>
                <a:lnTo>
                  <a:pt x="731901" y="452335"/>
                </a:lnTo>
                <a:lnTo>
                  <a:pt x="766813" y="423545"/>
                </a:lnTo>
                <a:lnTo>
                  <a:pt x="801738" y="452335"/>
                </a:lnTo>
                <a:lnTo>
                  <a:pt x="843749" y="475145"/>
                </a:lnTo>
                <a:lnTo>
                  <a:pt x="890168" y="489546"/>
                </a:lnTo>
                <a:lnTo>
                  <a:pt x="940003" y="494576"/>
                </a:lnTo>
                <a:lnTo>
                  <a:pt x="989838" y="489546"/>
                </a:lnTo>
                <a:lnTo>
                  <a:pt x="1036256" y="475145"/>
                </a:lnTo>
                <a:lnTo>
                  <a:pt x="1078255" y="452335"/>
                </a:lnTo>
                <a:lnTo>
                  <a:pt x="1114856" y="422148"/>
                </a:lnTo>
                <a:lnTo>
                  <a:pt x="1145044" y="385546"/>
                </a:lnTo>
                <a:lnTo>
                  <a:pt x="1167853" y="343547"/>
                </a:lnTo>
                <a:lnTo>
                  <a:pt x="1182255" y="297129"/>
                </a:lnTo>
                <a:lnTo>
                  <a:pt x="1187284" y="247281"/>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sp>
        <p:nvSpPr>
          <p:cNvPr id="11" name="Flowchart: Connector 10">
            <a:extLst>
              <a:ext uri="{FF2B5EF4-FFF2-40B4-BE49-F238E27FC236}">
                <a16:creationId xmlns:a16="http://schemas.microsoft.com/office/drawing/2014/main" id="{5C16D6B0-9B30-50D2-383F-366FA5538B6A}"/>
              </a:ext>
            </a:extLst>
          </p:cNvPr>
          <p:cNvSpPr/>
          <p:nvPr/>
        </p:nvSpPr>
        <p:spPr>
          <a:xfrm rot="4028150" flipH="1">
            <a:off x="11015249" y="5682948"/>
            <a:ext cx="1168400" cy="1168400"/>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13" name="TextBox 12">
            <a:extLst>
              <a:ext uri="{FF2B5EF4-FFF2-40B4-BE49-F238E27FC236}">
                <a16:creationId xmlns:a16="http://schemas.microsoft.com/office/drawing/2014/main" id="{A0FC1455-D4F3-F45A-BF47-DE7DA11FA788}"/>
              </a:ext>
            </a:extLst>
          </p:cNvPr>
          <p:cNvSpPr txBox="1"/>
          <p:nvPr/>
        </p:nvSpPr>
        <p:spPr>
          <a:xfrm>
            <a:off x="732847" y="387387"/>
            <a:ext cx="4004623" cy="707886"/>
          </a:xfrm>
          <a:prstGeom prst="rect">
            <a:avLst/>
          </a:prstGeom>
          <a:noFill/>
        </p:spPr>
        <p:txBody>
          <a:bodyPr wrap="square">
            <a:spAutoFit/>
          </a:bodyPr>
          <a:lstStyle/>
          <a:p>
            <a:r>
              <a:rPr lang="en-IN" sz="4000" dirty="0">
                <a:solidFill>
                  <a:schemeClr val="bg1"/>
                </a:solidFill>
                <a:latin typeface="Times New Roman" panose="02020603050405020304" pitchFamily="18" charset="0"/>
                <a:cs typeface="Times New Roman" panose="02020603050405020304" pitchFamily="18" charset="0"/>
              </a:rPr>
              <a:t>Project Abstract</a:t>
            </a:r>
          </a:p>
        </p:txBody>
      </p:sp>
      <p:pic>
        <p:nvPicPr>
          <p:cNvPr id="27" name="Picture 26">
            <a:extLst>
              <a:ext uri="{FF2B5EF4-FFF2-40B4-BE49-F238E27FC236}">
                <a16:creationId xmlns:a16="http://schemas.microsoft.com/office/drawing/2014/main" id="{16C00BE6-9942-52E9-1960-395FCA387A86}"/>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6096000" y="1455690"/>
            <a:ext cx="4671038" cy="4671038"/>
          </a:xfrm>
          <a:custGeom>
            <a:avLst/>
            <a:gdLst>
              <a:gd name="connsiteX0" fmla="*/ 2335519 w 4671038"/>
              <a:gd name="connsiteY0" fmla="*/ 0 h 4671038"/>
              <a:gd name="connsiteX1" fmla="*/ 4671038 w 4671038"/>
              <a:gd name="connsiteY1" fmla="*/ 2335519 h 4671038"/>
              <a:gd name="connsiteX2" fmla="*/ 2335519 w 4671038"/>
              <a:gd name="connsiteY2" fmla="*/ 4671038 h 4671038"/>
              <a:gd name="connsiteX3" fmla="*/ 0 w 4671038"/>
              <a:gd name="connsiteY3" fmla="*/ 2335519 h 4671038"/>
              <a:gd name="connsiteX4" fmla="*/ 2335519 w 4671038"/>
              <a:gd name="connsiteY4" fmla="*/ 0 h 467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1038" h="4671038">
                <a:moveTo>
                  <a:pt x="2335519" y="0"/>
                </a:moveTo>
                <a:cubicBezTo>
                  <a:pt x="3625391" y="0"/>
                  <a:pt x="4671038" y="1045647"/>
                  <a:pt x="4671038" y="2335519"/>
                </a:cubicBezTo>
                <a:cubicBezTo>
                  <a:pt x="4671038" y="3625391"/>
                  <a:pt x="3625391" y="4671038"/>
                  <a:pt x="2335519" y="4671038"/>
                </a:cubicBezTo>
                <a:cubicBezTo>
                  <a:pt x="1045647" y="4671038"/>
                  <a:pt x="0" y="3625391"/>
                  <a:pt x="0" y="2335519"/>
                </a:cubicBezTo>
                <a:cubicBezTo>
                  <a:pt x="0" y="1045647"/>
                  <a:pt x="1045647" y="0"/>
                  <a:pt x="2335519" y="0"/>
                </a:cubicBezTo>
                <a:close/>
              </a:path>
            </a:pathLst>
          </a:custGeom>
        </p:spPr>
      </p:pic>
      <p:sp>
        <p:nvSpPr>
          <p:cNvPr id="2" name="Flowchart: Connector 1">
            <a:extLst>
              <a:ext uri="{FF2B5EF4-FFF2-40B4-BE49-F238E27FC236}">
                <a16:creationId xmlns:a16="http://schemas.microsoft.com/office/drawing/2014/main" id="{09EF0BD7-81C4-9C54-C1B1-3B2B31B3E59B}"/>
              </a:ext>
            </a:extLst>
          </p:cNvPr>
          <p:cNvSpPr/>
          <p:nvPr/>
        </p:nvSpPr>
        <p:spPr>
          <a:xfrm rot="4028150" flipH="1">
            <a:off x="10557725" y="11203"/>
            <a:ext cx="1579208" cy="1507617"/>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3" name="Flowchart: Connector 2">
            <a:extLst>
              <a:ext uri="{FF2B5EF4-FFF2-40B4-BE49-F238E27FC236}">
                <a16:creationId xmlns:a16="http://schemas.microsoft.com/office/drawing/2014/main" id="{D4AD4E67-B7C2-303E-3711-517A3B7877A4}"/>
              </a:ext>
            </a:extLst>
          </p:cNvPr>
          <p:cNvSpPr/>
          <p:nvPr/>
        </p:nvSpPr>
        <p:spPr>
          <a:xfrm rot="4028150" flipH="1">
            <a:off x="10467908" y="1269838"/>
            <a:ext cx="786890" cy="786890"/>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4" name="TextBox 3">
            <a:extLst>
              <a:ext uri="{FF2B5EF4-FFF2-40B4-BE49-F238E27FC236}">
                <a16:creationId xmlns:a16="http://schemas.microsoft.com/office/drawing/2014/main" id="{D9F771A2-9C14-45C7-88F9-31BAF1F255D6}"/>
              </a:ext>
            </a:extLst>
          </p:cNvPr>
          <p:cNvSpPr txBox="1"/>
          <p:nvPr/>
        </p:nvSpPr>
        <p:spPr>
          <a:xfrm>
            <a:off x="732847" y="1475409"/>
            <a:ext cx="4295992" cy="5016758"/>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Agriculture plays a vital role in the economy of many countries, and optimizing crop yield is essential for food security and economic stability. This project uses supervised machine learning techniques to predict the yield of various crops based on historical agricultural data such as rainfall, temperature, soil type, and fertilizer usage. The model leverages regression algorithms like Linear Regression and Random Forest Regressor to make accurate predictions. The goal is to assist farmers and policymakers in making informed decisions regarding crop planning and resource allocation.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lowchart: Connector 39">
            <a:extLst>
              <a:ext uri="{FF2B5EF4-FFF2-40B4-BE49-F238E27FC236}">
                <a16:creationId xmlns:a16="http://schemas.microsoft.com/office/drawing/2014/main" id="{8371DDF4-1461-D802-D6CF-CFFCC07E5E63}"/>
              </a:ext>
            </a:extLst>
          </p:cNvPr>
          <p:cNvSpPr/>
          <p:nvPr/>
        </p:nvSpPr>
        <p:spPr>
          <a:xfrm rot="4028150" flipH="1">
            <a:off x="10731527" y="142162"/>
            <a:ext cx="1378247" cy="1378247"/>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pic>
        <p:nvPicPr>
          <p:cNvPr id="39" name="Picture 38">
            <a:extLst>
              <a:ext uri="{FF2B5EF4-FFF2-40B4-BE49-F238E27FC236}">
                <a16:creationId xmlns:a16="http://schemas.microsoft.com/office/drawing/2014/main" id="{4BEE669B-94F7-4495-FCC4-5D55003C59F8}"/>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6096000" y="1245040"/>
            <a:ext cx="2671493" cy="2671492"/>
          </a:xfrm>
          <a:custGeom>
            <a:avLst/>
            <a:gdLst>
              <a:gd name="connsiteX0" fmla="*/ 1218124 w 2436248"/>
              <a:gd name="connsiteY0" fmla="*/ 0 h 2436247"/>
              <a:gd name="connsiteX1" fmla="*/ 2436248 w 2436248"/>
              <a:gd name="connsiteY1" fmla="*/ 1218124 h 2436247"/>
              <a:gd name="connsiteX2" fmla="*/ 1342670 w 2436248"/>
              <a:gd name="connsiteY2" fmla="*/ 2429959 h 2436247"/>
              <a:gd name="connsiteX3" fmla="*/ 1218144 w 2436248"/>
              <a:gd name="connsiteY3" fmla="*/ 2436247 h 2436247"/>
              <a:gd name="connsiteX4" fmla="*/ 1218104 w 2436248"/>
              <a:gd name="connsiteY4" fmla="*/ 2436247 h 2436247"/>
              <a:gd name="connsiteX5" fmla="*/ 1093578 w 2436248"/>
              <a:gd name="connsiteY5" fmla="*/ 2429959 h 2436247"/>
              <a:gd name="connsiteX6" fmla="*/ 0 w 2436248"/>
              <a:gd name="connsiteY6" fmla="*/ 1218124 h 2436247"/>
              <a:gd name="connsiteX7" fmla="*/ 1218124 w 2436248"/>
              <a:gd name="connsiteY7" fmla="*/ 0 h 243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6248" h="2436247">
                <a:moveTo>
                  <a:pt x="1218124" y="0"/>
                </a:moveTo>
                <a:cubicBezTo>
                  <a:pt x="1890875" y="0"/>
                  <a:pt x="2436248" y="545373"/>
                  <a:pt x="2436248" y="1218124"/>
                </a:cubicBezTo>
                <a:cubicBezTo>
                  <a:pt x="2436248" y="1848828"/>
                  <a:pt x="1956917" y="2367579"/>
                  <a:pt x="1342670" y="2429959"/>
                </a:cubicBezTo>
                <a:lnTo>
                  <a:pt x="1218144" y="2436247"/>
                </a:lnTo>
                <a:lnTo>
                  <a:pt x="1218104" y="2436247"/>
                </a:lnTo>
                <a:lnTo>
                  <a:pt x="1093578" y="2429959"/>
                </a:lnTo>
                <a:cubicBezTo>
                  <a:pt x="479332" y="2367579"/>
                  <a:pt x="0" y="1848828"/>
                  <a:pt x="0" y="1218124"/>
                </a:cubicBezTo>
                <a:cubicBezTo>
                  <a:pt x="0" y="545373"/>
                  <a:pt x="545373" y="0"/>
                  <a:pt x="1218124" y="0"/>
                </a:cubicBezTo>
                <a:close/>
              </a:path>
            </a:pathLst>
          </a:custGeom>
        </p:spPr>
      </p:pic>
      <p:pic>
        <p:nvPicPr>
          <p:cNvPr id="44" name="Picture 43">
            <a:extLst>
              <a:ext uri="{FF2B5EF4-FFF2-40B4-BE49-F238E27FC236}">
                <a16:creationId xmlns:a16="http://schemas.microsoft.com/office/drawing/2014/main" id="{56899283-8E86-DF03-8479-561D76DA6633}"/>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8386908" y="2072204"/>
            <a:ext cx="3813452" cy="4792836"/>
          </a:xfrm>
          <a:custGeom>
            <a:avLst/>
            <a:gdLst>
              <a:gd name="connsiteX0" fmla="*/ 2569029 w 3813452"/>
              <a:gd name="connsiteY0" fmla="*/ 0 h 4792836"/>
              <a:gd name="connsiteX1" fmla="*/ 3793581 w 3813452"/>
              <a:gd name="connsiteY1" fmla="*/ 310068 h 4792836"/>
              <a:gd name="connsiteX2" fmla="*/ 3813452 w 3813452"/>
              <a:gd name="connsiteY2" fmla="*/ 322140 h 4792836"/>
              <a:gd name="connsiteX3" fmla="*/ 3813452 w 3813452"/>
              <a:gd name="connsiteY3" fmla="*/ 4792836 h 4792836"/>
              <a:gd name="connsiteX4" fmla="*/ 1286612 w 3813452"/>
              <a:gd name="connsiteY4" fmla="*/ 4792836 h 4792836"/>
              <a:gd name="connsiteX5" fmla="*/ 1132660 w 3813452"/>
              <a:gd name="connsiteY5" fmla="*/ 4699308 h 4792836"/>
              <a:gd name="connsiteX6" fmla="*/ 0 w 3813452"/>
              <a:gd name="connsiteY6" fmla="*/ 2569029 h 4792836"/>
              <a:gd name="connsiteX7" fmla="*/ 2569029 w 3813452"/>
              <a:gd name="connsiteY7" fmla="*/ 0 h 4792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3452" h="4792836">
                <a:moveTo>
                  <a:pt x="2569029" y="0"/>
                </a:moveTo>
                <a:cubicBezTo>
                  <a:pt x="3012415" y="0"/>
                  <a:pt x="3429567" y="112324"/>
                  <a:pt x="3793581" y="310068"/>
                </a:cubicBezTo>
                <a:lnTo>
                  <a:pt x="3813452" y="322140"/>
                </a:lnTo>
                <a:lnTo>
                  <a:pt x="3813452" y="4792836"/>
                </a:lnTo>
                <a:lnTo>
                  <a:pt x="1286612" y="4792836"/>
                </a:lnTo>
                <a:lnTo>
                  <a:pt x="1132660" y="4699308"/>
                </a:lnTo>
                <a:cubicBezTo>
                  <a:pt x="449294" y="4237636"/>
                  <a:pt x="0" y="3455802"/>
                  <a:pt x="0" y="2569029"/>
                </a:cubicBezTo>
                <a:cubicBezTo>
                  <a:pt x="0" y="1150193"/>
                  <a:pt x="1150193" y="0"/>
                  <a:pt x="2569029" y="0"/>
                </a:cubicBezTo>
                <a:close/>
              </a:path>
            </a:pathLst>
          </a:custGeom>
        </p:spPr>
      </p:pic>
      <p:pic>
        <p:nvPicPr>
          <p:cNvPr id="30" name="Picture 29">
            <a:extLst>
              <a:ext uri="{FF2B5EF4-FFF2-40B4-BE49-F238E27FC236}">
                <a16:creationId xmlns:a16="http://schemas.microsoft.com/office/drawing/2014/main" id="{292CA85C-A8AD-E465-9E3D-40A19DE2A0DB}"/>
              </a:ext>
            </a:extLst>
          </p:cNvPr>
          <p:cNvPicPr>
            <a:picLocks noChangeAspect="1"/>
          </p:cNvPicPr>
          <p:nvPr/>
        </p:nvPicPr>
        <p:blipFill>
          <a:blip r:embed="rId4"/>
          <a:srcRect/>
          <a:stretch/>
        </p:blipFill>
        <p:spPr>
          <a:xfrm>
            <a:off x="10274584" y="6858000"/>
            <a:ext cx="2564834" cy="345222"/>
          </a:xfrm>
          <a:custGeom>
            <a:avLst/>
            <a:gdLst>
              <a:gd name="connsiteX0" fmla="*/ 0 w 2564834"/>
              <a:gd name="connsiteY0" fmla="*/ 0 h 345222"/>
              <a:gd name="connsiteX1" fmla="*/ 2564834 w 2564834"/>
              <a:gd name="connsiteY1" fmla="*/ 0 h 345222"/>
              <a:gd name="connsiteX2" fmla="*/ 2506969 w 2564834"/>
              <a:gd name="connsiteY2" fmla="*/ 35154 h 345222"/>
              <a:gd name="connsiteX3" fmla="*/ 1282417 w 2564834"/>
              <a:gd name="connsiteY3" fmla="*/ 345222 h 345222"/>
              <a:gd name="connsiteX4" fmla="*/ 57865 w 2564834"/>
              <a:gd name="connsiteY4" fmla="*/ 35154 h 345222"/>
              <a:gd name="connsiteX5" fmla="*/ 0 w 2564834"/>
              <a:gd name="connsiteY5" fmla="*/ 0 h 34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4834" h="345222">
                <a:moveTo>
                  <a:pt x="0" y="0"/>
                </a:moveTo>
                <a:lnTo>
                  <a:pt x="2564834" y="0"/>
                </a:lnTo>
                <a:lnTo>
                  <a:pt x="2506969" y="35154"/>
                </a:lnTo>
                <a:cubicBezTo>
                  <a:pt x="2142955" y="232899"/>
                  <a:pt x="1725803" y="345222"/>
                  <a:pt x="1282417" y="345222"/>
                </a:cubicBezTo>
                <a:cubicBezTo>
                  <a:pt x="839031" y="345222"/>
                  <a:pt x="421879" y="232899"/>
                  <a:pt x="57865" y="35154"/>
                </a:cubicBezTo>
                <a:lnTo>
                  <a:pt x="0" y="0"/>
                </a:lnTo>
                <a:close/>
              </a:path>
            </a:pathLst>
          </a:custGeom>
        </p:spPr>
      </p:pic>
      <p:sp>
        <p:nvSpPr>
          <p:cNvPr id="4" name="object 4"/>
          <p:cNvSpPr/>
          <p:nvPr/>
        </p:nvSpPr>
        <p:spPr>
          <a:xfrm>
            <a:off x="1389" y="1396"/>
            <a:ext cx="895350" cy="895350"/>
          </a:xfrm>
          <a:custGeom>
            <a:avLst/>
            <a:gdLst/>
            <a:ahLst/>
            <a:cxnLst/>
            <a:rect l="l" t="t" r="r" b="b"/>
            <a:pathLst>
              <a:path w="1343025" h="1343025">
                <a:moveTo>
                  <a:pt x="0" y="0"/>
                </a:moveTo>
                <a:lnTo>
                  <a:pt x="1343024" y="0"/>
                </a:lnTo>
                <a:lnTo>
                  <a:pt x="1342176" y="48169"/>
                </a:lnTo>
                <a:lnTo>
                  <a:pt x="1339652" y="95912"/>
                </a:lnTo>
                <a:lnTo>
                  <a:pt x="1335479" y="143200"/>
                </a:lnTo>
                <a:lnTo>
                  <a:pt x="1329686" y="190005"/>
                </a:lnTo>
                <a:lnTo>
                  <a:pt x="1322302" y="236298"/>
                </a:lnTo>
                <a:lnTo>
                  <a:pt x="1313356" y="282050"/>
                </a:lnTo>
                <a:lnTo>
                  <a:pt x="1302874" y="327234"/>
                </a:lnTo>
                <a:lnTo>
                  <a:pt x="1290887" y="371821"/>
                </a:lnTo>
                <a:lnTo>
                  <a:pt x="1277422" y="415782"/>
                </a:lnTo>
                <a:lnTo>
                  <a:pt x="1262507" y="459090"/>
                </a:lnTo>
                <a:lnTo>
                  <a:pt x="1246172" y="501715"/>
                </a:lnTo>
                <a:lnTo>
                  <a:pt x="1228444" y="543629"/>
                </a:lnTo>
                <a:lnTo>
                  <a:pt x="1209352" y="584804"/>
                </a:lnTo>
                <a:lnTo>
                  <a:pt x="1188925" y="625212"/>
                </a:lnTo>
                <a:lnTo>
                  <a:pt x="1167190" y="664824"/>
                </a:lnTo>
                <a:lnTo>
                  <a:pt x="1144176" y="703612"/>
                </a:lnTo>
                <a:lnTo>
                  <a:pt x="1119912" y="741546"/>
                </a:lnTo>
                <a:lnTo>
                  <a:pt x="1094426" y="778600"/>
                </a:lnTo>
                <a:lnTo>
                  <a:pt x="1067746" y="814744"/>
                </a:lnTo>
                <a:lnTo>
                  <a:pt x="1039901" y="849950"/>
                </a:lnTo>
                <a:lnTo>
                  <a:pt x="1010920" y="884190"/>
                </a:lnTo>
                <a:lnTo>
                  <a:pt x="980829" y="917434"/>
                </a:lnTo>
                <a:lnTo>
                  <a:pt x="949659" y="949656"/>
                </a:lnTo>
                <a:lnTo>
                  <a:pt x="917437" y="980826"/>
                </a:lnTo>
                <a:lnTo>
                  <a:pt x="884192" y="1010916"/>
                </a:lnTo>
                <a:lnTo>
                  <a:pt x="849953" y="1039898"/>
                </a:lnTo>
                <a:lnTo>
                  <a:pt x="814746" y="1067743"/>
                </a:lnTo>
                <a:lnTo>
                  <a:pt x="778602" y="1094422"/>
                </a:lnTo>
                <a:lnTo>
                  <a:pt x="741549" y="1119908"/>
                </a:lnTo>
                <a:lnTo>
                  <a:pt x="703614" y="1144172"/>
                </a:lnTo>
                <a:lnTo>
                  <a:pt x="664826" y="1167186"/>
                </a:lnTo>
                <a:lnTo>
                  <a:pt x="625214" y="1188920"/>
                </a:lnTo>
                <a:lnTo>
                  <a:pt x="584806" y="1209348"/>
                </a:lnTo>
                <a:lnTo>
                  <a:pt x="543631" y="1228440"/>
                </a:lnTo>
                <a:lnTo>
                  <a:pt x="501716" y="1246167"/>
                </a:lnTo>
                <a:lnTo>
                  <a:pt x="459091" y="1262502"/>
                </a:lnTo>
                <a:lnTo>
                  <a:pt x="415784" y="1277416"/>
                </a:lnTo>
                <a:lnTo>
                  <a:pt x="371822" y="1290881"/>
                </a:lnTo>
                <a:lnTo>
                  <a:pt x="327235" y="1302868"/>
                </a:lnTo>
                <a:lnTo>
                  <a:pt x="282051" y="1313349"/>
                </a:lnTo>
                <a:lnTo>
                  <a:pt x="236299" y="1322296"/>
                </a:lnTo>
                <a:lnTo>
                  <a:pt x="190006" y="1329680"/>
                </a:lnTo>
                <a:lnTo>
                  <a:pt x="143201" y="1335472"/>
                </a:lnTo>
                <a:lnTo>
                  <a:pt x="95913" y="1339644"/>
                </a:lnTo>
                <a:lnTo>
                  <a:pt x="48169" y="1342169"/>
                </a:lnTo>
                <a:lnTo>
                  <a:pt x="0" y="1343016"/>
                </a:lnTo>
                <a:lnTo>
                  <a:pt x="0" y="0"/>
                </a:lnTo>
                <a:close/>
              </a:path>
            </a:pathLst>
          </a:custGeom>
          <a:solidFill>
            <a:srgbClr val="4B8F36"/>
          </a:solidFill>
        </p:spPr>
        <p:txBody>
          <a:bodyPr wrap="square" lIns="0" tIns="0" rIns="0" bIns="0" rtlCol="0"/>
          <a:lstStyle/>
          <a:p>
            <a:endParaRPr sz="1200" dirty="0">
              <a:latin typeface="Montserrat" panose="00000500000000000000" pitchFamily="2" charset="0"/>
            </a:endParaRPr>
          </a:p>
        </p:txBody>
      </p:sp>
      <p:sp>
        <p:nvSpPr>
          <p:cNvPr id="14" name="object 14"/>
          <p:cNvSpPr/>
          <p:nvPr/>
        </p:nvSpPr>
        <p:spPr>
          <a:xfrm>
            <a:off x="250886" y="6298848"/>
            <a:ext cx="791633" cy="329777"/>
          </a:xfrm>
          <a:custGeom>
            <a:avLst/>
            <a:gdLst/>
            <a:ahLst/>
            <a:cxnLst/>
            <a:rect l="l" t="t" r="r" b="b"/>
            <a:pathLst>
              <a:path w="1187450" h="494664">
                <a:moveTo>
                  <a:pt x="1187272" y="247281"/>
                </a:moveTo>
                <a:lnTo>
                  <a:pt x="1182255" y="197446"/>
                </a:lnTo>
                <a:lnTo>
                  <a:pt x="1167841" y="151028"/>
                </a:lnTo>
                <a:lnTo>
                  <a:pt x="1145044" y="109016"/>
                </a:lnTo>
                <a:lnTo>
                  <a:pt x="1114844" y="72428"/>
                </a:lnTo>
                <a:lnTo>
                  <a:pt x="1078242" y="42227"/>
                </a:lnTo>
                <a:lnTo>
                  <a:pt x="1036243" y="19431"/>
                </a:lnTo>
                <a:lnTo>
                  <a:pt x="989825" y="5016"/>
                </a:lnTo>
                <a:lnTo>
                  <a:pt x="939990" y="0"/>
                </a:lnTo>
                <a:lnTo>
                  <a:pt x="890155" y="5016"/>
                </a:lnTo>
                <a:lnTo>
                  <a:pt x="843737" y="19431"/>
                </a:lnTo>
                <a:lnTo>
                  <a:pt x="801725" y="42227"/>
                </a:lnTo>
                <a:lnTo>
                  <a:pt x="766800" y="71056"/>
                </a:lnTo>
                <a:lnTo>
                  <a:pt x="731888" y="42227"/>
                </a:lnTo>
                <a:lnTo>
                  <a:pt x="689889" y="19431"/>
                </a:lnTo>
                <a:lnTo>
                  <a:pt x="643470" y="5016"/>
                </a:lnTo>
                <a:lnTo>
                  <a:pt x="593636" y="0"/>
                </a:lnTo>
                <a:lnTo>
                  <a:pt x="543801" y="5016"/>
                </a:lnTo>
                <a:lnTo>
                  <a:pt x="497382" y="19431"/>
                </a:lnTo>
                <a:lnTo>
                  <a:pt x="455371" y="42227"/>
                </a:lnTo>
                <a:lnTo>
                  <a:pt x="420446" y="71056"/>
                </a:lnTo>
                <a:lnTo>
                  <a:pt x="385533" y="42227"/>
                </a:lnTo>
                <a:lnTo>
                  <a:pt x="343535" y="19431"/>
                </a:lnTo>
                <a:lnTo>
                  <a:pt x="297116" y="5016"/>
                </a:lnTo>
                <a:lnTo>
                  <a:pt x="247281" y="0"/>
                </a:lnTo>
                <a:lnTo>
                  <a:pt x="197446" y="5016"/>
                </a:lnTo>
                <a:lnTo>
                  <a:pt x="151028" y="19431"/>
                </a:lnTo>
                <a:lnTo>
                  <a:pt x="109016" y="42227"/>
                </a:lnTo>
                <a:lnTo>
                  <a:pt x="72428" y="72428"/>
                </a:lnTo>
                <a:lnTo>
                  <a:pt x="42227" y="109016"/>
                </a:lnTo>
                <a:lnTo>
                  <a:pt x="19431" y="151028"/>
                </a:lnTo>
                <a:lnTo>
                  <a:pt x="5016" y="197446"/>
                </a:lnTo>
                <a:lnTo>
                  <a:pt x="0" y="247281"/>
                </a:lnTo>
                <a:lnTo>
                  <a:pt x="5016" y="297116"/>
                </a:lnTo>
                <a:lnTo>
                  <a:pt x="19431" y="343535"/>
                </a:lnTo>
                <a:lnTo>
                  <a:pt x="42227" y="385533"/>
                </a:lnTo>
                <a:lnTo>
                  <a:pt x="72428" y="422135"/>
                </a:lnTo>
                <a:lnTo>
                  <a:pt x="109016" y="452335"/>
                </a:lnTo>
                <a:lnTo>
                  <a:pt x="151028" y="475132"/>
                </a:lnTo>
                <a:lnTo>
                  <a:pt x="197446" y="489534"/>
                </a:lnTo>
                <a:lnTo>
                  <a:pt x="247281" y="494563"/>
                </a:lnTo>
                <a:lnTo>
                  <a:pt x="297116" y="489534"/>
                </a:lnTo>
                <a:lnTo>
                  <a:pt x="343535" y="475132"/>
                </a:lnTo>
                <a:lnTo>
                  <a:pt x="385533" y="452335"/>
                </a:lnTo>
                <a:lnTo>
                  <a:pt x="420446" y="423519"/>
                </a:lnTo>
                <a:lnTo>
                  <a:pt x="455371" y="452335"/>
                </a:lnTo>
                <a:lnTo>
                  <a:pt x="497382" y="475132"/>
                </a:lnTo>
                <a:lnTo>
                  <a:pt x="543801" y="489534"/>
                </a:lnTo>
                <a:lnTo>
                  <a:pt x="593636" y="494563"/>
                </a:lnTo>
                <a:lnTo>
                  <a:pt x="643470" y="489534"/>
                </a:lnTo>
                <a:lnTo>
                  <a:pt x="689889" y="475132"/>
                </a:lnTo>
                <a:lnTo>
                  <a:pt x="731888" y="452335"/>
                </a:lnTo>
                <a:lnTo>
                  <a:pt x="766800" y="423519"/>
                </a:lnTo>
                <a:lnTo>
                  <a:pt x="801725" y="452335"/>
                </a:lnTo>
                <a:lnTo>
                  <a:pt x="843737" y="475132"/>
                </a:lnTo>
                <a:lnTo>
                  <a:pt x="890155" y="489534"/>
                </a:lnTo>
                <a:lnTo>
                  <a:pt x="939990" y="494563"/>
                </a:lnTo>
                <a:lnTo>
                  <a:pt x="989825" y="489534"/>
                </a:lnTo>
                <a:lnTo>
                  <a:pt x="1036243" y="475132"/>
                </a:lnTo>
                <a:lnTo>
                  <a:pt x="1078242" y="452335"/>
                </a:lnTo>
                <a:lnTo>
                  <a:pt x="1114844" y="422135"/>
                </a:lnTo>
                <a:lnTo>
                  <a:pt x="1145044" y="385533"/>
                </a:lnTo>
                <a:lnTo>
                  <a:pt x="1167841" y="343535"/>
                </a:lnTo>
                <a:lnTo>
                  <a:pt x="1182255" y="297116"/>
                </a:lnTo>
                <a:lnTo>
                  <a:pt x="1187272" y="247281"/>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sp>
        <p:nvSpPr>
          <p:cNvPr id="2" name="TextBox 1">
            <a:extLst>
              <a:ext uri="{FF2B5EF4-FFF2-40B4-BE49-F238E27FC236}">
                <a16:creationId xmlns:a16="http://schemas.microsoft.com/office/drawing/2014/main" id="{ABB49ACC-3A35-4A0C-B83A-7003AB8E6633}"/>
              </a:ext>
            </a:extLst>
          </p:cNvPr>
          <p:cNvSpPr txBox="1"/>
          <p:nvPr/>
        </p:nvSpPr>
        <p:spPr>
          <a:xfrm>
            <a:off x="1285761" y="559257"/>
            <a:ext cx="4182474"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164E6B5A-A297-4E70-B7D1-CE4BF8943B1A}"/>
              </a:ext>
            </a:extLst>
          </p:cNvPr>
          <p:cNvSpPr txBox="1"/>
          <p:nvPr/>
        </p:nvSpPr>
        <p:spPr>
          <a:xfrm>
            <a:off x="1285761" y="1611155"/>
            <a:ext cx="3664785" cy="4708981"/>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Farmers often don’t know exactly how much crop they will get because weather and other conditions can change. The old ways of guessing crop yield are usually done by hand or use very little information, so they can be wrong. We need a better way—using data and technology—that looks at many different farming factors to give accurate predictions of how much crop a farmer can expect.</a:t>
            </a:r>
          </a:p>
          <a:p>
            <a:r>
              <a:rPr lang="en-US" sz="2000" dirty="0">
                <a:solidFill>
                  <a:schemeClr val="bg1"/>
                </a:solidFill>
                <a:latin typeface="Times New Roman" panose="02020603050405020304" pitchFamily="18" charset="0"/>
                <a:cs typeface="Times New Roman" panose="02020603050405020304" pitchFamily="18" charset="0"/>
              </a:rPr>
              <a:t>Let me know if you'd like it in a different format or language!</a:t>
            </a:r>
          </a:p>
        </p:txBody>
      </p:sp>
      <p:sp>
        <p:nvSpPr>
          <p:cNvPr id="10" name="Flowchart: Connector 9">
            <a:extLst>
              <a:ext uri="{FF2B5EF4-FFF2-40B4-BE49-F238E27FC236}">
                <a16:creationId xmlns:a16="http://schemas.microsoft.com/office/drawing/2014/main" id="{70275AB0-094B-49BF-9D4A-07119CE7039C}"/>
              </a:ext>
            </a:extLst>
          </p:cNvPr>
          <p:cNvSpPr/>
          <p:nvPr/>
        </p:nvSpPr>
        <p:spPr>
          <a:xfrm rot="4028150" flipH="1">
            <a:off x="6795049" y="4130144"/>
            <a:ext cx="1378247" cy="1378247"/>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11" name="Flowchart: Connector 10">
            <a:extLst>
              <a:ext uri="{FF2B5EF4-FFF2-40B4-BE49-F238E27FC236}">
                <a16:creationId xmlns:a16="http://schemas.microsoft.com/office/drawing/2014/main" id="{3B4CA42B-4E84-43CA-BD44-602B180ABBD7}"/>
              </a:ext>
            </a:extLst>
          </p:cNvPr>
          <p:cNvSpPr/>
          <p:nvPr/>
        </p:nvSpPr>
        <p:spPr>
          <a:xfrm rot="4028150" flipH="1">
            <a:off x="10436860" y="679174"/>
            <a:ext cx="750424" cy="714067"/>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6208185" y="1204839"/>
            <a:ext cx="791633" cy="329777"/>
          </a:xfrm>
          <a:custGeom>
            <a:avLst/>
            <a:gdLst/>
            <a:ahLst/>
            <a:cxnLst/>
            <a:rect l="l" t="t" r="r" b="b"/>
            <a:pathLst>
              <a:path w="1187450" h="494664">
                <a:moveTo>
                  <a:pt x="1187284" y="247281"/>
                </a:moveTo>
                <a:lnTo>
                  <a:pt x="1182255" y="197446"/>
                </a:lnTo>
                <a:lnTo>
                  <a:pt x="1167853" y="151028"/>
                </a:lnTo>
                <a:lnTo>
                  <a:pt x="1145057" y="109016"/>
                </a:lnTo>
                <a:lnTo>
                  <a:pt x="1114856" y="72428"/>
                </a:lnTo>
                <a:lnTo>
                  <a:pt x="1078255" y="42227"/>
                </a:lnTo>
                <a:lnTo>
                  <a:pt x="1036256" y="19431"/>
                </a:lnTo>
                <a:lnTo>
                  <a:pt x="989838" y="5016"/>
                </a:lnTo>
                <a:lnTo>
                  <a:pt x="940003" y="0"/>
                </a:lnTo>
                <a:lnTo>
                  <a:pt x="890168" y="5016"/>
                </a:lnTo>
                <a:lnTo>
                  <a:pt x="843749" y="19431"/>
                </a:lnTo>
                <a:lnTo>
                  <a:pt x="801738" y="42227"/>
                </a:lnTo>
                <a:lnTo>
                  <a:pt x="766813" y="71056"/>
                </a:lnTo>
                <a:lnTo>
                  <a:pt x="731901" y="42227"/>
                </a:lnTo>
                <a:lnTo>
                  <a:pt x="689902" y="19431"/>
                </a:lnTo>
                <a:lnTo>
                  <a:pt x="643483" y="5016"/>
                </a:lnTo>
                <a:lnTo>
                  <a:pt x="593648" y="0"/>
                </a:lnTo>
                <a:lnTo>
                  <a:pt x="543814" y="5016"/>
                </a:lnTo>
                <a:lnTo>
                  <a:pt x="497395" y="19431"/>
                </a:lnTo>
                <a:lnTo>
                  <a:pt x="455383" y="42227"/>
                </a:lnTo>
                <a:lnTo>
                  <a:pt x="420458" y="71043"/>
                </a:lnTo>
                <a:lnTo>
                  <a:pt x="385546" y="42227"/>
                </a:lnTo>
                <a:lnTo>
                  <a:pt x="343547" y="19431"/>
                </a:lnTo>
                <a:lnTo>
                  <a:pt x="297129" y="5016"/>
                </a:lnTo>
                <a:lnTo>
                  <a:pt x="247294" y="0"/>
                </a:lnTo>
                <a:lnTo>
                  <a:pt x="197459" y="5016"/>
                </a:lnTo>
                <a:lnTo>
                  <a:pt x="151041" y="19431"/>
                </a:lnTo>
                <a:lnTo>
                  <a:pt x="109029" y="42227"/>
                </a:lnTo>
                <a:lnTo>
                  <a:pt x="72428" y="72428"/>
                </a:lnTo>
                <a:lnTo>
                  <a:pt x="42240" y="109016"/>
                </a:lnTo>
                <a:lnTo>
                  <a:pt x="19443" y="151028"/>
                </a:lnTo>
                <a:lnTo>
                  <a:pt x="5029" y="197446"/>
                </a:lnTo>
                <a:lnTo>
                  <a:pt x="0" y="247281"/>
                </a:lnTo>
                <a:lnTo>
                  <a:pt x="5029" y="297116"/>
                </a:lnTo>
                <a:lnTo>
                  <a:pt x="19443" y="343535"/>
                </a:lnTo>
                <a:lnTo>
                  <a:pt x="42240" y="385533"/>
                </a:lnTo>
                <a:lnTo>
                  <a:pt x="72428" y="422135"/>
                </a:lnTo>
                <a:lnTo>
                  <a:pt x="109029" y="452335"/>
                </a:lnTo>
                <a:lnTo>
                  <a:pt x="151041" y="475132"/>
                </a:lnTo>
                <a:lnTo>
                  <a:pt x="197459" y="489546"/>
                </a:lnTo>
                <a:lnTo>
                  <a:pt x="247294" y="494563"/>
                </a:lnTo>
                <a:lnTo>
                  <a:pt x="297129" y="489546"/>
                </a:lnTo>
                <a:lnTo>
                  <a:pt x="343547" y="475132"/>
                </a:lnTo>
                <a:lnTo>
                  <a:pt x="385546" y="452335"/>
                </a:lnTo>
                <a:lnTo>
                  <a:pt x="420458" y="423532"/>
                </a:lnTo>
                <a:lnTo>
                  <a:pt x="455383" y="452335"/>
                </a:lnTo>
                <a:lnTo>
                  <a:pt x="497395" y="475132"/>
                </a:lnTo>
                <a:lnTo>
                  <a:pt x="543814" y="489546"/>
                </a:lnTo>
                <a:lnTo>
                  <a:pt x="593648" y="494563"/>
                </a:lnTo>
                <a:lnTo>
                  <a:pt x="643483" y="489546"/>
                </a:lnTo>
                <a:lnTo>
                  <a:pt x="689902" y="475132"/>
                </a:lnTo>
                <a:lnTo>
                  <a:pt x="731901" y="452335"/>
                </a:lnTo>
                <a:lnTo>
                  <a:pt x="766813" y="423519"/>
                </a:lnTo>
                <a:lnTo>
                  <a:pt x="801738" y="452335"/>
                </a:lnTo>
                <a:lnTo>
                  <a:pt x="843749" y="475132"/>
                </a:lnTo>
                <a:lnTo>
                  <a:pt x="890168" y="489546"/>
                </a:lnTo>
                <a:lnTo>
                  <a:pt x="940003" y="494563"/>
                </a:lnTo>
                <a:lnTo>
                  <a:pt x="989838" y="489546"/>
                </a:lnTo>
                <a:lnTo>
                  <a:pt x="1036256" y="475132"/>
                </a:lnTo>
                <a:lnTo>
                  <a:pt x="1078255" y="452335"/>
                </a:lnTo>
                <a:lnTo>
                  <a:pt x="1114856" y="422135"/>
                </a:lnTo>
                <a:lnTo>
                  <a:pt x="1145057" y="385533"/>
                </a:lnTo>
                <a:lnTo>
                  <a:pt x="1167853" y="343535"/>
                </a:lnTo>
                <a:lnTo>
                  <a:pt x="1182255" y="297116"/>
                </a:lnTo>
                <a:lnTo>
                  <a:pt x="1187284" y="247281"/>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pic>
        <p:nvPicPr>
          <p:cNvPr id="16" name="Picture 15">
            <a:extLst>
              <a:ext uri="{FF2B5EF4-FFF2-40B4-BE49-F238E27FC236}">
                <a16:creationId xmlns:a16="http://schemas.microsoft.com/office/drawing/2014/main" id="{B4FAFB7E-2811-F127-D022-2FE5FED7FBF5}"/>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9273035" y="368287"/>
            <a:ext cx="2633350" cy="2577722"/>
          </a:xfrm>
          <a:custGeom>
            <a:avLst/>
            <a:gdLst>
              <a:gd name="connsiteX0" fmla="*/ 3284131 w 6568262"/>
              <a:gd name="connsiteY0" fmla="*/ 0 h 6429513"/>
              <a:gd name="connsiteX1" fmla="*/ 6568262 w 6568262"/>
              <a:gd name="connsiteY1" fmla="*/ 3284131 h 6429513"/>
              <a:gd name="connsiteX2" fmla="*/ 4260731 w 6568262"/>
              <a:gd name="connsiteY2" fmla="*/ 6420614 h 6429513"/>
              <a:gd name="connsiteX3" fmla="*/ 4229393 w 6568262"/>
              <a:gd name="connsiteY3" fmla="*/ 6429513 h 6429513"/>
              <a:gd name="connsiteX4" fmla="*/ 2338869 w 6568262"/>
              <a:gd name="connsiteY4" fmla="*/ 6429513 h 6429513"/>
              <a:gd name="connsiteX5" fmla="*/ 2307531 w 6568262"/>
              <a:gd name="connsiteY5" fmla="*/ 6420614 h 6429513"/>
              <a:gd name="connsiteX6" fmla="*/ 0 w 6568262"/>
              <a:gd name="connsiteY6" fmla="*/ 3284131 h 6429513"/>
              <a:gd name="connsiteX7" fmla="*/ 3284131 w 6568262"/>
              <a:gd name="connsiteY7" fmla="*/ 0 h 642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68262" h="6429513">
                <a:moveTo>
                  <a:pt x="3284131" y="0"/>
                </a:moveTo>
                <a:cubicBezTo>
                  <a:pt x="5097906" y="0"/>
                  <a:pt x="6568262" y="1470356"/>
                  <a:pt x="6568262" y="3284131"/>
                </a:cubicBezTo>
                <a:cubicBezTo>
                  <a:pt x="6568262" y="4757823"/>
                  <a:pt x="5597597" y="6004805"/>
                  <a:pt x="4260731" y="6420614"/>
                </a:cubicBezTo>
                <a:lnTo>
                  <a:pt x="4229393" y="6429513"/>
                </a:lnTo>
                <a:lnTo>
                  <a:pt x="2338869" y="6429513"/>
                </a:lnTo>
                <a:lnTo>
                  <a:pt x="2307531" y="6420614"/>
                </a:lnTo>
                <a:cubicBezTo>
                  <a:pt x="970665" y="6004805"/>
                  <a:pt x="0" y="4757823"/>
                  <a:pt x="0" y="3284131"/>
                </a:cubicBezTo>
                <a:cubicBezTo>
                  <a:pt x="0" y="1470356"/>
                  <a:pt x="1470356" y="0"/>
                  <a:pt x="3284131" y="0"/>
                </a:cubicBezTo>
                <a:close/>
              </a:path>
            </a:pathLst>
          </a:custGeom>
        </p:spPr>
      </p:pic>
      <p:pic>
        <p:nvPicPr>
          <p:cNvPr id="17" name="Picture 16">
            <a:extLst>
              <a:ext uri="{FF2B5EF4-FFF2-40B4-BE49-F238E27FC236}">
                <a16:creationId xmlns:a16="http://schemas.microsoft.com/office/drawing/2014/main" id="{6111D056-88CB-55F9-8892-CEE11442F62C}"/>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079635" y="2134376"/>
            <a:ext cx="3876481" cy="3876480"/>
          </a:xfrm>
          <a:custGeom>
            <a:avLst/>
            <a:gdLst>
              <a:gd name="connsiteX0" fmla="*/ 2546469 w 5092938"/>
              <a:gd name="connsiteY0" fmla="*/ 0 h 5092937"/>
              <a:gd name="connsiteX1" fmla="*/ 5092938 w 5092938"/>
              <a:gd name="connsiteY1" fmla="*/ 2546469 h 5092937"/>
              <a:gd name="connsiteX2" fmla="*/ 2806831 w 5092938"/>
              <a:gd name="connsiteY2" fmla="*/ 5079791 h 5092937"/>
              <a:gd name="connsiteX3" fmla="*/ 2546489 w 5092938"/>
              <a:gd name="connsiteY3" fmla="*/ 5092937 h 5092937"/>
              <a:gd name="connsiteX4" fmla="*/ 2546449 w 5092938"/>
              <a:gd name="connsiteY4" fmla="*/ 5092937 h 5092937"/>
              <a:gd name="connsiteX5" fmla="*/ 2286107 w 5092938"/>
              <a:gd name="connsiteY5" fmla="*/ 5079791 h 5092937"/>
              <a:gd name="connsiteX6" fmla="*/ 0 w 5092938"/>
              <a:gd name="connsiteY6" fmla="*/ 2546469 h 5092937"/>
              <a:gd name="connsiteX7" fmla="*/ 2546469 w 5092938"/>
              <a:gd name="connsiteY7" fmla="*/ 0 h 509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2938" h="5092937">
                <a:moveTo>
                  <a:pt x="2546469" y="0"/>
                </a:moveTo>
                <a:cubicBezTo>
                  <a:pt x="3952845" y="0"/>
                  <a:pt x="5092938" y="1140093"/>
                  <a:pt x="5092938" y="2546469"/>
                </a:cubicBezTo>
                <a:cubicBezTo>
                  <a:pt x="5092938" y="3864947"/>
                  <a:pt x="4090903" y="4949386"/>
                  <a:pt x="2806831" y="5079791"/>
                </a:cubicBezTo>
                <a:lnTo>
                  <a:pt x="2546489" y="5092937"/>
                </a:lnTo>
                <a:lnTo>
                  <a:pt x="2546449" y="5092937"/>
                </a:lnTo>
                <a:lnTo>
                  <a:pt x="2286107" y="5079791"/>
                </a:lnTo>
                <a:cubicBezTo>
                  <a:pt x="1002035" y="4949386"/>
                  <a:pt x="0" y="3864947"/>
                  <a:pt x="0" y="2546469"/>
                </a:cubicBezTo>
                <a:cubicBezTo>
                  <a:pt x="0" y="1140093"/>
                  <a:pt x="1140093" y="0"/>
                  <a:pt x="2546469" y="0"/>
                </a:cubicBezTo>
                <a:close/>
              </a:path>
            </a:pathLst>
          </a:custGeom>
        </p:spPr>
      </p:pic>
      <p:sp>
        <p:nvSpPr>
          <p:cNvPr id="2" name="Flowchart: Connector 1">
            <a:extLst>
              <a:ext uri="{FF2B5EF4-FFF2-40B4-BE49-F238E27FC236}">
                <a16:creationId xmlns:a16="http://schemas.microsoft.com/office/drawing/2014/main" id="{13E966A2-31F5-F325-CA39-791B123D913A}"/>
              </a:ext>
            </a:extLst>
          </p:cNvPr>
          <p:cNvSpPr/>
          <p:nvPr/>
        </p:nvSpPr>
        <p:spPr>
          <a:xfrm rot="4028150" flipH="1">
            <a:off x="10843621" y="5476241"/>
            <a:ext cx="1332051" cy="1362997"/>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3" name="Flowchart: Connector 2">
            <a:extLst>
              <a:ext uri="{FF2B5EF4-FFF2-40B4-BE49-F238E27FC236}">
                <a16:creationId xmlns:a16="http://schemas.microsoft.com/office/drawing/2014/main" id="{108A1664-718E-A45B-2417-23A85F6E96BF}"/>
              </a:ext>
            </a:extLst>
          </p:cNvPr>
          <p:cNvSpPr/>
          <p:nvPr/>
        </p:nvSpPr>
        <p:spPr>
          <a:xfrm rot="4028150" flipH="1">
            <a:off x="10409814" y="5292209"/>
            <a:ext cx="622212" cy="622212"/>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4" name="TextBox 3">
            <a:extLst>
              <a:ext uri="{FF2B5EF4-FFF2-40B4-BE49-F238E27FC236}">
                <a16:creationId xmlns:a16="http://schemas.microsoft.com/office/drawing/2014/main" id="{538C930A-DF2C-418A-A9C6-004909DE910F}"/>
              </a:ext>
            </a:extLst>
          </p:cNvPr>
          <p:cNvSpPr txBox="1"/>
          <p:nvPr/>
        </p:nvSpPr>
        <p:spPr>
          <a:xfrm>
            <a:off x="980661" y="543120"/>
            <a:ext cx="4607339" cy="1323439"/>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Importance of Crop Yield Prediction</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2C75BAB-5F73-4C8B-8C96-419C9BBDB1D7}"/>
              </a:ext>
            </a:extLst>
          </p:cNvPr>
          <p:cNvSpPr txBox="1"/>
          <p:nvPr/>
        </p:nvSpPr>
        <p:spPr>
          <a:xfrm>
            <a:off x="1063538" y="2382201"/>
            <a:ext cx="2844843" cy="317009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Accurate crop yield prediction enables farmers to make informed decisions on resource allocation, crop management, and market strategies. This data-driven approach increases food security and profitability</a:t>
            </a:r>
            <a:endParaRPr lang="en-IN"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79C1839A-2E45-CB1B-DB18-6E5DF8A8E0E2}"/>
              </a:ext>
            </a:extLst>
          </p:cNvPr>
          <p:cNvSpPr/>
          <p:nvPr/>
        </p:nvSpPr>
        <p:spPr>
          <a:xfrm>
            <a:off x="5700183" y="5829259"/>
            <a:ext cx="791633" cy="329777"/>
          </a:xfrm>
          <a:custGeom>
            <a:avLst/>
            <a:gdLst/>
            <a:ahLst/>
            <a:cxnLst/>
            <a:rect l="l" t="t" r="r" b="b"/>
            <a:pathLst>
              <a:path w="1187450" h="494664">
                <a:moveTo>
                  <a:pt x="1187272" y="247281"/>
                </a:moveTo>
                <a:lnTo>
                  <a:pt x="1182255" y="197446"/>
                </a:lnTo>
                <a:lnTo>
                  <a:pt x="1167841" y="151028"/>
                </a:lnTo>
                <a:lnTo>
                  <a:pt x="1145044" y="109029"/>
                </a:lnTo>
                <a:lnTo>
                  <a:pt x="1114844" y="72428"/>
                </a:lnTo>
                <a:lnTo>
                  <a:pt x="1078242" y="42240"/>
                </a:lnTo>
                <a:lnTo>
                  <a:pt x="1036243" y="19431"/>
                </a:lnTo>
                <a:lnTo>
                  <a:pt x="989825" y="5029"/>
                </a:lnTo>
                <a:lnTo>
                  <a:pt x="939990" y="0"/>
                </a:lnTo>
                <a:lnTo>
                  <a:pt x="890155" y="5029"/>
                </a:lnTo>
                <a:lnTo>
                  <a:pt x="843737" y="19431"/>
                </a:lnTo>
                <a:lnTo>
                  <a:pt x="801725" y="42240"/>
                </a:lnTo>
                <a:lnTo>
                  <a:pt x="766800" y="71056"/>
                </a:lnTo>
                <a:lnTo>
                  <a:pt x="731888" y="42240"/>
                </a:lnTo>
                <a:lnTo>
                  <a:pt x="689889" y="19431"/>
                </a:lnTo>
                <a:lnTo>
                  <a:pt x="643470" y="5029"/>
                </a:lnTo>
                <a:lnTo>
                  <a:pt x="593636" y="0"/>
                </a:lnTo>
                <a:lnTo>
                  <a:pt x="543801" y="5029"/>
                </a:lnTo>
                <a:lnTo>
                  <a:pt x="497382" y="19431"/>
                </a:lnTo>
                <a:lnTo>
                  <a:pt x="455371" y="42240"/>
                </a:lnTo>
                <a:lnTo>
                  <a:pt x="420446" y="71056"/>
                </a:lnTo>
                <a:lnTo>
                  <a:pt x="385533" y="42240"/>
                </a:lnTo>
                <a:lnTo>
                  <a:pt x="343535" y="19431"/>
                </a:lnTo>
                <a:lnTo>
                  <a:pt x="297116" y="5029"/>
                </a:lnTo>
                <a:lnTo>
                  <a:pt x="247281" y="0"/>
                </a:lnTo>
                <a:lnTo>
                  <a:pt x="197446" y="5029"/>
                </a:lnTo>
                <a:lnTo>
                  <a:pt x="151028" y="19431"/>
                </a:lnTo>
                <a:lnTo>
                  <a:pt x="109016" y="42240"/>
                </a:lnTo>
                <a:lnTo>
                  <a:pt x="72428" y="72428"/>
                </a:lnTo>
                <a:lnTo>
                  <a:pt x="42227" y="109029"/>
                </a:lnTo>
                <a:lnTo>
                  <a:pt x="19431" y="151028"/>
                </a:lnTo>
                <a:lnTo>
                  <a:pt x="5016" y="197446"/>
                </a:lnTo>
                <a:lnTo>
                  <a:pt x="0" y="247294"/>
                </a:lnTo>
                <a:lnTo>
                  <a:pt x="5016" y="297129"/>
                </a:lnTo>
                <a:lnTo>
                  <a:pt x="19431" y="343547"/>
                </a:lnTo>
                <a:lnTo>
                  <a:pt x="42227" y="385546"/>
                </a:lnTo>
                <a:lnTo>
                  <a:pt x="72428" y="422148"/>
                </a:lnTo>
                <a:lnTo>
                  <a:pt x="109016" y="452335"/>
                </a:lnTo>
                <a:lnTo>
                  <a:pt x="151028" y="475145"/>
                </a:lnTo>
                <a:lnTo>
                  <a:pt x="197446" y="489546"/>
                </a:lnTo>
                <a:lnTo>
                  <a:pt x="247281" y="494576"/>
                </a:lnTo>
                <a:lnTo>
                  <a:pt x="297116" y="489546"/>
                </a:lnTo>
                <a:lnTo>
                  <a:pt x="343535" y="475145"/>
                </a:lnTo>
                <a:lnTo>
                  <a:pt x="385533" y="452335"/>
                </a:lnTo>
                <a:lnTo>
                  <a:pt x="420446" y="423532"/>
                </a:lnTo>
                <a:lnTo>
                  <a:pt x="455371" y="452335"/>
                </a:lnTo>
                <a:lnTo>
                  <a:pt x="497382" y="475145"/>
                </a:lnTo>
                <a:lnTo>
                  <a:pt x="543801" y="489546"/>
                </a:lnTo>
                <a:lnTo>
                  <a:pt x="593636" y="494576"/>
                </a:lnTo>
                <a:lnTo>
                  <a:pt x="643470" y="489546"/>
                </a:lnTo>
                <a:lnTo>
                  <a:pt x="689889" y="475145"/>
                </a:lnTo>
                <a:lnTo>
                  <a:pt x="731888" y="452335"/>
                </a:lnTo>
                <a:lnTo>
                  <a:pt x="766800" y="423532"/>
                </a:lnTo>
                <a:lnTo>
                  <a:pt x="801725" y="452335"/>
                </a:lnTo>
                <a:lnTo>
                  <a:pt x="843737" y="475145"/>
                </a:lnTo>
                <a:lnTo>
                  <a:pt x="890155" y="489546"/>
                </a:lnTo>
                <a:lnTo>
                  <a:pt x="939990" y="494576"/>
                </a:lnTo>
                <a:lnTo>
                  <a:pt x="989825" y="489546"/>
                </a:lnTo>
                <a:lnTo>
                  <a:pt x="1036243" y="475145"/>
                </a:lnTo>
                <a:lnTo>
                  <a:pt x="1078242" y="452335"/>
                </a:lnTo>
                <a:lnTo>
                  <a:pt x="1114844" y="422148"/>
                </a:lnTo>
                <a:lnTo>
                  <a:pt x="1145044" y="385546"/>
                </a:lnTo>
                <a:lnTo>
                  <a:pt x="1167841" y="343547"/>
                </a:lnTo>
                <a:lnTo>
                  <a:pt x="1182255" y="297129"/>
                </a:lnTo>
                <a:lnTo>
                  <a:pt x="1187272" y="247281"/>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sp>
        <p:nvSpPr>
          <p:cNvPr id="3" name="Flowchart: Connector 2">
            <a:extLst>
              <a:ext uri="{FF2B5EF4-FFF2-40B4-BE49-F238E27FC236}">
                <a16:creationId xmlns:a16="http://schemas.microsoft.com/office/drawing/2014/main" id="{41FD783C-799A-4E1E-7DE9-C374563B782F}"/>
              </a:ext>
            </a:extLst>
          </p:cNvPr>
          <p:cNvSpPr/>
          <p:nvPr/>
        </p:nvSpPr>
        <p:spPr>
          <a:xfrm rot="21140873" flipH="1">
            <a:off x="10842366" y="-30649"/>
            <a:ext cx="1318289" cy="1273767"/>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4" name="Flowchart: Connector 3">
            <a:extLst>
              <a:ext uri="{FF2B5EF4-FFF2-40B4-BE49-F238E27FC236}">
                <a16:creationId xmlns:a16="http://schemas.microsoft.com/office/drawing/2014/main" id="{4A33F5BD-E299-B170-C442-8FD3D70319F9}"/>
              </a:ext>
            </a:extLst>
          </p:cNvPr>
          <p:cNvSpPr/>
          <p:nvPr/>
        </p:nvSpPr>
        <p:spPr>
          <a:xfrm rot="21140873" flipH="1">
            <a:off x="10560595" y="638708"/>
            <a:ext cx="643130" cy="646570"/>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pic>
        <p:nvPicPr>
          <p:cNvPr id="11" name="Picture 10" descr="A person spraying plants in a greenhouse&#10;&#10;Description automatically generated with low confidence">
            <a:extLst>
              <a:ext uri="{FF2B5EF4-FFF2-40B4-BE49-F238E27FC236}">
                <a16:creationId xmlns:a16="http://schemas.microsoft.com/office/drawing/2014/main" id="{1CCE52EB-A803-DFE4-44C7-2D105A05452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156173" y="1952121"/>
            <a:ext cx="4852551" cy="3857762"/>
          </a:xfrm>
          <a:prstGeom prst="parallelogram">
            <a:avLst/>
          </a:prstGeom>
        </p:spPr>
      </p:pic>
      <p:sp>
        <p:nvSpPr>
          <p:cNvPr id="5" name="TextBox 4">
            <a:extLst>
              <a:ext uri="{FF2B5EF4-FFF2-40B4-BE49-F238E27FC236}">
                <a16:creationId xmlns:a16="http://schemas.microsoft.com/office/drawing/2014/main" id="{9C00916A-AE64-40C5-8271-863A480EB06E}"/>
              </a:ext>
            </a:extLst>
          </p:cNvPr>
          <p:cNvSpPr txBox="1"/>
          <p:nvPr/>
        </p:nvSpPr>
        <p:spPr>
          <a:xfrm>
            <a:off x="948090" y="386397"/>
            <a:ext cx="5850276" cy="1323439"/>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Case Studies of Successful Implementations</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0075CB6-7DED-4B3F-A4DA-7F1415575B1A}"/>
              </a:ext>
            </a:extLst>
          </p:cNvPr>
          <p:cNvSpPr txBox="1"/>
          <p:nvPr/>
        </p:nvSpPr>
        <p:spPr>
          <a:xfrm>
            <a:off x="975717" y="2002231"/>
            <a:ext cx="3291483" cy="4093428"/>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Several case studies demonstrate the efficacy of predictive models in agricultural practice. For Instance, precision farming using machine learning has led to a 20% increase in yield for certain crops. These implementations highlight the potential of data-driven approaches to transform traditional farming practices for better productivity.</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37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709352" y="5191101"/>
            <a:ext cx="483023" cy="983403"/>
          </a:xfrm>
          <a:custGeom>
            <a:avLst/>
            <a:gdLst/>
            <a:ahLst/>
            <a:cxnLst/>
            <a:rect l="l" t="t" r="r" b="b"/>
            <a:pathLst>
              <a:path w="724534" h="1475104">
                <a:moveTo>
                  <a:pt x="0" y="736633"/>
                </a:moveTo>
                <a:lnTo>
                  <a:pt x="1559" y="688097"/>
                </a:lnTo>
                <a:lnTo>
                  <a:pt x="6174" y="640410"/>
                </a:lnTo>
                <a:lnTo>
                  <a:pt x="13748" y="593671"/>
                </a:lnTo>
                <a:lnTo>
                  <a:pt x="24183" y="547974"/>
                </a:lnTo>
                <a:lnTo>
                  <a:pt x="37384" y="503416"/>
                </a:lnTo>
                <a:lnTo>
                  <a:pt x="53254" y="460094"/>
                </a:lnTo>
                <a:lnTo>
                  <a:pt x="71696" y="418103"/>
                </a:lnTo>
                <a:lnTo>
                  <a:pt x="92614" y="377540"/>
                </a:lnTo>
                <a:lnTo>
                  <a:pt x="115911" y="338501"/>
                </a:lnTo>
                <a:lnTo>
                  <a:pt x="141491" y="301083"/>
                </a:lnTo>
                <a:lnTo>
                  <a:pt x="169257" y="265381"/>
                </a:lnTo>
                <a:lnTo>
                  <a:pt x="199112" y="231492"/>
                </a:lnTo>
                <a:lnTo>
                  <a:pt x="230960" y="199512"/>
                </a:lnTo>
                <a:lnTo>
                  <a:pt x="264704" y="169537"/>
                </a:lnTo>
                <a:lnTo>
                  <a:pt x="300248" y="141664"/>
                </a:lnTo>
                <a:lnTo>
                  <a:pt x="337495" y="115989"/>
                </a:lnTo>
                <a:lnTo>
                  <a:pt x="376349" y="92608"/>
                </a:lnTo>
                <a:lnTo>
                  <a:pt x="416712" y="71617"/>
                </a:lnTo>
                <a:lnTo>
                  <a:pt x="458489" y="53112"/>
                </a:lnTo>
                <a:lnTo>
                  <a:pt x="501583" y="37191"/>
                </a:lnTo>
                <a:lnTo>
                  <a:pt x="545897" y="23948"/>
                </a:lnTo>
                <a:lnTo>
                  <a:pt x="591335" y="13481"/>
                </a:lnTo>
                <a:lnTo>
                  <a:pt x="637800" y="5885"/>
                </a:lnTo>
                <a:lnTo>
                  <a:pt x="685195" y="1257"/>
                </a:lnTo>
                <a:lnTo>
                  <a:pt x="723970" y="0"/>
                </a:lnTo>
                <a:lnTo>
                  <a:pt x="723970" y="1474513"/>
                </a:lnTo>
                <a:lnTo>
                  <a:pt x="685195" y="1473251"/>
                </a:lnTo>
                <a:lnTo>
                  <a:pt x="637800" y="1468606"/>
                </a:lnTo>
                <a:lnTo>
                  <a:pt x="591335" y="1460983"/>
                </a:lnTo>
                <a:lnTo>
                  <a:pt x="545897" y="1450480"/>
                </a:lnTo>
                <a:lnTo>
                  <a:pt x="501583" y="1437193"/>
                </a:lnTo>
                <a:lnTo>
                  <a:pt x="458489" y="1421220"/>
                </a:lnTo>
                <a:lnTo>
                  <a:pt x="416712" y="1402658"/>
                </a:lnTo>
                <a:lnTo>
                  <a:pt x="376349" y="1381605"/>
                </a:lnTo>
                <a:lnTo>
                  <a:pt x="337495" y="1358156"/>
                </a:lnTo>
                <a:lnTo>
                  <a:pt x="300248" y="1332410"/>
                </a:lnTo>
                <a:lnTo>
                  <a:pt x="264704" y="1304464"/>
                </a:lnTo>
                <a:lnTo>
                  <a:pt x="230960" y="1274416"/>
                </a:lnTo>
                <a:lnTo>
                  <a:pt x="199112" y="1242361"/>
                </a:lnTo>
                <a:lnTo>
                  <a:pt x="169257" y="1208398"/>
                </a:lnTo>
                <a:lnTo>
                  <a:pt x="141491" y="1172623"/>
                </a:lnTo>
                <a:lnTo>
                  <a:pt x="115911" y="1135134"/>
                </a:lnTo>
                <a:lnTo>
                  <a:pt x="92614" y="1096028"/>
                </a:lnTo>
                <a:lnTo>
                  <a:pt x="71696" y="1055402"/>
                </a:lnTo>
                <a:lnTo>
                  <a:pt x="53254" y="1013354"/>
                </a:lnTo>
                <a:lnTo>
                  <a:pt x="37384" y="969980"/>
                </a:lnTo>
                <a:lnTo>
                  <a:pt x="24183" y="925379"/>
                </a:lnTo>
                <a:lnTo>
                  <a:pt x="13748" y="879646"/>
                </a:lnTo>
                <a:lnTo>
                  <a:pt x="6174" y="832879"/>
                </a:lnTo>
                <a:lnTo>
                  <a:pt x="1559" y="785176"/>
                </a:lnTo>
                <a:lnTo>
                  <a:pt x="0" y="736633"/>
                </a:lnTo>
                <a:close/>
              </a:path>
            </a:pathLst>
          </a:custGeom>
          <a:solidFill>
            <a:srgbClr val="4B8F36"/>
          </a:solidFill>
        </p:spPr>
        <p:txBody>
          <a:bodyPr wrap="square" lIns="0" tIns="0" rIns="0" bIns="0" rtlCol="0"/>
          <a:lstStyle/>
          <a:p>
            <a:endParaRPr sz="1200" dirty="0">
              <a:latin typeface="Montserrat" panose="00000500000000000000" pitchFamily="2" charset="0"/>
            </a:endParaRPr>
          </a:p>
        </p:txBody>
      </p:sp>
      <p:sp>
        <p:nvSpPr>
          <p:cNvPr id="6" name="object 6"/>
          <p:cNvSpPr/>
          <p:nvPr/>
        </p:nvSpPr>
        <p:spPr>
          <a:xfrm>
            <a:off x="4407508" y="559499"/>
            <a:ext cx="791633" cy="329777"/>
          </a:xfrm>
          <a:custGeom>
            <a:avLst/>
            <a:gdLst/>
            <a:ahLst/>
            <a:cxnLst/>
            <a:rect l="l" t="t" r="r" b="b"/>
            <a:pathLst>
              <a:path w="1187450" h="494664">
                <a:moveTo>
                  <a:pt x="1187272" y="247281"/>
                </a:moveTo>
                <a:lnTo>
                  <a:pt x="1182243" y="197446"/>
                </a:lnTo>
                <a:lnTo>
                  <a:pt x="1167841" y="151028"/>
                </a:lnTo>
                <a:lnTo>
                  <a:pt x="1145044" y="109016"/>
                </a:lnTo>
                <a:lnTo>
                  <a:pt x="1114844" y="72428"/>
                </a:lnTo>
                <a:lnTo>
                  <a:pt x="1078242" y="42227"/>
                </a:lnTo>
                <a:lnTo>
                  <a:pt x="1036243" y="19431"/>
                </a:lnTo>
                <a:lnTo>
                  <a:pt x="989825" y="5016"/>
                </a:lnTo>
                <a:lnTo>
                  <a:pt x="939990" y="0"/>
                </a:lnTo>
                <a:lnTo>
                  <a:pt x="890155" y="5016"/>
                </a:lnTo>
                <a:lnTo>
                  <a:pt x="843737" y="19431"/>
                </a:lnTo>
                <a:lnTo>
                  <a:pt x="801725" y="42227"/>
                </a:lnTo>
                <a:lnTo>
                  <a:pt x="766800" y="71056"/>
                </a:lnTo>
                <a:lnTo>
                  <a:pt x="731888" y="42227"/>
                </a:lnTo>
                <a:lnTo>
                  <a:pt x="689889" y="19431"/>
                </a:lnTo>
                <a:lnTo>
                  <a:pt x="643470" y="5016"/>
                </a:lnTo>
                <a:lnTo>
                  <a:pt x="593636" y="0"/>
                </a:lnTo>
                <a:lnTo>
                  <a:pt x="543801" y="5016"/>
                </a:lnTo>
                <a:lnTo>
                  <a:pt x="497382" y="19431"/>
                </a:lnTo>
                <a:lnTo>
                  <a:pt x="455371" y="42227"/>
                </a:lnTo>
                <a:lnTo>
                  <a:pt x="420446" y="71056"/>
                </a:lnTo>
                <a:lnTo>
                  <a:pt x="385533" y="42227"/>
                </a:lnTo>
                <a:lnTo>
                  <a:pt x="343535" y="19431"/>
                </a:lnTo>
                <a:lnTo>
                  <a:pt x="297116" y="5016"/>
                </a:lnTo>
                <a:lnTo>
                  <a:pt x="247281" y="0"/>
                </a:lnTo>
                <a:lnTo>
                  <a:pt x="197446" y="5016"/>
                </a:lnTo>
                <a:lnTo>
                  <a:pt x="151028" y="19431"/>
                </a:lnTo>
                <a:lnTo>
                  <a:pt x="109016" y="42227"/>
                </a:lnTo>
                <a:lnTo>
                  <a:pt x="72415" y="72428"/>
                </a:lnTo>
                <a:lnTo>
                  <a:pt x="42227" y="109016"/>
                </a:lnTo>
                <a:lnTo>
                  <a:pt x="19431" y="151028"/>
                </a:lnTo>
                <a:lnTo>
                  <a:pt x="5016" y="197446"/>
                </a:lnTo>
                <a:lnTo>
                  <a:pt x="0" y="247281"/>
                </a:lnTo>
                <a:lnTo>
                  <a:pt x="5016" y="297116"/>
                </a:lnTo>
                <a:lnTo>
                  <a:pt x="19431" y="343535"/>
                </a:lnTo>
                <a:lnTo>
                  <a:pt x="42227" y="385533"/>
                </a:lnTo>
                <a:lnTo>
                  <a:pt x="72415" y="422135"/>
                </a:lnTo>
                <a:lnTo>
                  <a:pt x="109016" y="452335"/>
                </a:lnTo>
                <a:lnTo>
                  <a:pt x="151028" y="475132"/>
                </a:lnTo>
                <a:lnTo>
                  <a:pt x="197446" y="489534"/>
                </a:lnTo>
                <a:lnTo>
                  <a:pt x="247281" y="494563"/>
                </a:lnTo>
                <a:lnTo>
                  <a:pt x="297116" y="489534"/>
                </a:lnTo>
                <a:lnTo>
                  <a:pt x="343535" y="475132"/>
                </a:lnTo>
                <a:lnTo>
                  <a:pt x="385533" y="452335"/>
                </a:lnTo>
                <a:lnTo>
                  <a:pt x="420446" y="423519"/>
                </a:lnTo>
                <a:lnTo>
                  <a:pt x="455371" y="452335"/>
                </a:lnTo>
                <a:lnTo>
                  <a:pt x="497382" y="475132"/>
                </a:lnTo>
                <a:lnTo>
                  <a:pt x="543801" y="489534"/>
                </a:lnTo>
                <a:lnTo>
                  <a:pt x="593636" y="494563"/>
                </a:lnTo>
                <a:lnTo>
                  <a:pt x="643470" y="489534"/>
                </a:lnTo>
                <a:lnTo>
                  <a:pt x="689889" y="475132"/>
                </a:lnTo>
                <a:lnTo>
                  <a:pt x="731888" y="452335"/>
                </a:lnTo>
                <a:lnTo>
                  <a:pt x="766800" y="423519"/>
                </a:lnTo>
                <a:lnTo>
                  <a:pt x="801725" y="452335"/>
                </a:lnTo>
                <a:lnTo>
                  <a:pt x="843737" y="475132"/>
                </a:lnTo>
                <a:lnTo>
                  <a:pt x="890155" y="489534"/>
                </a:lnTo>
                <a:lnTo>
                  <a:pt x="939990" y="494563"/>
                </a:lnTo>
                <a:lnTo>
                  <a:pt x="989825" y="489534"/>
                </a:lnTo>
                <a:lnTo>
                  <a:pt x="1036243" y="475132"/>
                </a:lnTo>
                <a:lnTo>
                  <a:pt x="1078242" y="452335"/>
                </a:lnTo>
                <a:lnTo>
                  <a:pt x="1114844" y="422135"/>
                </a:lnTo>
                <a:lnTo>
                  <a:pt x="1145044" y="385533"/>
                </a:lnTo>
                <a:lnTo>
                  <a:pt x="1167841" y="343535"/>
                </a:lnTo>
                <a:lnTo>
                  <a:pt x="1182243" y="297116"/>
                </a:lnTo>
                <a:lnTo>
                  <a:pt x="1187272" y="247281"/>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sp>
        <p:nvSpPr>
          <p:cNvPr id="23" name="TextBox 22">
            <a:extLst>
              <a:ext uri="{FF2B5EF4-FFF2-40B4-BE49-F238E27FC236}">
                <a16:creationId xmlns:a16="http://schemas.microsoft.com/office/drawing/2014/main" id="{37C20AA3-EA40-E04F-CD4C-4D199AA6365A}"/>
              </a:ext>
            </a:extLst>
          </p:cNvPr>
          <p:cNvSpPr txBox="1"/>
          <p:nvPr/>
        </p:nvSpPr>
        <p:spPr>
          <a:xfrm>
            <a:off x="367587" y="2028832"/>
            <a:ext cx="4124901" cy="4401205"/>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This project focused on analyzing agricultural data at the farm level to understand the key factors influencing crop productivity and to develop predictive models for estimating crop yield. It achieved the highest performance based on evaluation metrics such as Mean Squared Error (MSE) and R-squared (R²). </a:t>
            </a:r>
          </a:p>
          <a:p>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This project demonstrates how machine learning can support smart agriculture by improving yield estimation and resource planning.</a:t>
            </a:r>
          </a:p>
        </p:txBody>
      </p:sp>
      <p:pic>
        <p:nvPicPr>
          <p:cNvPr id="39" name="Picture 38">
            <a:extLst>
              <a:ext uri="{FF2B5EF4-FFF2-40B4-BE49-F238E27FC236}">
                <a16:creationId xmlns:a16="http://schemas.microsoft.com/office/drawing/2014/main" id="{EAD4950C-72D1-0B63-D4E0-6C7C5645CD77}"/>
              </a:ext>
            </a:extLst>
          </p:cNvPr>
          <p:cNvPicPr>
            <a:picLocks noChangeAspect="1"/>
          </p:cNvPicPr>
          <p:nvPr/>
        </p:nvPicPr>
        <p:blipFill>
          <a:blip r:embed="rId2"/>
          <a:srcRect/>
          <a:stretch/>
        </p:blipFill>
        <p:spPr>
          <a:xfrm>
            <a:off x="-71747" y="-971927"/>
            <a:ext cx="5173367" cy="971927"/>
          </a:xfrm>
          <a:custGeom>
            <a:avLst/>
            <a:gdLst>
              <a:gd name="connsiteX0" fmla="*/ 2586683 w 5173367"/>
              <a:gd name="connsiteY0" fmla="*/ 0 h 971927"/>
              <a:gd name="connsiteX1" fmla="*/ 5056664 w 5173367"/>
              <a:gd name="connsiteY1" fmla="*/ 868087 h 971927"/>
              <a:gd name="connsiteX2" fmla="*/ 5173367 w 5173367"/>
              <a:gd name="connsiteY2" fmla="*/ 971927 h 971927"/>
              <a:gd name="connsiteX3" fmla="*/ 0 w 5173367"/>
              <a:gd name="connsiteY3" fmla="*/ 971927 h 971927"/>
              <a:gd name="connsiteX4" fmla="*/ 116702 w 5173367"/>
              <a:gd name="connsiteY4" fmla="*/ 868087 h 971927"/>
              <a:gd name="connsiteX5" fmla="*/ 2586683 w 5173367"/>
              <a:gd name="connsiteY5" fmla="*/ 0 h 97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367" h="971927">
                <a:moveTo>
                  <a:pt x="2586683" y="0"/>
                </a:moveTo>
                <a:cubicBezTo>
                  <a:pt x="3524924" y="0"/>
                  <a:pt x="4385444" y="325775"/>
                  <a:pt x="5056664" y="868087"/>
                </a:cubicBezTo>
                <a:lnTo>
                  <a:pt x="5173367" y="971927"/>
                </a:lnTo>
                <a:lnTo>
                  <a:pt x="0" y="971927"/>
                </a:lnTo>
                <a:lnTo>
                  <a:pt x="116702" y="868087"/>
                </a:lnTo>
                <a:cubicBezTo>
                  <a:pt x="787922" y="325775"/>
                  <a:pt x="1648442" y="0"/>
                  <a:pt x="2586683" y="0"/>
                </a:cubicBezTo>
                <a:close/>
              </a:path>
            </a:pathLst>
          </a:custGeom>
        </p:spPr>
      </p:pic>
      <p:pic>
        <p:nvPicPr>
          <p:cNvPr id="38" name="Picture 37">
            <a:extLst>
              <a:ext uri="{FF2B5EF4-FFF2-40B4-BE49-F238E27FC236}">
                <a16:creationId xmlns:a16="http://schemas.microsoft.com/office/drawing/2014/main" id="{2B63A772-3A3D-0569-FD46-983DFF85DEB0}"/>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8187" y="0"/>
            <a:ext cx="26440" cy="23526"/>
          </a:xfrm>
          <a:custGeom>
            <a:avLst/>
            <a:gdLst>
              <a:gd name="connsiteX0" fmla="*/ 0 w 26440"/>
              <a:gd name="connsiteY0" fmla="*/ 0 h 23526"/>
              <a:gd name="connsiteX1" fmla="*/ 26440 w 26440"/>
              <a:gd name="connsiteY1" fmla="*/ 0 h 23526"/>
              <a:gd name="connsiteX2" fmla="*/ 0 w 26440"/>
              <a:gd name="connsiteY2" fmla="*/ 23526 h 23526"/>
              <a:gd name="connsiteX3" fmla="*/ 0 w 26440"/>
              <a:gd name="connsiteY3" fmla="*/ 0 h 23526"/>
            </a:gdLst>
            <a:ahLst/>
            <a:cxnLst>
              <a:cxn ang="0">
                <a:pos x="connsiteX0" y="connsiteY0"/>
              </a:cxn>
              <a:cxn ang="0">
                <a:pos x="connsiteX1" y="connsiteY1"/>
              </a:cxn>
              <a:cxn ang="0">
                <a:pos x="connsiteX2" y="connsiteY2"/>
              </a:cxn>
              <a:cxn ang="0">
                <a:pos x="connsiteX3" y="connsiteY3"/>
              </a:cxn>
            </a:cxnLst>
            <a:rect l="l" t="t" r="r" b="b"/>
            <a:pathLst>
              <a:path w="26440" h="23526">
                <a:moveTo>
                  <a:pt x="0" y="0"/>
                </a:moveTo>
                <a:lnTo>
                  <a:pt x="26440" y="0"/>
                </a:lnTo>
                <a:lnTo>
                  <a:pt x="0" y="23526"/>
                </a:lnTo>
                <a:lnTo>
                  <a:pt x="0" y="0"/>
                </a:lnTo>
                <a:close/>
              </a:path>
            </a:pathLst>
          </a:custGeom>
        </p:spPr>
      </p:pic>
      <p:sp>
        <p:nvSpPr>
          <p:cNvPr id="2" name="Flowchart: Connector 1">
            <a:extLst>
              <a:ext uri="{FF2B5EF4-FFF2-40B4-BE49-F238E27FC236}">
                <a16:creationId xmlns:a16="http://schemas.microsoft.com/office/drawing/2014/main" id="{E86E974D-2903-4DCA-7DE3-DF6340ADD42A}"/>
              </a:ext>
            </a:extLst>
          </p:cNvPr>
          <p:cNvSpPr/>
          <p:nvPr/>
        </p:nvSpPr>
        <p:spPr>
          <a:xfrm rot="11193194" flipH="1">
            <a:off x="11215468" y="53139"/>
            <a:ext cx="987765" cy="987765"/>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4" name="Flowchart: Connector 3">
            <a:extLst>
              <a:ext uri="{FF2B5EF4-FFF2-40B4-BE49-F238E27FC236}">
                <a16:creationId xmlns:a16="http://schemas.microsoft.com/office/drawing/2014/main" id="{879A1237-925E-7D69-0EDA-9FCF9F7C412C}"/>
              </a:ext>
            </a:extLst>
          </p:cNvPr>
          <p:cNvSpPr/>
          <p:nvPr/>
        </p:nvSpPr>
        <p:spPr>
          <a:xfrm rot="11193194" flipH="1">
            <a:off x="6189127" y="5301142"/>
            <a:ext cx="517935" cy="517935"/>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5" name="TextBox 4">
            <a:extLst>
              <a:ext uri="{FF2B5EF4-FFF2-40B4-BE49-F238E27FC236}">
                <a16:creationId xmlns:a16="http://schemas.microsoft.com/office/drawing/2014/main" id="{82CC0021-A1AF-451F-8943-1A125A6489A3}"/>
              </a:ext>
            </a:extLst>
          </p:cNvPr>
          <p:cNvSpPr txBox="1"/>
          <p:nvPr/>
        </p:nvSpPr>
        <p:spPr>
          <a:xfrm>
            <a:off x="367587" y="172491"/>
            <a:ext cx="3971460" cy="1323439"/>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Model Accuracy And Validation</a:t>
            </a:r>
          </a:p>
        </p:txBody>
      </p:sp>
      <p:pic>
        <p:nvPicPr>
          <p:cNvPr id="12" name="Picture 11">
            <a:extLst>
              <a:ext uri="{FF2B5EF4-FFF2-40B4-BE49-F238E27FC236}">
                <a16:creationId xmlns:a16="http://schemas.microsoft.com/office/drawing/2014/main" id="{B7B26E53-6DE6-482D-849C-A6C2E024B8DD}"/>
              </a:ext>
            </a:extLst>
          </p:cNvPr>
          <p:cNvPicPr>
            <a:picLocks noChangeAspect="1"/>
          </p:cNvPicPr>
          <p:nvPr/>
        </p:nvPicPr>
        <p:blipFill>
          <a:blip r:embed="rId4"/>
          <a:stretch>
            <a:fillRect/>
          </a:stretch>
        </p:blipFill>
        <p:spPr>
          <a:xfrm>
            <a:off x="5199141" y="1448775"/>
            <a:ext cx="6157470" cy="4368746"/>
          </a:xfrm>
          <a:prstGeom prst="rect">
            <a:avLst/>
          </a:prstGeom>
        </p:spPr>
      </p:pic>
    </p:spTree>
    <p:extLst>
      <p:ext uri="{BB962C8B-B14F-4D97-AF65-F5344CB8AC3E}">
        <p14:creationId xmlns:p14="http://schemas.microsoft.com/office/powerpoint/2010/main" val="118753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709352" y="5191101"/>
            <a:ext cx="483023" cy="983403"/>
          </a:xfrm>
          <a:custGeom>
            <a:avLst/>
            <a:gdLst/>
            <a:ahLst/>
            <a:cxnLst/>
            <a:rect l="l" t="t" r="r" b="b"/>
            <a:pathLst>
              <a:path w="724534" h="1475104">
                <a:moveTo>
                  <a:pt x="0" y="736633"/>
                </a:moveTo>
                <a:lnTo>
                  <a:pt x="1559" y="688097"/>
                </a:lnTo>
                <a:lnTo>
                  <a:pt x="6174" y="640410"/>
                </a:lnTo>
                <a:lnTo>
                  <a:pt x="13748" y="593671"/>
                </a:lnTo>
                <a:lnTo>
                  <a:pt x="24183" y="547974"/>
                </a:lnTo>
                <a:lnTo>
                  <a:pt x="37384" y="503416"/>
                </a:lnTo>
                <a:lnTo>
                  <a:pt x="53254" y="460094"/>
                </a:lnTo>
                <a:lnTo>
                  <a:pt x="71696" y="418103"/>
                </a:lnTo>
                <a:lnTo>
                  <a:pt x="92614" y="377540"/>
                </a:lnTo>
                <a:lnTo>
                  <a:pt x="115911" y="338501"/>
                </a:lnTo>
                <a:lnTo>
                  <a:pt x="141491" y="301083"/>
                </a:lnTo>
                <a:lnTo>
                  <a:pt x="169257" y="265381"/>
                </a:lnTo>
                <a:lnTo>
                  <a:pt x="199112" y="231492"/>
                </a:lnTo>
                <a:lnTo>
                  <a:pt x="230960" y="199512"/>
                </a:lnTo>
                <a:lnTo>
                  <a:pt x="264704" y="169537"/>
                </a:lnTo>
                <a:lnTo>
                  <a:pt x="300248" y="141664"/>
                </a:lnTo>
                <a:lnTo>
                  <a:pt x="337495" y="115989"/>
                </a:lnTo>
                <a:lnTo>
                  <a:pt x="376349" y="92608"/>
                </a:lnTo>
                <a:lnTo>
                  <a:pt x="416712" y="71617"/>
                </a:lnTo>
                <a:lnTo>
                  <a:pt x="458489" y="53112"/>
                </a:lnTo>
                <a:lnTo>
                  <a:pt x="501583" y="37191"/>
                </a:lnTo>
                <a:lnTo>
                  <a:pt x="545897" y="23948"/>
                </a:lnTo>
                <a:lnTo>
                  <a:pt x="591335" y="13481"/>
                </a:lnTo>
                <a:lnTo>
                  <a:pt x="637800" y="5885"/>
                </a:lnTo>
                <a:lnTo>
                  <a:pt x="685195" y="1257"/>
                </a:lnTo>
                <a:lnTo>
                  <a:pt x="723970" y="0"/>
                </a:lnTo>
                <a:lnTo>
                  <a:pt x="723970" y="1474513"/>
                </a:lnTo>
                <a:lnTo>
                  <a:pt x="685195" y="1473251"/>
                </a:lnTo>
                <a:lnTo>
                  <a:pt x="637800" y="1468606"/>
                </a:lnTo>
                <a:lnTo>
                  <a:pt x="591335" y="1460983"/>
                </a:lnTo>
                <a:lnTo>
                  <a:pt x="545897" y="1450480"/>
                </a:lnTo>
                <a:lnTo>
                  <a:pt x="501583" y="1437193"/>
                </a:lnTo>
                <a:lnTo>
                  <a:pt x="458489" y="1421220"/>
                </a:lnTo>
                <a:lnTo>
                  <a:pt x="416712" y="1402658"/>
                </a:lnTo>
                <a:lnTo>
                  <a:pt x="376349" y="1381605"/>
                </a:lnTo>
                <a:lnTo>
                  <a:pt x="337495" y="1358156"/>
                </a:lnTo>
                <a:lnTo>
                  <a:pt x="300248" y="1332410"/>
                </a:lnTo>
                <a:lnTo>
                  <a:pt x="264704" y="1304464"/>
                </a:lnTo>
                <a:lnTo>
                  <a:pt x="230960" y="1274416"/>
                </a:lnTo>
                <a:lnTo>
                  <a:pt x="199112" y="1242361"/>
                </a:lnTo>
                <a:lnTo>
                  <a:pt x="169257" y="1208398"/>
                </a:lnTo>
                <a:lnTo>
                  <a:pt x="141491" y="1172623"/>
                </a:lnTo>
                <a:lnTo>
                  <a:pt x="115911" y="1135134"/>
                </a:lnTo>
                <a:lnTo>
                  <a:pt x="92614" y="1096028"/>
                </a:lnTo>
                <a:lnTo>
                  <a:pt x="71696" y="1055402"/>
                </a:lnTo>
                <a:lnTo>
                  <a:pt x="53254" y="1013354"/>
                </a:lnTo>
                <a:lnTo>
                  <a:pt x="37384" y="969980"/>
                </a:lnTo>
                <a:lnTo>
                  <a:pt x="24183" y="925379"/>
                </a:lnTo>
                <a:lnTo>
                  <a:pt x="13748" y="879646"/>
                </a:lnTo>
                <a:lnTo>
                  <a:pt x="6174" y="832879"/>
                </a:lnTo>
                <a:lnTo>
                  <a:pt x="1559" y="785176"/>
                </a:lnTo>
                <a:lnTo>
                  <a:pt x="0" y="736633"/>
                </a:lnTo>
                <a:close/>
              </a:path>
            </a:pathLst>
          </a:custGeom>
          <a:solidFill>
            <a:srgbClr val="4B8F36"/>
          </a:solidFill>
        </p:spPr>
        <p:txBody>
          <a:bodyPr wrap="square" lIns="0" tIns="0" rIns="0" bIns="0" rtlCol="0"/>
          <a:lstStyle/>
          <a:p>
            <a:endParaRPr sz="1200" dirty="0">
              <a:latin typeface="Montserrat" panose="00000500000000000000" pitchFamily="2" charset="0"/>
            </a:endParaRPr>
          </a:p>
        </p:txBody>
      </p:sp>
      <p:sp>
        <p:nvSpPr>
          <p:cNvPr id="6" name="object 6"/>
          <p:cNvSpPr/>
          <p:nvPr/>
        </p:nvSpPr>
        <p:spPr>
          <a:xfrm>
            <a:off x="7673608" y="1148417"/>
            <a:ext cx="791633" cy="329777"/>
          </a:xfrm>
          <a:custGeom>
            <a:avLst/>
            <a:gdLst/>
            <a:ahLst/>
            <a:cxnLst/>
            <a:rect l="l" t="t" r="r" b="b"/>
            <a:pathLst>
              <a:path w="1187450" h="494664">
                <a:moveTo>
                  <a:pt x="1187272" y="247281"/>
                </a:moveTo>
                <a:lnTo>
                  <a:pt x="1182243" y="197446"/>
                </a:lnTo>
                <a:lnTo>
                  <a:pt x="1167841" y="151028"/>
                </a:lnTo>
                <a:lnTo>
                  <a:pt x="1145044" y="109016"/>
                </a:lnTo>
                <a:lnTo>
                  <a:pt x="1114844" y="72428"/>
                </a:lnTo>
                <a:lnTo>
                  <a:pt x="1078242" y="42227"/>
                </a:lnTo>
                <a:lnTo>
                  <a:pt x="1036243" y="19431"/>
                </a:lnTo>
                <a:lnTo>
                  <a:pt x="989825" y="5016"/>
                </a:lnTo>
                <a:lnTo>
                  <a:pt x="939990" y="0"/>
                </a:lnTo>
                <a:lnTo>
                  <a:pt x="890155" y="5016"/>
                </a:lnTo>
                <a:lnTo>
                  <a:pt x="843737" y="19431"/>
                </a:lnTo>
                <a:lnTo>
                  <a:pt x="801725" y="42227"/>
                </a:lnTo>
                <a:lnTo>
                  <a:pt x="766800" y="71056"/>
                </a:lnTo>
                <a:lnTo>
                  <a:pt x="731888" y="42227"/>
                </a:lnTo>
                <a:lnTo>
                  <a:pt x="689889" y="19431"/>
                </a:lnTo>
                <a:lnTo>
                  <a:pt x="643470" y="5016"/>
                </a:lnTo>
                <a:lnTo>
                  <a:pt x="593636" y="0"/>
                </a:lnTo>
                <a:lnTo>
                  <a:pt x="543801" y="5016"/>
                </a:lnTo>
                <a:lnTo>
                  <a:pt x="497382" y="19431"/>
                </a:lnTo>
                <a:lnTo>
                  <a:pt x="455371" y="42227"/>
                </a:lnTo>
                <a:lnTo>
                  <a:pt x="420446" y="71056"/>
                </a:lnTo>
                <a:lnTo>
                  <a:pt x="385533" y="42227"/>
                </a:lnTo>
                <a:lnTo>
                  <a:pt x="343535" y="19431"/>
                </a:lnTo>
                <a:lnTo>
                  <a:pt x="297116" y="5016"/>
                </a:lnTo>
                <a:lnTo>
                  <a:pt x="247281" y="0"/>
                </a:lnTo>
                <a:lnTo>
                  <a:pt x="197446" y="5016"/>
                </a:lnTo>
                <a:lnTo>
                  <a:pt x="151028" y="19431"/>
                </a:lnTo>
                <a:lnTo>
                  <a:pt x="109016" y="42227"/>
                </a:lnTo>
                <a:lnTo>
                  <a:pt x="72415" y="72428"/>
                </a:lnTo>
                <a:lnTo>
                  <a:pt x="42227" y="109016"/>
                </a:lnTo>
                <a:lnTo>
                  <a:pt x="19431" y="151028"/>
                </a:lnTo>
                <a:lnTo>
                  <a:pt x="5016" y="197446"/>
                </a:lnTo>
                <a:lnTo>
                  <a:pt x="0" y="247281"/>
                </a:lnTo>
                <a:lnTo>
                  <a:pt x="5016" y="297116"/>
                </a:lnTo>
                <a:lnTo>
                  <a:pt x="19431" y="343535"/>
                </a:lnTo>
                <a:lnTo>
                  <a:pt x="42227" y="385533"/>
                </a:lnTo>
                <a:lnTo>
                  <a:pt x="72415" y="422135"/>
                </a:lnTo>
                <a:lnTo>
                  <a:pt x="109016" y="452335"/>
                </a:lnTo>
                <a:lnTo>
                  <a:pt x="151028" y="475132"/>
                </a:lnTo>
                <a:lnTo>
                  <a:pt x="197446" y="489534"/>
                </a:lnTo>
                <a:lnTo>
                  <a:pt x="247281" y="494563"/>
                </a:lnTo>
                <a:lnTo>
                  <a:pt x="297116" y="489534"/>
                </a:lnTo>
                <a:lnTo>
                  <a:pt x="343535" y="475132"/>
                </a:lnTo>
                <a:lnTo>
                  <a:pt x="385533" y="452335"/>
                </a:lnTo>
                <a:lnTo>
                  <a:pt x="420446" y="423519"/>
                </a:lnTo>
                <a:lnTo>
                  <a:pt x="455371" y="452335"/>
                </a:lnTo>
                <a:lnTo>
                  <a:pt x="497382" y="475132"/>
                </a:lnTo>
                <a:lnTo>
                  <a:pt x="543801" y="489534"/>
                </a:lnTo>
                <a:lnTo>
                  <a:pt x="593636" y="494563"/>
                </a:lnTo>
                <a:lnTo>
                  <a:pt x="643470" y="489534"/>
                </a:lnTo>
                <a:lnTo>
                  <a:pt x="689889" y="475132"/>
                </a:lnTo>
                <a:lnTo>
                  <a:pt x="731888" y="452335"/>
                </a:lnTo>
                <a:lnTo>
                  <a:pt x="766800" y="423519"/>
                </a:lnTo>
                <a:lnTo>
                  <a:pt x="801725" y="452335"/>
                </a:lnTo>
                <a:lnTo>
                  <a:pt x="843737" y="475132"/>
                </a:lnTo>
                <a:lnTo>
                  <a:pt x="890155" y="489534"/>
                </a:lnTo>
                <a:lnTo>
                  <a:pt x="939990" y="494563"/>
                </a:lnTo>
                <a:lnTo>
                  <a:pt x="989825" y="489534"/>
                </a:lnTo>
                <a:lnTo>
                  <a:pt x="1036243" y="475132"/>
                </a:lnTo>
                <a:lnTo>
                  <a:pt x="1078242" y="452335"/>
                </a:lnTo>
                <a:lnTo>
                  <a:pt x="1114844" y="422135"/>
                </a:lnTo>
                <a:lnTo>
                  <a:pt x="1145044" y="385533"/>
                </a:lnTo>
                <a:lnTo>
                  <a:pt x="1167841" y="343535"/>
                </a:lnTo>
                <a:lnTo>
                  <a:pt x="1182243" y="297116"/>
                </a:lnTo>
                <a:lnTo>
                  <a:pt x="1187272" y="247281"/>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pic>
        <p:nvPicPr>
          <p:cNvPr id="39" name="Picture 38">
            <a:extLst>
              <a:ext uri="{FF2B5EF4-FFF2-40B4-BE49-F238E27FC236}">
                <a16:creationId xmlns:a16="http://schemas.microsoft.com/office/drawing/2014/main" id="{EAD4950C-72D1-0B63-D4E0-6C7C5645CD77}"/>
              </a:ext>
            </a:extLst>
          </p:cNvPr>
          <p:cNvPicPr>
            <a:picLocks noChangeAspect="1"/>
          </p:cNvPicPr>
          <p:nvPr/>
        </p:nvPicPr>
        <p:blipFill>
          <a:blip r:embed="rId2"/>
          <a:srcRect/>
          <a:stretch/>
        </p:blipFill>
        <p:spPr>
          <a:xfrm>
            <a:off x="-71747" y="-971927"/>
            <a:ext cx="5173367" cy="971927"/>
          </a:xfrm>
          <a:custGeom>
            <a:avLst/>
            <a:gdLst>
              <a:gd name="connsiteX0" fmla="*/ 2586683 w 5173367"/>
              <a:gd name="connsiteY0" fmla="*/ 0 h 971927"/>
              <a:gd name="connsiteX1" fmla="*/ 5056664 w 5173367"/>
              <a:gd name="connsiteY1" fmla="*/ 868087 h 971927"/>
              <a:gd name="connsiteX2" fmla="*/ 5173367 w 5173367"/>
              <a:gd name="connsiteY2" fmla="*/ 971927 h 971927"/>
              <a:gd name="connsiteX3" fmla="*/ 0 w 5173367"/>
              <a:gd name="connsiteY3" fmla="*/ 971927 h 971927"/>
              <a:gd name="connsiteX4" fmla="*/ 116702 w 5173367"/>
              <a:gd name="connsiteY4" fmla="*/ 868087 h 971927"/>
              <a:gd name="connsiteX5" fmla="*/ 2586683 w 5173367"/>
              <a:gd name="connsiteY5" fmla="*/ 0 h 97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367" h="971927">
                <a:moveTo>
                  <a:pt x="2586683" y="0"/>
                </a:moveTo>
                <a:cubicBezTo>
                  <a:pt x="3524924" y="0"/>
                  <a:pt x="4385444" y="325775"/>
                  <a:pt x="5056664" y="868087"/>
                </a:cubicBezTo>
                <a:lnTo>
                  <a:pt x="5173367" y="971927"/>
                </a:lnTo>
                <a:lnTo>
                  <a:pt x="0" y="971927"/>
                </a:lnTo>
                <a:lnTo>
                  <a:pt x="116702" y="868087"/>
                </a:lnTo>
                <a:cubicBezTo>
                  <a:pt x="787922" y="325775"/>
                  <a:pt x="1648442" y="0"/>
                  <a:pt x="2586683" y="0"/>
                </a:cubicBezTo>
                <a:close/>
              </a:path>
            </a:pathLst>
          </a:custGeom>
        </p:spPr>
      </p:pic>
      <p:pic>
        <p:nvPicPr>
          <p:cNvPr id="38" name="Picture 37">
            <a:extLst>
              <a:ext uri="{FF2B5EF4-FFF2-40B4-BE49-F238E27FC236}">
                <a16:creationId xmlns:a16="http://schemas.microsoft.com/office/drawing/2014/main" id="{2B63A772-3A3D-0569-FD46-983DFF85DEB0}"/>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8187" y="0"/>
            <a:ext cx="26440" cy="23526"/>
          </a:xfrm>
          <a:custGeom>
            <a:avLst/>
            <a:gdLst>
              <a:gd name="connsiteX0" fmla="*/ 0 w 26440"/>
              <a:gd name="connsiteY0" fmla="*/ 0 h 23526"/>
              <a:gd name="connsiteX1" fmla="*/ 26440 w 26440"/>
              <a:gd name="connsiteY1" fmla="*/ 0 h 23526"/>
              <a:gd name="connsiteX2" fmla="*/ 0 w 26440"/>
              <a:gd name="connsiteY2" fmla="*/ 23526 h 23526"/>
              <a:gd name="connsiteX3" fmla="*/ 0 w 26440"/>
              <a:gd name="connsiteY3" fmla="*/ 0 h 23526"/>
            </a:gdLst>
            <a:ahLst/>
            <a:cxnLst>
              <a:cxn ang="0">
                <a:pos x="connsiteX0" y="connsiteY0"/>
              </a:cxn>
              <a:cxn ang="0">
                <a:pos x="connsiteX1" y="connsiteY1"/>
              </a:cxn>
              <a:cxn ang="0">
                <a:pos x="connsiteX2" y="connsiteY2"/>
              </a:cxn>
              <a:cxn ang="0">
                <a:pos x="connsiteX3" y="connsiteY3"/>
              </a:cxn>
            </a:cxnLst>
            <a:rect l="l" t="t" r="r" b="b"/>
            <a:pathLst>
              <a:path w="26440" h="23526">
                <a:moveTo>
                  <a:pt x="0" y="0"/>
                </a:moveTo>
                <a:lnTo>
                  <a:pt x="26440" y="0"/>
                </a:lnTo>
                <a:lnTo>
                  <a:pt x="0" y="23526"/>
                </a:lnTo>
                <a:lnTo>
                  <a:pt x="0" y="0"/>
                </a:lnTo>
                <a:close/>
              </a:path>
            </a:pathLst>
          </a:custGeom>
        </p:spPr>
      </p:pic>
      <p:sp>
        <p:nvSpPr>
          <p:cNvPr id="2" name="Flowchart: Connector 1">
            <a:extLst>
              <a:ext uri="{FF2B5EF4-FFF2-40B4-BE49-F238E27FC236}">
                <a16:creationId xmlns:a16="http://schemas.microsoft.com/office/drawing/2014/main" id="{E86E974D-2903-4DCA-7DE3-DF6340ADD42A}"/>
              </a:ext>
            </a:extLst>
          </p:cNvPr>
          <p:cNvSpPr/>
          <p:nvPr/>
        </p:nvSpPr>
        <p:spPr>
          <a:xfrm rot="11193194" flipH="1">
            <a:off x="10522030" y="612638"/>
            <a:ext cx="987765" cy="987765"/>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4" name="Flowchart: Connector 3">
            <a:extLst>
              <a:ext uri="{FF2B5EF4-FFF2-40B4-BE49-F238E27FC236}">
                <a16:creationId xmlns:a16="http://schemas.microsoft.com/office/drawing/2014/main" id="{879A1237-925E-7D69-0EDA-9FCF9F7C412C}"/>
              </a:ext>
            </a:extLst>
          </p:cNvPr>
          <p:cNvSpPr/>
          <p:nvPr/>
        </p:nvSpPr>
        <p:spPr>
          <a:xfrm rot="11193194" flipH="1">
            <a:off x="6189127" y="5301142"/>
            <a:ext cx="517935" cy="517935"/>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5" name="TextBox 4">
            <a:extLst>
              <a:ext uri="{FF2B5EF4-FFF2-40B4-BE49-F238E27FC236}">
                <a16:creationId xmlns:a16="http://schemas.microsoft.com/office/drawing/2014/main" id="{82CC0021-A1AF-451F-8943-1A125A6489A3}"/>
              </a:ext>
            </a:extLst>
          </p:cNvPr>
          <p:cNvSpPr txBox="1"/>
          <p:nvPr/>
        </p:nvSpPr>
        <p:spPr>
          <a:xfrm>
            <a:off x="367587" y="172491"/>
            <a:ext cx="3971460" cy="1323439"/>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Model Accuracy And Validation</a:t>
            </a:r>
          </a:p>
        </p:txBody>
      </p:sp>
      <p:sp>
        <p:nvSpPr>
          <p:cNvPr id="7" name="TextBox 6">
            <a:extLst>
              <a:ext uri="{FF2B5EF4-FFF2-40B4-BE49-F238E27FC236}">
                <a16:creationId xmlns:a16="http://schemas.microsoft.com/office/drawing/2014/main" id="{45F8C933-D1AE-4F25-8376-18629F644460}"/>
              </a:ext>
            </a:extLst>
          </p:cNvPr>
          <p:cNvSpPr txBox="1"/>
          <p:nvPr/>
        </p:nvSpPr>
        <p:spPr>
          <a:xfrm>
            <a:off x="5875129" y="-1173313"/>
            <a:ext cx="4805494" cy="4368746"/>
          </a:xfrm>
          <a:prstGeom prst="rect">
            <a:avLst/>
          </a:prstGeom>
          <a:noFill/>
        </p:spPr>
        <p:txBody>
          <a:bodyPr wrap="square" rtlCol="0">
            <a:spAutoFit/>
          </a:bodyPr>
          <a:lstStyle/>
          <a:p>
            <a:endParaRPr lang="en-IN" dirty="0"/>
          </a:p>
        </p:txBody>
      </p:sp>
      <p:pic>
        <p:nvPicPr>
          <p:cNvPr id="9" name="Picture 8">
            <a:extLst>
              <a:ext uri="{FF2B5EF4-FFF2-40B4-BE49-F238E27FC236}">
                <a16:creationId xmlns:a16="http://schemas.microsoft.com/office/drawing/2014/main" id="{D074C3CF-010B-4EDA-A14E-79E163EDB5B2}"/>
              </a:ext>
            </a:extLst>
          </p:cNvPr>
          <p:cNvPicPr>
            <a:picLocks noChangeAspect="1"/>
          </p:cNvPicPr>
          <p:nvPr/>
        </p:nvPicPr>
        <p:blipFill>
          <a:blip r:embed="rId4"/>
          <a:stretch>
            <a:fillRect/>
          </a:stretch>
        </p:blipFill>
        <p:spPr>
          <a:xfrm>
            <a:off x="4861624" y="384313"/>
            <a:ext cx="6801799" cy="6182139"/>
          </a:xfrm>
          <a:prstGeom prst="rect">
            <a:avLst/>
          </a:prstGeom>
        </p:spPr>
      </p:pic>
      <p:sp>
        <p:nvSpPr>
          <p:cNvPr id="8" name="TextBox 7">
            <a:extLst>
              <a:ext uri="{FF2B5EF4-FFF2-40B4-BE49-F238E27FC236}">
                <a16:creationId xmlns:a16="http://schemas.microsoft.com/office/drawing/2014/main" id="{8DDE51F4-FD76-45A5-9DFE-C08FFA2FDF0F}"/>
              </a:ext>
            </a:extLst>
          </p:cNvPr>
          <p:cNvSpPr txBox="1"/>
          <p:nvPr/>
        </p:nvSpPr>
        <p:spPr>
          <a:xfrm>
            <a:off x="530087" y="1868557"/>
            <a:ext cx="3348737" cy="4093428"/>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Creates a scatter plot, where the predicted values are on the x-axis and the residuals are on the y-axis.</a:t>
            </a:r>
          </a:p>
          <a:p>
            <a:r>
              <a:rPr lang="en-US" sz="2000" dirty="0">
                <a:solidFill>
                  <a:schemeClr val="bg1"/>
                </a:solidFill>
                <a:latin typeface="Times New Roman" panose="02020603050405020304" pitchFamily="18" charset="0"/>
                <a:cs typeface="Times New Roman" panose="02020603050405020304" pitchFamily="18" charset="0"/>
              </a:rPr>
              <a:t>- Horizontal Line: A red dashed line at y=0 helps in visually assessing if the residuals are centered around zero, indicating a good fit.</a:t>
            </a:r>
          </a:p>
          <a:p>
            <a:r>
              <a:rPr lang="en-US" sz="2000" dirty="0">
                <a:solidFill>
                  <a:schemeClr val="bg1"/>
                </a:solidFill>
                <a:latin typeface="Times New Roman" panose="02020603050405020304" pitchFamily="18" charset="0"/>
                <a:cs typeface="Times New Roman" panose="02020603050405020304" pitchFamily="18" charset="0"/>
              </a:rPr>
              <a:t>- The closer the residual values are to y=0, the model is predicting values more accurately.</a:t>
            </a:r>
          </a:p>
        </p:txBody>
      </p:sp>
    </p:spTree>
    <p:extLst>
      <p:ext uri="{BB962C8B-B14F-4D97-AF65-F5344CB8AC3E}">
        <p14:creationId xmlns:p14="http://schemas.microsoft.com/office/powerpoint/2010/main" val="22784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709352" y="5191103"/>
            <a:ext cx="483023" cy="983403"/>
          </a:xfrm>
          <a:custGeom>
            <a:avLst/>
            <a:gdLst/>
            <a:ahLst/>
            <a:cxnLst/>
            <a:rect l="l" t="t" r="r" b="b"/>
            <a:pathLst>
              <a:path w="724534" h="1475104">
                <a:moveTo>
                  <a:pt x="0" y="736633"/>
                </a:moveTo>
                <a:lnTo>
                  <a:pt x="1559" y="688097"/>
                </a:lnTo>
                <a:lnTo>
                  <a:pt x="6174" y="640410"/>
                </a:lnTo>
                <a:lnTo>
                  <a:pt x="13748" y="593671"/>
                </a:lnTo>
                <a:lnTo>
                  <a:pt x="24183" y="547974"/>
                </a:lnTo>
                <a:lnTo>
                  <a:pt x="37384" y="503416"/>
                </a:lnTo>
                <a:lnTo>
                  <a:pt x="53254" y="460094"/>
                </a:lnTo>
                <a:lnTo>
                  <a:pt x="71696" y="418103"/>
                </a:lnTo>
                <a:lnTo>
                  <a:pt x="92614" y="377540"/>
                </a:lnTo>
                <a:lnTo>
                  <a:pt x="115911" y="338501"/>
                </a:lnTo>
                <a:lnTo>
                  <a:pt x="141491" y="301083"/>
                </a:lnTo>
                <a:lnTo>
                  <a:pt x="169257" y="265381"/>
                </a:lnTo>
                <a:lnTo>
                  <a:pt x="199112" y="231492"/>
                </a:lnTo>
                <a:lnTo>
                  <a:pt x="230960" y="199512"/>
                </a:lnTo>
                <a:lnTo>
                  <a:pt x="264704" y="169537"/>
                </a:lnTo>
                <a:lnTo>
                  <a:pt x="300248" y="141664"/>
                </a:lnTo>
                <a:lnTo>
                  <a:pt x="337495" y="115989"/>
                </a:lnTo>
                <a:lnTo>
                  <a:pt x="376349" y="92608"/>
                </a:lnTo>
                <a:lnTo>
                  <a:pt x="416712" y="71617"/>
                </a:lnTo>
                <a:lnTo>
                  <a:pt x="458489" y="53112"/>
                </a:lnTo>
                <a:lnTo>
                  <a:pt x="501583" y="37191"/>
                </a:lnTo>
                <a:lnTo>
                  <a:pt x="545897" y="23948"/>
                </a:lnTo>
                <a:lnTo>
                  <a:pt x="591335" y="13481"/>
                </a:lnTo>
                <a:lnTo>
                  <a:pt x="637800" y="5885"/>
                </a:lnTo>
                <a:lnTo>
                  <a:pt x="685195" y="1257"/>
                </a:lnTo>
                <a:lnTo>
                  <a:pt x="723970" y="0"/>
                </a:lnTo>
                <a:lnTo>
                  <a:pt x="723970" y="1474513"/>
                </a:lnTo>
                <a:lnTo>
                  <a:pt x="685195" y="1473251"/>
                </a:lnTo>
                <a:lnTo>
                  <a:pt x="637800" y="1468606"/>
                </a:lnTo>
                <a:lnTo>
                  <a:pt x="591335" y="1460983"/>
                </a:lnTo>
                <a:lnTo>
                  <a:pt x="545897" y="1450480"/>
                </a:lnTo>
                <a:lnTo>
                  <a:pt x="501583" y="1437193"/>
                </a:lnTo>
                <a:lnTo>
                  <a:pt x="458489" y="1421220"/>
                </a:lnTo>
                <a:lnTo>
                  <a:pt x="416712" y="1402658"/>
                </a:lnTo>
                <a:lnTo>
                  <a:pt x="376349" y="1381605"/>
                </a:lnTo>
                <a:lnTo>
                  <a:pt x="337495" y="1358156"/>
                </a:lnTo>
                <a:lnTo>
                  <a:pt x="300248" y="1332410"/>
                </a:lnTo>
                <a:lnTo>
                  <a:pt x="264704" y="1304464"/>
                </a:lnTo>
                <a:lnTo>
                  <a:pt x="230960" y="1274416"/>
                </a:lnTo>
                <a:lnTo>
                  <a:pt x="199112" y="1242361"/>
                </a:lnTo>
                <a:lnTo>
                  <a:pt x="169257" y="1208398"/>
                </a:lnTo>
                <a:lnTo>
                  <a:pt x="141491" y="1172623"/>
                </a:lnTo>
                <a:lnTo>
                  <a:pt x="115911" y="1135134"/>
                </a:lnTo>
                <a:lnTo>
                  <a:pt x="92614" y="1096028"/>
                </a:lnTo>
                <a:lnTo>
                  <a:pt x="71696" y="1055402"/>
                </a:lnTo>
                <a:lnTo>
                  <a:pt x="53254" y="1013354"/>
                </a:lnTo>
                <a:lnTo>
                  <a:pt x="37384" y="969980"/>
                </a:lnTo>
                <a:lnTo>
                  <a:pt x="24183" y="925379"/>
                </a:lnTo>
                <a:lnTo>
                  <a:pt x="13748" y="879646"/>
                </a:lnTo>
                <a:lnTo>
                  <a:pt x="6174" y="832879"/>
                </a:lnTo>
                <a:lnTo>
                  <a:pt x="1559" y="785176"/>
                </a:lnTo>
                <a:lnTo>
                  <a:pt x="0" y="736633"/>
                </a:lnTo>
                <a:close/>
              </a:path>
            </a:pathLst>
          </a:custGeom>
          <a:solidFill>
            <a:srgbClr val="4B8F36"/>
          </a:solidFill>
        </p:spPr>
        <p:txBody>
          <a:bodyPr wrap="square" lIns="0" tIns="0" rIns="0" bIns="0" rtlCol="0"/>
          <a:lstStyle/>
          <a:p>
            <a:endParaRPr sz="1200" dirty="0">
              <a:latin typeface="Montserrat" panose="00000500000000000000" pitchFamily="2" charset="0"/>
            </a:endParaRPr>
          </a:p>
        </p:txBody>
      </p:sp>
      <p:sp>
        <p:nvSpPr>
          <p:cNvPr id="6" name="object 6"/>
          <p:cNvSpPr/>
          <p:nvPr/>
        </p:nvSpPr>
        <p:spPr>
          <a:xfrm>
            <a:off x="4376409" y="854172"/>
            <a:ext cx="791633" cy="329777"/>
          </a:xfrm>
          <a:custGeom>
            <a:avLst/>
            <a:gdLst/>
            <a:ahLst/>
            <a:cxnLst/>
            <a:rect l="l" t="t" r="r" b="b"/>
            <a:pathLst>
              <a:path w="1187450" h="494665">
                <a:moveTo>
                  <a:pt x="1187284" y="247294"/>
                </a:moveTo>
                <a:lnTo>
                  <a:pt x="1182255" y="197446"/>
                </a:lnTo>
                <a:lnTo>
                  <a:pt x="1167841" y="151028"/>
                </a:lnTo>
                <a:lnTo>
                  <a:pt x="1145044" y="109029"/>
                </a:lnTo>
                <a:lnTo>
                  <a:pt x="1114856" y="72428"/>
                </a:lnTo>
                <a:lnTo>
                  <a:pt x="1078255" y="42240"/>
                </a:lnTo>
                <a:lnTo>
                  <a:pt x="1036243" y="19431"/>
                </a:lnTo>
                <a:lnTo>
                  <a:pt x="989825" y="5029"/>
                </a:lnTo>
                <a:lnTo>
                  <a:pt x="939990" y="0"/>
                </a:lnTo>
                <a:lnTo>
                  <a:pt x="890155" y="5029"/>
                </a:lnTo>
                <a:lnTo>
                  <a:pt x="843737" y="19431"/>
                </a:lnTo>
                <a:lnTo>
                  <a:pt x="801738" y="42240"/>
                </a:lnTo>
                <a:lnTo>
                  <a:pt x="766813" y="71043"/>
                </a:lnTo>
                <a:lnTo>
                  <a:pt x="731901" y="42240"/>
                </a:lnTo>
                <a:lnTo>
                  <a:pt x="689889" y="19431"/>
                </a:lnTo>
                <a:lnTo>
                  <a:pt x="643470" y="5029"/>
                </a:lnTo>
                <a:lnTo>
                  <a:pt x="593636" y="0"/>
                </a:lnTo>
                <a:lnTo>
                  <a:pt x="543801" y="5029"/>
                </a:lnTo>
                <a:lnTo>
                  <a:pt x="497382" y="19431"/>
                </a:lnTo>
                <a:lnTo>
                  <a:pt x="455383" y="42240"/>
                </a:lnTo>
                <a:lnTo>
                  <a:pt x="420458" y="71056"/>
                </a:lnTo>
                <a:lnTo>
                  <a:pt x="385546" y="42240"/>
                </a:lnTo>
                <a:lnTo>
                  <a:pt x="343535" y="19431"/>
                </a:lnTo>
                <a:lnTo>
                  <a:pt x="297116" y="5029"/>
                </a:lnTo>
                <a:lnTo>
                  <a:pt x="247281" y="0"/>
                </a:lnTo>
                <a:lnTo>
                  <a:pt x="197446" y="5029"/>
                </a:lnTo>
                <a:lnTo>
                  <a:pt x="151028" y="19431"/>
                </a:lnTo>
                <a:lnTo>
                  <a:pt x="109029" y="42240"/>
                </a:lnTo>
                <a:lnTo>
                  <a:pt x="72428" y="72428"/>
                </a:lnTo>
                <a:lnTo>
                  <a:pt x="42240" y="109029"/>
                </a:lnTo>
                <a:lnTo>
                  <a:pt x="19431" y="151028"/>
                </a:lnTo>
                <a:lnTo>
                  <a:pt x="5029" y="197446"/>
                </a:lnTo>
                <a:lnTo>
                  <a:pt x="0" y="247281"/>
                </a:lnTo>
                <a:lnTo>
                  <a:pt x="5029" y="297129"/>
                </a:lnTo>
                <a:lnTo>
                  <a:pt x="19431" y="343547"/>
                </a:lnTo>
                <a:lnTo>
                  <a:pt x="42240" y="385546"/>
                </a:lnTo>
                <a:lnTo>
                  <a:pt x="72428" y="422148"/>
                </a:lnTo>
                <a:lnTo>
                  <a:pt x="109029" y="452335"/>
                </a:lnTo>
                <a:lnTo>
                  <a:pt x="151028" y="475132"/>
                </a:lnTo>
                <a:lnTo>
                  <a:pt x="197446" y="489546"/>
                </a:lnTo>
                <a:lnTo>
                  <a:pt x="247281" y="494576"/>
                </a:lnTo>
                <a:lnTo>
                  <a:pt x="297116" y="489546"/>
                </a:lnTo>
                <a:lnTo>
                  <a:pt x="343535" y="475132"/>
                </a:lnTo>
                <a:lnTo>
                  <a:pt x="385546" y="452335"/>
                </a:lnTo>
                <a:lnTo>
                  <a:pt x="420458" y="423532"/>
                </a:lnTo>
                <a:lnTo>
                  <a:pt x="455383" y="452335"/>
                </a:lnTo>
                <a:lnTo>
                  <a:pt x="497382" y="475132"/>
                </a:lnTo>
                <a:lnTo>
                  <a:pt x="543801" y="489546"/>
                </a:lnTo>
                <a:lnTo>
                  <a:pt x="593636" y="494576"/>
                </a:lnTo>
                <a:lnTo>
                  <a:pt x="643470" y="489546"/>
                </a:lnTo>
                <a:lnTo>
                  <a:pt x="689889" y="475132"/>
                </a:lnTo>
                <a:lnTo>
                  <a:pt x="731901" y="452335"/>
                </a:lnTo>
                <a:lnTo>
                  <a:pt x="766813" y="423545"/>
                </a:lnTo>
                <a:lnTo>
                  <a:pt x="801738" y="452335"/>
                </a:lnTo>
                <a:lnTo>
                  <a:pt x="843737" y="475132"/>
                </a:lnTo>
                <a:lnTo>
                  <a:pt x="890155" y="489546"/>
                </a:lnTo>
                <a:lnTo>
                  <a:pt x="939990" y="494576"/>
                </a:lnTo>
                <a:lnTo>
                  <a:pt x="989825" y="489546"/>
                </a:lnTo>
                <a:lnTo>
                  <a:pt x="1036243" y="475132"/>
                </a:lnTo>
                <a:lnTo>
                  <a:pt x="1078255" y="452335"/>
                </a:lnTo>
                <a:lnTo>
                  <a:pt x="1114856" y="422148"/>
                </a:lnTo>
                <a:lnTo>
                  <a:pt x="1145044" y="385546"/>
                </a:lnTo>
                <a:lnTo>
                  <a:pt x="1167841" y="343547"/>
                </a:lnTo>
                <a:lnTo>
                  <a:pt x="1182255" y="297129"/>
                </a:lnTo>
                <a:lnTo>
                  <a:pt x="1187284" y="247294"/>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sp>
        <p:nvSpPr>
          <p:cNvPr id="8" name="TextBox 7">
            <a:extLst>
              <a:ext uri="{FF2B5EF4-FFF2-40B4-BE49-F238E27FC236}">
                <a16:creationId xmlns:a16="http://schemas.microsoft.com/office/drawing/2014/main" id="{AF73D367-2010-4987-887C-B910846C76F6}"/>
              </a:ext>
            </a:extLst>
          </p:cNvPr>
          <p:cNvSpPr txBox="1"/>
          <p:nvPr/>
        </p:nvSpPr>
        <p:spPr>
          <a:xfrm>
            <a:off x="801832" y="500229"/>
            <a:ext cx="2888975"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Conclusion </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A146B03-06B7-43B2-98A8-F5F9B73BF79F}"/>
              </a:ext>
            </a:extLst>
          </p:cNvPr>
          <p:cNvSpPr txBox="1"/>
          <p:nvPr/>
        </p:nvSpPr>
        <p:spPr>
          <a:xfrm>
            <a:off x="850219" y="1648790"/>
            <a:ext cx="4503659" cy="4401205"/>
          </a:xfrm>
          <a:prstGeom prst="rect">
            <a:avLst/>
          </a:prstGeom>
          <a:noFill/>
        </p:spPr>
        <p:txBody>
          <a:bodyPr wrap="square" rtlCol="0">
            <a:spAutoFit/>
          </a:bodyPr>
          <a:lstStyle/>
          <a:p>
            <a:r>
              <a:rPr lang="en-US" sz="2000" dirty="0">
                <a:solidFill>
                  <a:schemeClr val="bg1"/>
                </a:solidFill>
              </a:rPr>
              <a:t>This project focused on analyzing agricultural data at the farm level to understand the key factors influencing crop productivity and to develop predictive models for estimating crop yield. It achieved the highest performance based on evaluation metrics such as Mean Squared Error (MSE) and R-squared (R²). </a:t>
            </a:r>
          </a:p>
          <a:p>
            <a:br>
              <a:rPr lang="en-US" sz="2000" dirty="0">
                <a:solidFill>
                  <a:schemeClr val="bg1"/>
                </a:solidFill>
              </a:rPr>
            </a:br>
            <a:r>
              <a:rPr lang="en-US" sz="2000" dirty="0">
                <a:solidFill>
                  <a:schemeClr val="bg1"/>
                </a:solidFill>
              </a:rPr>
              <a:t>This project demonstrates how machine learning can support smart agriculture by improving yield estimation and resource planning.</a:t>
            </a:r>
          </a:p>
        </p:txBody>
      </p:sp>
      <p:pic>
        <p:nvPicPr>
          <p:cNvPr id="19" name="Picture 18">
            <a:extLst>
              <a:ext uri="{FF2B5EF4-FFF2-40B4-BE49-F238E27FC236}">
                <a16:creationId xmlns:a16="http://schemas.microsoft.com/office/drawing/2014/main" id="{1B94A04B-99C7-4555-BE70-B70BB9CDB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468" y="814913"/>
            <a:ext cx="4982816" cy="55936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object 3"/>
          <p:cNvSpPr/>
          <p:nvPr/>
        </p:nvSpPr>
        <p:spPr>
          <a:xfrm>
            <a:off x="11708977" y="2953428"/>
            <a:ext cx="483023" cy="983403"/>
          </a:xfrm>
          <a:custGeom>
            <a:avLst/>
            <a:gdLst/>
            <a:ahLst/>
            <a:cxnLst/>
            <a:rect l="l" t="t" r="r" b="b"/>
            <a:pathLst>
              <a:path w="724534" h="1475104">
                <a:moveTo>
                  <a:pt x="0" y="736633"/>
                </a:moveTo>
                <a:lnTo>
                  <a:pt x="1559" y="688097"/>
                </a:lnTo>
                <a:lnTo>
                  <a:pt x="6174" y="640410"/>
                </a:lnTo>
                <a:lnTo>
                  <a:pt x="13748" y="593671"/>
                </a:lnTo>
                <a:lnTo>
                  <a:pt x="24183" y="547974"/>
                </a:lnTo>
                <a:lnTo>
                  <a:pt x="37384" y="503416"/>
                </a:lnTo>
                <a:lnTo>
                  <a:pt x="53254" y="460094"/>
                </a:lnTo>
                <a:lnTo>
                  <a:pt x="71696" y="418103"/>
                </a:lnTo>
                <a:lnTo>
                  <a:pt x="92614" y="377540"/>
                </a:lnTo>
                <a:lnTo>
                  <a:pt x="115911" y="338501"/>
                </a:lnTo>
                <a:lnTo>
                  <a:pt x="141491" y="301083"/>
                </a:lnTo>
                <a:lnTo>
                  <a:pt x="169257" y="265381"/>
                </a:lnTo>
                <a:lnTo>
                  <a:pt x="199112" y="231492"/>
                </a:lnTo>
                <a:lnTo>
                  <a:pt x="230960" y="199512"/>
                </a:lnTo>
                <a:lnTo>
                  <a:pt x="264704" y="169537"/>
                </a:lnTo>
                <a:lnTo>
                  <a:pt x="300248" y="141664"/>
                </a:lnTo>
                <a:lnTo>
                  <a:pt x="337495" y="115989"/>
                </a:lnTo>
                <a:lnTo>
                  <a:pt x="376349" y="92608"/>
                </a:lnTo>
                <a:lnTo>
                  <a:pt x="416712" y="71617"/>
                </a:lnTo>
                <a:lnTo>
                  <a:pt x="458489" y="53112"/>
                </a:lnTo>
                <a:lnTo>
                  <a:pt x="501583" y="37191"/>
                </a:lnTo>
                <a:lnTo>
                  <a:pt x="545897" y="23948"/>
                </a:lnTo>
                <a:lnTo>
                  <a:pt x="591335" y="13481"/>
                </a:lnTo>
                <a:lnTo>
                  <a:pt x="637800" y="5885"/>
                </a:lnTo>
                <a:lnTo>
                  <a:pt x="685195" y="1257"/>
                </a:lnTo>
                <a:lnTo>
                  <a:pt x="723970" y="0"/>
                </a:lnTo>
                <a:lnTo>
                  <a:pt x="723970" y="1474513"/>
                </a:lnTo>
                <a:lnTo>
                  <a:pt x="685195" y="1473251"/>
                </a:lnTo>
                <a:lnTo>
                  <a:pt x="637800" y="1468606"/>
                </a:lnTo>
                <a:lnTo>
                  <a:pt x="591335" y="1460983"/>
                </a:lnTo>
                <a:lnTo>
                  <a:pt x="545897" y="1450480"/>
                </a:lnTo>
                <a:lnTo>
                  <a:pt x="501583" y="1437193"/>
                </a:lnTo>
                <a:lnTo>
                  <a:pt x="458489" y="1421220"/>
                </a:lnTo>
                <a:lnTo>
                  <a:pt x="416712" y="1402658"/>
                </a:lnTo>
                <a:lnTo>
                  <a:pt x="376349" y="1381605"/>
                </a:lnTo>
                <a:lnTo>
                  <a:pt x="337495" y="1358156"/>
                </a:lnTo>
                <a:lnTo>
                  <a:pt x="300248" y="1332410"/>
                </a:lnTo>
                <a:lnTo>
                  <a:pt x="264704" y="1304464"/>
                </a:lnTo>
                <a:lnTo>
                  <a:pt x="230960" y="1274416"/>
                </a:lnTo>
                <a:lnTo>
                  <a:pt x="199112" y="1242361"/>
                </a:lnTo>
                <a:lnTo>
                  <a:pt x="169257" y="1208398"/>
                </a:lnTo>
                <a:lnTo>
                  <a:pt x="141491" y="1172623"/>
                </a:lnTo>
                <a:lnTo>
                  <a:pt x="115911" y="1135134"/>
                </a:lnTo>
                <a:lnTo>
                  <a:pt x="92614" y="1096028"/>
                </a:lnTo>
                <a:lnTo>
                  <a:pt x="71696" y="1055402"/>
                </a:lnTo>
                <a:lnTo>
                  <a:pt x="53254" y="1013354"/>
                </a:lnTo>
                <a:lnTo>
                  <a:pt x="37384" y="969980"/>
                </a:lnTo>
                <a:lnTo>
                  <a:pt x="24183" y="925379"/>
                </a:lnTo>
                <a:lnTo>
                  <a:pt x="13748" y="879646"/>
                </a:lnTo>
                <a:lnTo>
                  <a:pt x="6174" y="832879"/>
                </a:lnTo>
                <a:lnTo>
                  <a:pt x="1559" y="785176"/>
                </a:lnTo>
                <a:lnTo>
                  <a:pt x="0" y="736633"/>
                </a:lnTo>
                <a:close/>
              </a:path>
            </a:pathLst>
          </a:custGeom>
          <a:solidFill>
            <a:srgbClr val="4B8F36"/>
          </a:solidFill>
        </p:spPr>
        <p:txBody>
          <a:bodyPr wrap="square" lIns="0" tIns="0" rIns="0" bIns="0" rtlCol="0"/>
          <a:lstStyle/>
          <a:p>
            <a:endParaRPr sz="1200" dirty="0">
              <a:latin typeface="Montserrat" panose="00000500000000000000" pitchFamily="2" charset="0"/>
            </a:endParaRPr>
          </a:p>
        </p:txBody>
      </p:sp>
      <p:sp>
        <p:nvSpPr>
          <p:cNvPr id="6" name="object 6"/>
          <p:cNvSpPr/>
          <p:nvPr/>
        </p:nvSpPr>
        <p:spPr>
          <a:xfrm>
            <a:off x="958470" y="4744575"/>
            <a:ext cx="791633" cy="329777"/>
          </a:xfrm>
          <a:custGeom>
            <a:avLst/>
            <a:gdLst/>
            <a:ahLst/>
            <a:cxnLst/>
            <a:rect l="l" t="t" r="r" b="b"/>
            <a:pathLst>
              <a:path w="1187450" h="494665">
                <a:moveTo>
                  <a:pt x="1187284" y="247294"/>
                </a:moveTo>
                <a:lnTo>
                  <a:pt x="1182255" y="197446"/>
                </a:lnTo>
                <a:lnTo>
                  <a:pt x="1167841" y="151028"/>
                </a:lnTo>
                <a:lnTo>
                  <a:pt x="1145044" y="109029"/>
                </a:lnTo>
                <a:lnTo>
                  <a:pt x="1114856" y="72428"/>
                </a:lnTo>
                <a:lnTo>
                  <a:pt x="1078255" y="42240"/>
                </a:lnTo>
                <a:lnTo>
                  <a:pt x="1036243" y="19431"/>
                </a:lnTo>
                <a:lnTo>
                  <a:pt x="989825" y="5029"/>
                </a:lnTo>
                <a:lnTo>
                  <a:pt x="939990" y="0"/>
                </a:lnTo>
                <a:lnTo>
                  <a:pt x="890155" y="5029"/>
                </a:lnTo>
                <a:lnTo>
                  <a:pt x="843737" y="19431"/>
                </a:lnTo>
                <a:lnTo>
                  <a:pt x="801738" y="42240"/>
                </a:lnTo>
                <a:lnTo>
                  <a:pt x="766813" y="71043"/>
                </a:lnTo>
                <a:lnTo>
                  <a:pt x="731901" y="42240"/>
                </a:lnTo>
                <a:lnTo>
                  <a:pt x="689889" y="19431"/>
                </a:lnTo>
                <a:lnTo>
                  <a:pt x="643470" y="5029"/>
                </a:lnTo>
                <a:lnTo>
                  <a:pt x="593636" y="0"/>
                </a:lnTo>
                <a:lnTo>
                  <a:pt x="543801" y="5029"/>
                </a:lnTo>
                <a:lnTo>
                  <a:pt x="497382" y="19431"/>
                </a:lnTo>
                <a:lnTo>
                  <a:pt x="455383" y="42240"/>
                </a:lnTo>
                <a:lnTo>
                  <a:pt x="420458" y="71056"/>
                </a:lnTo>
                <a:lnTo>
                  <a:pt x="385546" y="42240"/>
                </a:lnTo>
                <a:lnTo>
                  <a:pt x="343535" y="19431"/>
                </a:lnTo>
                <a:lnTo>
                  <a:pt x="297116" y="5029"/>
                </a:lnTo>
                <a:lnTo>
                  <a:pt x="247281" y="0"/>
                </a:lnTo>
                <a:lnTo>
                  <a:pt x="197446" y="5029"/>
                </a:lnTo>
                <a:lnTo>
                  <a:pt x="151028" y="19431"/>
                </a:lnTo>
                <a:lnTo>
                  <a:pt x="109029" y="42240"/>
                </a:lnTo>
                <a:lnTo>
                  <a:pt x="72428" y="72428"/>
                </a:lnTo>
                <a:lnTo>
                  <a:pt x="42240" y="109029"/>
                </a:lnTo>
                <a:lnTo>
                  <a:pt x="19431" y="151028"/>
                </a:lnTo>
                <a:lnTo>
                  <a:pt x="5029" y="197446"/>
                </a:lnTo>
                <a:lnTo>
                  <a:pt x="0" y="247281"/>
                </a:lnTo>
                <a:lnTo>
                  <a:pt x="5029" y="297129"/>
                </a:lnTo>
                <a:lnTo>
                  <a:pt x="19431" y="343547"/>
                </a:lnTo>
                <a:lnTo>
                  <a:pt x="42240" y="385546"/>
                </a:lnTo>
                <a:lnTo>
                  <a:pt x="72428" y="422148"/>
                </a:lnTo>
                <a:lnTo>
                  <a:pt x="109029" y="452335"/>
                </a:lnTo>
                <a:lnTo>
                  <a:pt x="151028" y="475132"/>
                </a:lnTo>
                <a:lnTo>
                  <a:pt x="197446" y="489546"/>
                </a:lnTo>
                <a:lnTo>
                  <a:pt x="247281" y="494576"/>
                </a:lnTo>
                <a:lnTo>
                  <a:pt x="297116" y="489546"/>
                </a:lnTo>
                <a:lnTo>
                  <a:pt x="343535" y="475132"/>
                </a:lnTo>
                <a:lnTo>
                  <a:pt x="385546" y="452335"/>
                </a:lnTo>
                <a:lnTo>
                  <a:pt x="420458" y="423532"/>
                </a:lnTo>
                <a:lnTo>
                  <a:pt x="455383" y="452335"/>
                </a:lnTo>
                <a:lnTo>
                  <a:pt x="497382" y="475132"/>
                </a:lnTo>
                <a:lnTo>
                  <a:pt x="543801" y="489546"/>
                </a:lnTo>
                <a:lnTo>
                  <a:pt x="593636" y="494576"/>
                </a:lnTo>
                <a:lnTo>
                  <a:pt x="643470" y="489546"/>
                </a:lnTo>
                <a:lnTo>
                  <a:pt x="689889" y="475132"/>
                </a:lnTo>
                <a:lnTo>
                  <a:pt x="731901" y="452335"/>
                </a:lnTo>
                <a:lnTo>
                  <a:pt x="766813" y="423545"/>
                </a:lnTo>
                <a:lnTo>
                  <a:pt x="801738" y="452335"/>
                </a:lnTo>
                <a:lnTo>
                  <a:pt x="843737" y="475132"/>
                </a:lnTo>
                <a:lnTo>
                  <a:pt x="890155" y="489546"/>
                </a:lnTo>
                <a:lnTo>
                  <a:pt x="939990" y="494576"/>
                </a:lnTo>
                <a:lnTo>
                  <a:pt x="989825" y="489546"/>
                </a:lnTo>
                <a:lnTo>
                  <a:pt x="1036243" y="475132"/>
                </a:lnTo>
                <a:lnTo>
                  <a:pt x="1078255" y="452335"/>
                </a:lnTo>
                <a:lnTo>
                  <a:pt x="1114856" y="422148"/>
                </a:lnTo>
                <a:lnTo>
                  <a:pt x="1145044" y="385546"/>
                </a:lnTo>
                <a:lnTo>
                  <a:pt x="1167841" y="343547"/>
                </a:lnTo>
                <a:lnTo>
                  <a:pt x="1182255" y="297129"/>
                </a:lnTo>
                <a:lnTo>
                  <a:pt x="1187284" y="247294"/>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sp>
        <p:nvSpPr>
          <p:cNvPr id="4" name="TextBox 3">
            <a:extLst>
              <a:ext uri="{FF2B5EF4-FFF2-40B4-BE49-F238E27FC236}">
                <a16:creationId xmlns:a16="http://schemas.microsoft.com/office/drawing/2014/main" id="{09C381C7-A8DE-4FDE-B78E-BF0515B5EE01}"/>
              </a:ext>
            </a:extLst>
          </p:cNvPr>
          <p:cNvSpPr txBox="1"/>
          <p:nvPr/>
        </p:nvSpPr>
        <p:spPr>
          <a:xfrm>
            <a:off x="1881808" y="2921168"/>
            <a:ext cx="3896139" cy="1015663"/>
          </a:xfrm>
          <a:prstGeom prst="rect">
            <a:avLst/>
          </a:prstGeom>
          <a:noFill/>
        </p:spPr>
        <p:txBody>
          <a:bodyPr wrap="square" rtlCol="0">
            <a:spAutoFit/>
          </a:bodyPr>
          <a:lstStyle/>
          <a:p>
            <a:r>
              <a:rPr lang="en-US" sz="6000" dirty="0">
                <a:solidFill>
                  <a:schemeClr val="bg1"/>
                </a:solidFill>
                <a:latin typeface="Times New Roman" panose="02020603050405020304" pitchFamily="18" charset="0"/>
                <a:cs typeface="Times New Roman" panose="02020603050405020304" pitchFamily="18" charset="0"/>
              </a:rPr>
              <a:t>Thank You</a:t>
            </a:r>
            <a:endParaRPr lang="en-IN" sz="6000" dirty="0">
              <a:solidFill>
                <a:schemeClr val="bg1"/>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3FE4A53A-2490-4DCE-A2D4-183498130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772" y="2206256"/>
            <a:ext cx="2810272" cy="2703207"/>
          </a:xfrm>
          <a:prstGeom prst="rect">
            <a:avLst/>
          </a:prstGeom>
          <a:ln>
            <a:noFill/>
          </a:ln>
          <a:effectLst>
            <a:outerShdw blurRad="190500" algn="tl" rotWithShape="0">
              <a:srgbClr val="000000">
                <a:alpha val="70000"/>
              </a:srgbClr>
            </a:outerShdw>
          </a:effectLst>
        </p:spPr>
      </p:pic>
      <p:sp>
        <p:nvSpPr>
          <p:cNvPr id="7" name="Flowchart: Connector 6">
            <a:extLst>
              <a:ext uri="{FF2B5EF4-FFF2-40B4-BE49-F238E27FC236}">
                <a16:creationId xmlns:a16="http://schemas.microsoft.com/office/drawing/2014/main" id="{5F751CC0-AE58-4B76-A095-177DC79A8640}"/>
              </a:ext>
            </a:extLst>
          </p:cNvPr>
          <p:cNvSpPr/>
          <p:nvPr/>
        </p:nvSpPr>
        <p:spPr>
          <a:xfrm rot="4028150" flipH="1">
            <a:off x="11160136" y="-45113"/>
            <a:ext cx="1097683" cy="1035926"/>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8" name="Flowchart: Connector 7">
            <a:extLst>
              <a:ext uri="{FF2B5EF4-FFF2-40B4-BE49-F238E27FC236}">
                <a16:creationId xmlns:a16="http://schemas.microsoft.com/office/drawing/2014/main" id="{19388ECA-AC40-4B49-85F5-F0A8B562C31C}"/>
              </a:ext>
            </a:extLst>
          </p:cNvPr>
          <p:cNvSpPr/>
          <p:nvPr/>
        </p:nvSpPr>
        <p:spPr>
          <a:xfrm rot="4028150" flipH="1">
            <a:off x="10963121" y="578412"/>
            <a:ext cx="582070" cy="531869"/>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9" name="Flowchart: Connector 8">
            <a:extLst>
              <a:ext uri="{FF2B5EF4-FFF2-40B4-BE49-F238E27FC236}">
                <a16:creationId xmlns:a16="http://schemas.microsoft.com/office/drawing/2014/main" id="{59EF3CDC-0467-4A1E-AA0A-A58EB9035437}"/>
              </a:ext>
            </a:extLst>
          </p:cNvPr>
          <p:cNvSpPr/>
          <p:nvPr/>
        </p:nvSpPr>
        <p:spPr>
          <a:xfrm rot="21140873" flipH="1">
            <a:off x="11441431" y="6114870"/>
            <a:ext cx="719111" cy="698362"/>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Tree>
    <p:extLst>
      <p:ext uri="{BB962C8B-B14F-4D97-AF65-F5344CB8AC3E}">
        <p14:creationId xmlns:p14="http://schemas.microsoft.com/office/powerpoint/2010/main" val="1787744312"/>
      </p:ext>
    </p:extLst>
  </p:cSld>
  <p:clrMapOvr>
    <a:masterClrMapping/>
  </p:clrMapOvr>
</p:sld>
</file>

<file path=ppt/theme/theme1.xml><?xml version="1.0" encoding="utf-8"?>
<a:theme xmlns:a="http://schemas.openxmlformats.org/drawingml/2006/main" name="Office Theme">
  <a:themeElements>
    <a:clrScheme name="agriculture">
      <a:dk1>
        <a:sysClr val="windowText" lastClr="000000"/>
      </a:dk1>
      <a:lt1>
        <a:sysClr val="window" lastClr="FFFFFF"/>
      </a:lt1>
      <a:dk2>
        <a:srgbClr val="1F497D"/>
      </a:dk2>
      <a:lt2>
        <a:srgbClr val="EEECE1"/>
      </a:lt2>
      <a:accent1>
        <a:srgbClr val="023712"/>
      </a:accent1>
      <a:accent2>
        <a:srgbClr val="1E2C25"/>
      </a:accent2>
      <a:accent3>
        <a:srgbClr val="4C8F36"/>
      </a:accent3>
      <a:accent4>
        <a:srgbClr val="62A64C"/>
      </a:accent4>
      <a:accent5>
        <a:srgbClr val="4BACC6"/>
      </a:accent5>
      <a:accent6>
        <a:srgbClr val="F79646"/>
      </a:accent6>
      <a:hlink>
        <a:srgbClr val="FFFFFF"/>
      </a:hlink>
      <a:folHlink>
        <a:srgbClr val="800080"/>
      </a:folHlink>
    </a:clrScheme>
    <a:fontScheme name="Custom 1">
      <a:majorFont>
        <a:latin typeface="Söhne"/>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507</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Georgia</vt:lpstr>
      <vt:lpstr>Montserrat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SlideEgg</dc:creator>
  <cp:lastModifiedBy>USER</cp:lastModifiedBy>
  <cp:revision>130</cp:revision>
  <dcterms:created xsi:type="dcterms:W3CDTF">2023-06-14T04:26:45Z</dcterms:created>
  <dcterms:modified xsi:type="dcterms:W3CDTF">2025-06-07T07:59:12Z</dcterms:modified>
</cp:coreProperties>
</file>